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5" r:id="rId6"/>
    <p:sldId id="266" r:id="rId7"/>
    <p:sldId id="267" r:id="rId8"/>
    <p:sldId id="268" r:id="rId9"/>
    <p:sldId id="269" r:id="rId10"/>
    <p:sldId id="282" r:id="rId11"/>
    <p:sldId id="283" r:id="rId12"/>
    <p:sldId id="273" r:id="rId13"/>
    <p:sldId id="274" r:id="rId14"/>
    <p:sldId id="260" r:id="rId15"/>
    <p:sldId id="280" r:id="rId16"/>
    <p:sldId id="271" r:id="rId17"/>
    <p:sldId id="272" r:id="rId18"/>
    <p:sldId id="261" r:id="rId19"/>
    <p:sldId id="262" r:id="rId20"/>
    <p:sldId id="263" r:id="rId21"/>
    <p:sldId id="264" r:id="rId22"/>
    <p:sldId id="275" r:id="rId23"/>
    <p:sldId id="276" r:id="rId24"/>
    <p:sldId id="281" r:id="rId25"/>
    <p:sldId id="277" r:id="rId26"/>
    <p:sldId id="278" r:id="rId27"/>
    <p:sldId id="27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00AAF6"/>
    <a:srgbClr val="21BAFF"/>
    <a:srgbClr val="9FE1FF"/>
    <a:srgbClr val="FF9900"/>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9466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18</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20</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CQL Query Results </a:t>
            </a:r>
            <a:r>
              <a:rPr lang="en-US" sz="2000" b="1" kern="0" dirty="0" err="1" smtClean="0">
                <a:latin typeface="+mn-lt"/>
              </a:rPr>
              <a:t>Iterator</a:t>
            </a:r>
            <a:r>
              <a:rPr lang="en-US" sz="2000" b="1" kern="0" dirty="0" smtClean="0">
                <a:latin typeface="+mn-lt"/>
              </a:rPr>
              <a:t> usage</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CQL Query Results have been returned from the data service</a:t>
            </a:r>
          </a:p>
          <a:p>
            <a:pPr marL="800100" lvl="1" indent="-342900">
              <a:spcBef>
                <a:spcPct val="20000"/>
              </a:spcBef>
              <a:buClr>
                <a:srgbClr val="00AAF6"/>
              </a:buClr>
              <a:buFontTx/>
              <a:buChar char="•"/>
              <a:defRPr/>
            </a:pPr>
            <a:r>
              <a:rPr lang="en-US" sz="2000" kern="0" dirty="0" smtClean="0">
                <a:latin typeface="+mn-lt"/>
              </a:rPr>
              <a:t>The WSDD file for this data service is opened as an Input Stream</a:t>
            </a:r>
          </a:p>
          <a:p>
            <a:pPr marL="800100" lvl="1" indent="-342900">
              <a:spcBef>
                <a:spcPct val="20000"/>
              </a:spcBef>
              <a:buClr>
                <a:srgbClr val="00AAF6"/>
              </a:buClr>
              <a:buFontTx/>
              <a:buChar char="•"/>
              <a:defRPr/>
            </a:pPr>
            <a:r>
              <a:rPr lang="en-US" sz="2000" kern="0" dirty="0" smtClean="0">
                <a:latin typeface="+mn-lt"/>
              </a:rPr>
              <a:t>A new CQL Query Results </a:t>
            </a:r>
            <a:r>
              <a:rPr lang="en-US" sz="2000" kern="0" dirty="0" err="1" smtClean="0">
                <a:latin typeface="+mn-lt"/>
              </a:rPr>
              <a:t>Iterator</a:t>
            </a:r>
            <a:r>
              <a:rPr lang="en-US" sz="2000" kern="0" dirty="0" smtClean="0">
                <a:latin typeface="+mn-lt"/>
              </a:rPr>
              <a:t> is created using the query results and the WSDD for configuration of the </a:t>
            </a:r>
            <a:r>
              <a:rPr lang="en-US" sz="2000" kern="0" dirty="0" err="1" smtClean="0">
                <a:latin typeface="+mn-lt"/>
              </a:rPr>
              <a:t>deserializer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Results are iterated one at a time until none remain</a:t>
            </a:r>
          </a:p>
          <a:p>
            <a:pPr marL="800100" lvl="1" indent="-342900">
              <a:spcBef>
                <a:spcPct val="20000"/>
              </a:spcBef>
              <a:buClr>
                <a:srgbClr val="00AAF6"/>
              </a:buClr>
              <a:buFontTx/>
              <a:buChar char="•"/>
              <a:defRPr/>
            </a:pPr>
            <a:r>
              <a:rPr lang="en-US" sz="2000" kern="0" dirty="0" smtClean="0">
                <a:latin typeface="+mn-lt"/>
              </a:rPr>
              <a:t>Each result is cast as the query target’s data type (</a:t>
            </a:r>
            <a:r>
              <a:rPr lang="en-US" sz="2000" i="1" kern="0" dirty="0" smtClean="0">
                <a:latin typeface="+mn-lt"/>
              </a:rPr>
              <a:t>gene</a:t>
            </a:r>
            <a:r>
              <a:rPr lang="en-US" sz="2000" kern="0" dirty="0" smtClean="0">
                <a:latin typeface="+mn-lt"/>
              </a:rPr>
              <a:t>)</a:t>
            </a:r>
          </a:p>
          <a:p>
            <a:pPr marL="800100" lvl="1" indent="-342900">
              <a:spcBef>
                <a:spcPct val="20000"/>
              </a:spcBef>
              <a:buClr>
                <a:srgbClr val="00AAF6"/>
              </a:buClr>
              <a:buFontTx/>
              <a:buChar char="•"/>
              <a:defRPr/>
            </a:pPr>
            <a:r>
              <a:rPr lang="en-US" sz="2000" kern="0" dirty="0" smtClean="0">
                <a:latin typeface="+mn-lt"/>
              </a:rPr>
              <a:t>The name of each gene is printed</a:t>
            </a:r>
          </a:p>
          <a:p>
            <a:pPr marL="800100" lvl="1" indent="-342900">
              <a:spcBef>
                <a:spcPct val="20000"/>
              </a:spcBef>
              <a:buClr>
                <a:srgbClr val="00AAF6"/>
              </a:buClr>
              <a:buFontTx/>
              <a:buChar char="•"/>
              <a:defRPr/>
            </a:pPr>
            <a:r>
              <a:rPr lang="en-US" sz="2000" kern="0" dirty="0" smtClean="0">
                <a:latin typeface="+mn-lt"/>
              </a:rPr>
              <a:t>The WSDD file stream is closed</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Iterator Example 1.png"/>
          <p:cNvPicPr>
            <a:picLocks noChangeAspect="1"/>
          </p:cNvPicPr>
          <p:nvPr/>
        </p:nvPicPr>
        <p:blipFill>
          <a:blip r:embed="rId2" cstate="print"/>
          <a:stretch>
            <a:fillRect/>
          </a:stretch>
        </p:blipFill>
        <p:spPr>
          <a:xfrm>
            <a:off x="762000" y="1752600"/>
            <a:ext cx="5191125" cy="12858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112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2466</TotalTime>
  <Words>2177</Words>
  <Application>Microsoft Office PowerPoint</Application>
  <PresentationFormat>On-screen Show (4:3)</PresentationFormat>
  <Paragraphs>301</Paragraphs>
  <Slides>27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caBIG(r) PPT Template for non-NCI presenters_090408</vt:lpstr>
      <vt:lpstr>Visio</vt:lpstr>
      <vt:lpstr>caGrid Data Services</vt:lpstr>
      <vt:lpstr>caGrid Data Services</vt:lpstr>
      <vt:lpstr>Example service development process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Federated Queries</vt:lpstr>
      <vt:lpstr>Federated Query Service</vt:lpstr>
      <vt:lpstr>DCQL Aggregation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129</cp:revision>
  <dcterms:created xsi:type="dcterms:W3CDTF">2009-06-15T16:18:33Z</dcterms:created>
  <dcterms:modified xsi:type="dcterms:W3CDTF">2009-06-22T14:37:33Z</dcterms:modified>
</cp:coreProperties>
</file>