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66" r:id="rId2"/>
    <p:sldId id="379" r:id="rId3"/>
    <p:sldId id="367" r:id="rId4"/>
    <p:sldId id="368" r:id="rId5"/>
    <p:sldId id="369" r:id="rId6"/>
    <p:sldId id="371" r:id="rId7"/>
    <p:sldId id="370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80" r:id="rId16"/>
    <p:sldId id="381" r:id="rId17"/>
    <p:sldId id="382" r:id="rId18"/>
    <p:sldId id="383" r:id="rId19"/>
    <p:sldId id="32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77A"/>
    <a:srgbClr val="E17B7C"/>
    <a:srgbClr val="21BAFF"/>
    <a:srgbClr val="1C2674"/>
    <a:srgbClr val="DDDDDD"/>
    <a:srgbClr val="990000"/>
    <a:srgbClr val="00AAF6"/>
    <a:srgbClr val="9F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4979" autoAdjust="0"/>
    <p:restoredTop sz="94660"/>
  </p:normalViewPr>
  <p:slideViewPr>
    <p:cSldViewPr>
      <p:cViewPr>
        <p:scale>
          <a:sx n="100" d="100"/>
          <a:sy n="100" d="100"/>
        </p:scale>
        <p:origin x="-416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8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38BF4-60FD-E84E-8630-958B0CA2AF1B}" type="datetimeFigureOut">
              <a:rPr lang="en-US" smtClean="0"/>
              <a:pPr/>
              <a:t>10/21/10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1A56E-17C5-F248-90E1-64BD7E2B4C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70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890BC0B-3662-B040-B609-2C81DBFD7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38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INSID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abig-kc.nci.nih.gov/CaGrid/KC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4495800" y="1676400"/>
            <a:ext cx="4267200" cy="20574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 Black" charset="0"/>
                <a:ea typeface="ＭＳ Ｐゴシック" charset="-128"/>
                <a:cs typeface="ＭＳ Ｐゴシック" charset="-128"/>
              </a:rPr>
              <a:t>caGrid Knowledge Center</a:t>
            </a:r>
            <a:br>
              <a:rPr lang="en-US" sz="3200" dirty="0" smtClean="0">
                <a:latin typeface="Arial Black" charset="0"/>
                <a:ea typeface="ＭＳ Ｐゴシック" charset="-128"/>
                <a:cs typeface="ＭＳ Ｐゴシック" charset="-128"/>
              </a:rPr>
            </a:br>
            <a:r>
              <a:rPr lang="en-US" sz="3200" dirty="0" smtClean="0">
                <a:latin typeface="Arial Black" charset="0"/>
                <a:ea typeface="ＭＳ Ｐゴシック" charset="-128"/>
                <a:cs typeface="ＭＳ Ｐゴシック" charset="-128"/>
              </a:rPr>
              <a:t/>
            </a:r>
            <a:br>
              <a:rPr lang="en-US" sz="3200" dirty="0" smtClean="0">
                <a:latin typeface="Arial Black" charset="0"/>
                <a:ea typeface="ＭＳ Ｐゴシック" charset="-128"/>
                <a:cs typeface="ＭＳ Ｐゴシック" charset="-128"/>
              </a:rPr>
            </a:br>
            <a:r>
              <a:rPr lang="en-US" sz="2400" dirty="0" smtClean="0">
                <a:latin typeface="Arial Black" charset="0"/>
                <a:ea typeface="ＭＳ Ｐゴシック" charset="-128"/>
                <a:cs typeface="ＭＳ Ｐゴシック" charset="-128"/>
              </a:rPr>
              <a:t>GAARDS UI</a:t>
            </a:r>
            <a:br>
              <a:rPr lang="en-US" sz="2400" dirty="0" smtClean="0">
                <a:latin typeface="Arial Black" charset="0"/>
                <a:ea typeface="ＭＳ Ｐゴシック" charset="-128"/>
                <a:cs typeface="ＭＳ Ｐゴシック" charset="-128"/>
              </a:rPr>
            </a:br>
            <a:r>
              <a:rPr lang="en-US" sz="2400" dirty="0" smtClean="0">
                <a:latin typeface="Arial Black" charset="0"/>
                <a:ea typeface="ＭＳ Ｐゴシック" charset="-128"/>
                <a:cs typeface="ＭＳ Ｐゴシック" charset="-128"/>
              </a:rPr>
              <a:t>Stand Alone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4191000" y="4191000"/>
            <a:ext cx="4495800" cy="1905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Joe George</a:t>
            </a:r>
          </a:p>
          <a:p>
            <a:pPr eaLnBrk="1" hangingPunct="1"/>
            <a:r>
              <a:rPr lang="en-US" b="0" dirty="0" err="1" smtClean="0">
                <a:ea typeface="ＭＳ Ｐゴシック" charset="-128"/>
                <a:cs typeface="ＭＳ Ｐゴシック" charset="-128"/>
              </a:rPr>
              <a:t>joe.george@osumc.edu</a:t>
            </a:r>
            <a:endParaRPr lang="en-US" b="0" dirty="0" smtClean="0">
              <a:ea typeface="ＭＳ Ｐゴシック" charset="-128"/>
              <a:cs typeface="ＭＳ Ｐゴシック" charset="-128"/>
            </a:endParaRPr>
          </a:p>
          <a:p>
            <a:pPr eaLnBrk="1" hangingPunct="1"/>
            <a:endParaRPr lang="en-US" sz="1800" dirty="0" smtClean="0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 sz="1800" dirty="0" smtClean="0">
                <a:ea typeface="ＭＳ Ｐゴシック" charset="-128"/>
                <a:cs typeface="ＭＳ Ｐゴシック" charset="-128"/>
              </a:rPr>
              <a:t>October 21, 2010</a:t>
            </a:r>
          </a:p>
          <a:p>
            <a:pPr eaLnBrk="1" hangingPunct="1"/>
            <a:r>
              <a:rPr lang="en-US" sz="1800" b="0" dirty="0" smtClean="0">
                <a:ea typeface="ＭＳ Ｐゴシック" charset="-128"/>
                <a:cs typeface="ＭＳ Ｐゴシック" charset="-128"/>
                <a:hlinkClick r:id="rId2"/>
              </a:rPr>
              <a:t>https://cabig-kc.nci.nih.gov/CaGrid/KC</a:t>
            </a:r>
            <a:r>
              <a:rPr lang="en-US" sz="1800" b="0" dirty="0" smtClean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_19102010_103854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365" r="-3365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_19102010_103906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365" r="-3365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Grid Configurations</a:t>
            </a:r>
            <a:endParaRPr lang="en-US" dirty="0"/>
          </a:p>
        </p:txBody>
      </p:sp>
      <p:pic>
        <p:nvPicPr>
          <p:cNvPr id="4" name="Content Placeholder 3" descr="capture_19102010_103916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365" r="-3365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apture_19102010_103936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365" r="-3365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_19102010_112607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392" r="-4392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Search Functionality</a:t>
            </a:r>
            <a:endParaRPr lang="en-US" dirty="0"/>
          </a:p>
        </p:txBody>
      </p:sp>
      <p:pic>
        <p:nvPicPr>
          <p:cNvPr id="4" name="Content Placeholder 3" descr="capture_19102010_112653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3198" b="-23198"/>
          <a:stretch>
            <a:fillRect/>
          </a:stretch>
        </p:blipFill>
        <p:spPr>
          <a:xfrm>
            <a:off x="1447800" y="2743200"/>
            <a:ext cx="6172200" cy="3614351"/>
          </a:xfrm>
        </p:spPr>
      </p:pic>
      <p:sp>
        <p:nvSpPr>
          <p:cNvPr id="5" name="TextBox 4"/>
          <p:cNvSpPr txBox="1"/>
          <p:nvPr/>
        </p:nvSpPr>
        <p:spPr>
          <a:xfrm>
            <a:off x="838200" y="15240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Currently, non-administrative users cannot search for users or hosts in GAARDS.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_19102010_112758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2454" r="-12454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_19102010_11285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8702" r="-8702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_19102010_112900.png"/>
          <p:cNvPicPr>
            <a:picLocks noGrp="1" noChangeAspect="1"/>
          </p:cNvPicPr>
          <p:nvPr>
            <p:ph idx="1"/>
          </p:nvPr>
        </p:nvPicPr>
        <p:blipFill>
          <a:blip r:embed="rId2"/>
          <a:srcRect l="-8702" r="-8702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Knowledge Center Team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181600"/>
          </a:xfrm>
        </p:spPr>
        <p:txBody>
          <a:bodyPr/>
          <a:lstStyle/>
          <a:p>
            <a:r>
              <a:rPr lang="en-US" sz="2400" dirty="0" smtClean="0"/>
              <a:t>Ohio State University</a:t>
            </a:r>
          </a:p>
          <a:p>
            <a:pPr lvl="1"/>
            <a:r>
              <a:rPr lang="en-US" dirty="0" smtClean="0">
                <a:cs typeface="ＭＳ Ｐゴシック" charset="-128"/>
              </a:rPr>
              <a:t>Dr. Michael A. </a:t>
            </a:r>
            <a:r>
              <a:rPr lang="en-US" dirty="0" err="1" smtClean="0">
                <a:cs typeface="ＭＳ Ｐゴシック" charset="-128"/>
              </a:rPr>
              <a:t>Caligiuri</a:t>
            </a:r>
            <a:r>
              <a:rPr lang="en-US" dirty="0" smtClean="0">
                <a:cs typeface="ＭＳ Ｐゴシック" charset="-128"/>
              </a:rPr>
              <a:t>, Co-Director</a:t>
            </a:r>
          </a:p>
          <a:p>
            <a:pPr lvl="1"/>
            <a:r>
              <a:rPr lang="en-US" dirty="0" smtClean="0">
                <a:cs typeface="ＭＳ Ｐゴシック" charset="-128"/>
              </a:rPr>
              <a:t>Joe George, Senior Developer</a:t>
            </a:r>
          </a:p>
          <a:p>
            <a:pPr lvl="1"/>
            <a:r>
              <a:rPr lang="en-US" dirty="0" smtClean="0">
                <a:cs typeface="ＭＳ Ｐゴシック" charset="-128"/>
              </a:rPr>
              <a:t>Justin </a:t>
            </a:r>
            <a:r>
              <a:rPr lang="en-US" dirty="0" err="1" smtClean="0">
                <a:cs typeface="ＭＳ Ｐゴシック" charset="-128"/>
              </a:rPr>
              <a:t>Permar</a:t>
            </a:r>
            <a:r>
              <a:rPr lang="en-US" dirty="0" smtClean="0">
                <a:cs typeface="ＭＳ Ｐゴシック" charset="-128"/>
              </a:rPr>
              <a:t>, Operations Manager</a:t>
            </a:r>
          </a:p>
          <a:p>
            <a:pPr lvl="1"/>
            <a:r>
              <a:rPr lang="en-US" dirty="0" smtClean="0">
                <a:cs typeface="ＭＳ Ｐゴシック" charset="-128"/>
              </a:rPr>
              <a:t>William Stephens, Senior Developer</a:t>
            </a:r>
          </a:p>
          <a:p>
            <a:pPr lvl="1"/>
            <a:r>
              <a:rPr lang="en-US" dirty="0" smtClean="0">
                <a:cs typeface="ＭＳ Ｐゴシック" charset="-128"/>
              </a:rPr>
              <a:t>Dr. Albert Lai, Co-Director</a:t>
            </a:r>
          </a:p>
          <a:p>
            <a:r>
              <a:rPr lang="en-US" sz="2400" dirty="0" smtClean="0"/>
              <a:t>Emory University</a:t>
            </a:r>
          </a:p>
          <a:p>
            <a:pPr lvl="1"/>
            <a:r>
              <a:rPr lang="en-US" dirty="0" smtClean="0">
                <a:cs typeface="ＭＳ Ｐゴシック" charset="-128"/>
              </a:rPr>
              <a:t>Dr. </a:t>
            </a:r>
            <a:r>
              <a:rPr lang="en-US" dirty="0" err="1" smtClean="0">
                <a:cs typeface="ＭＳ Ｐゴシック" charset="-128"/>
              </a:rPr>
              <a:t>Tahsin</a:t>
            </a:r>
            <a:r>
              <a:rPr lang="en-US" dirty="0" smtClean="0">
                <a:cs typeface="ＭＳ Ｐゴシック" charset="-128"/>
              </a:rPr>
              <a:t> </a:t>
            </a:r>
            <a:r>
              <a:rPr lang="en-US" dirty="0" err="1" smtClean="0">
                <a:cs typeface="ＭＳ Ｐゴシック" charset="-128"/>
              </a:rPr>
              <a:t>Kurc</a:t>
            </a:r>
            <a:r>
              <a:rPr lang="en-US" dirty="0" smtClean="0">
                <a:cs typeface="ＭＳ Ｐゴシック" charset="-128"/>
              </a:rPr>
              <a:t>, Senior Consultant</a:t>
            </a:r>
          </a:p>
          <a:p>
            <a:pPr lvl="1"/>
            <a:r>
              <a:rPr lang="en-US" dirty="0" smtClean="0">
                <a:cs typeface="ＭＳ Ｐゴシック" charset="-128"/>
              </a:rPr>
              <a:t>Dr. Joel Saltz, Co-Director</a:t>
            </a:r>
          </a:p>
          <a:p>
            <a:r>
              <a:rPr lang="en-US" sz="2400" dirty="0" smtClean="0"/>
              <a:t>University of Chicago, Argonne National Lab </a:t>
            </a:r>
          </a:p>
          <a:p>
            <a:pPr lvl="1"/>
            <a:r>
              <a:rPr lang="en-US" dirty="0" err="1" smtClean="0">
                <a:cs typeface="ＭＳ Ｐゴシック" charset="-128"/>
              </a:rPr>
              <a:t>Rachana</a:t>
            </a:r>
            <a:r>
              <a:rPr lang="en-US" dirty="0" smtClean="0">
                <a:cs typeface="ＭＳ Ｐゴシック" charset="-128"/>
              </a:rPr>
              <a:t> </a:t>
            </a:r>
            <a:r>
              <a:rPr lang="en-US" dirty="0" err="1" smtClean="0">
                <a:cs typeface="ＭＳ Ｐゴシック" charset="-128"/>
              </a:rPr>
              <a:t>Ananthakrishnan</a:t>
            </a:r>
            <a:r>
              <a:rPr lang="en-US" dirty="0" smtClean="0">
                <a:cs typeface="ＭＳ Ｐゴシック" charset="-128"/>
              </a:rPr>
              <a:t>, Senior Developer</a:t>
            </a:r>
          </a:p>
          <a:p>
            <a:pPr lvl="1"/>
            <a:r>
              <a:rPr lang="en-US" dirty="0" smtClean="0">
                <a:cs typeface="ＭＳ Ｐゴシック" charset="-128"/>
              </a:rPr>
              <a:t>Dr. Ian Foster, Scientific Advisor</a:t>
            </a:r>
          </a:p>
          <a:p>
            <a:pPr lvl="1"/>
            <a:r>
              <a:rPr lang="en-US" dirty="0" smtClean="0">
                <a:cs typeface="ＭＳ Ｐゴシック" charset="-128"/>
              </a:rPr>
              <a:t>Tom Howe, Senior Developer</a:t>
            </a:r>
          </a:p>
          <a:p>
            <a:pPr lvl="1"/>
            <a:endParaRPr lang="en-US" dirty="0" smtClean="0">
              <a:cs typeface="ＭＳ Ｐゴシック" charset="-128"/>
            </a:endParaRPr>
          </a:p>
          <a:p>
            <a:endParaRPr lang="en-US" sz="2400" b="0" dirty="0" smtClean="0"/>
          </a:p>
        </p:txBody>
      </p:sp>
      <p:pic>
        <p:nvPicPr>
          <p:cNvPr id="66564" name="Picture 3" descr="emory-university-logo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6300" y="3657600"/>
            <a:ext cx="30353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5" name="Picture 4" descr="argonne_header_logo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3888" y="5105400"/>
            <a:ext cx="201771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6" name="Picture 5" descr="osu_medcenter log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1524000"/>
            <a:ext cx="3002844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1628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Installation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from </a:t>
            </a:r>
            <a:r>
              <a:rPr lang="en-US" dirty="0" err="1" smtClean="0"/>
              <a:t>cagrid.org</a:t>
            </a:r>
            <a:r>
              <a:rPr lang="en-US" dirty="0" smtClean="0"/>
              <a:t> or the </a:t>
            </a:r>
            <a:r>
              <a:rPr lang="en-US" dirty="0" err="1" smtClean="0"/>
              <a:t>caGrid</a:t>
            </a:r>
            <a:r>
              <a:rPr lang="en-US" dirty="0" smtClean="0"/>
              <a:t> </a:t>
            </a:r>
            <a:r>
              <a:rPr lang="en-US" dirty="0" err="1" smtClean="0"/>
              <a:t>GForge</a:t>
            </a:r>
            <a:r>
              <a:rPr lang="en-US" dirty="0" smtClean="0"/>
              <a:t> site when 1.4 is released</a:t>
            </a:r>
          </a:p>
          <a:p>
            <a:r>
              <a:rPr lang="en-US" dirty="0" smtClean="0"/>
              <a:t>Unzip GAARDS distribution</a:t>
            </a:r>
          </a:p>
          <a:p>
            <a:r>
              <a:rPr lang="en-US" dirty="0" smtClean="0"/>
              <a:t>Run batch file to start (Windows)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GAARDS</a:t>
            </a:r>
            <a:endParaRPr lang="en-US" dirty="0"/>
          </a:p>
        </p:txBody>
      </p:sp>
      <p:pic>
        <p:nvPicPr>
          <p:cNvPr id="4" name="Content Placeholder 3" descr="capture_19102010_103655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923" r="-6923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Unzip the distribution</a:t>
            </a:r>
            <a:endParaRPr lang="en-US" dirty="0"/>
          </a:p>
        </p:txBody>
      </p:sp>
      <p:pic>
        <p:nvPicPr>
          <p:cNvPr id="4" name="Content Placeholder 3" descr="capture_19102010_103715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598" b="-10598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Double-Click “</a:t>
            </a:r>
            <a:r>
              <a:rPr lang="en-US" dirty="0" err="1" smtClean="0"/>
              <a:t>run.bat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Content Placeholder 3" descr="capture_19102010_103729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923" r="-6923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Up</a:t>
            </a:r>
            <a:endParaRPr lang="en-US" dirty="0"/>
          </a:p>
        </p:txBody>
      </p:sp>
      <p:pic>
        <p:nvPicPr>
          <p:cNvPr id="6" name="Content Placeholder 5" descr="capture_19102010_10490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3955" r="-13955"/>
          <a:stretch>
            <a:fillRect/>
          </a:stretch>
        </p:blipFill>
        <p:spPr>
          <a:xfrm>
            <a:off x="1752600" y="1371600"/>
            <a:ext cx="5715000" cy="3346622"/>
          </a:xfrm>
        </p:spPr>
      </p:pic>
      <p:sp>
        <p:nvSpPr>
          <p:cNvPr id="7" name="TextBox 6"/>
          <p:cNvSpPr txBox="1"/>
          <p:nvPr/>
        </p:nvSpPr>
        <p:spPr>
          <a:xfrm>
            <a:off x="457200" y="5257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Configured to use the training grid by default</a:t>
            </a:r>
          </a:p>
          <a:p>
            <a:pPr>
              <a:buFont typeface="Arial"/>
              <a:buChar char="•"/>
            </a:pPr>
            <a:r>
              <a:rPr lang="en-US" dirty="0" smtClean="0"/>
              <a:t>Checks for updated grid configuration files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apture_19102010_103802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4038" r="-14038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Preferences</a:t>
            </a:r>
            <a:endParaRPr lang="en-US" dirty="0"/>
          </a:p>
        </p:txBody>
      </p:sp>
      <p:pic>
        <p:nvPicPr>
          <p:cNvPr id="4" name="Content Placeholder 3" descr="capture_19102010_103825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365" r="-3365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Grid Settings</a:t>
            </a:r>
            <a:endParaRPr lang="en-US" dirty="0"/>
          </a:p>
        </p:txBody>
      </p:sp>
      <p:pic>
        <p:nvPicPr>
          <p:cNvPr id="4" name="Content Placeholder 3" descr="capture_19102010_10384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365" r="-3365"/>
          <a:stretch>
            <a:fillRect/>
          </a:stretch>
        </p:blipFill>
        <p:spPr>
          <a:xfrm>
            <a:off x="1447800" y="1295400"/>
            <a:ext cx="6172200" cy="3614351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9366</TotalTime>
  <Words>180</Words>
  <Application>Microsoft Macintosh PowerPoint</Application>
  <PresentationFormat>On-screen Show (4:3)</PresentationFormat>
  <Paragraphs>36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caGrid Knowledge Center  GAARDS UI Stand Alone</vt:lpstr>
      <vt:lpstr>Installation</vt:lpstr>
      <vt:lpstr>Download GAARDS</vt:lpstr>
      <vt:lpstr>Unzip the distribution</vt:lpstr>
      <vt:lpstr>Double-Click “run.bat”</vt:lpstr>
      <vt:lpstr>Starting Up</vt:lpstr>
      <vt:lpstr>PowerPoint Presentation</vt:lpstr>
      <vt:lpstr>Grid Preferences</vt:lpstr>
      <vt:lpstr>Default Grid Settings</vt:lpstr>
      <vt:lpstr>PowerPoint Presentation</vt:lpstr>
      <vt:lpstr>PowerPoint Presentation</vt:lpstr>
      <vt:lpstr>Switching Grid Configurations</vt:lpstr>
      <vt:lpstr>PowerPoint Presentation</vt:lpstr>
      <vt:lpstr>PowerPoint Presentation</vt:lpstr>
      <vt:lpstr>New Search Functionality</vt:lpstr>
      <vt:lpstr>PowerPoint Presentation</vt:lpstr>
      <vt:lpstr>PowerPoint Presentation</vt:lpstr>
      <vt:lpstr>PowerPoint Presentation</vt:lpstr>
      <vt:lpstr>Knowledge Center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cp:lastModifiedBy>William Stephens</cp:lastModifiedBy>
  <cp:revision>427</cp:revision>
  <dcterms:created xsi:type="dcterms:W3CDTF">2010-10-19T14:42:01Z</dcterms:created>
  <dcterms:modified xsi:type="dcterms:W3CDTF">2010-10-21T19:38:04Z</dcterms:modified>
</cp:coreProperties>
</file>