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66" r:id="rId2"/>
    <p:sldId id="375" r:id="rId3"/>
    <p:sldId id="376" r:id="rId4"/>
    <p:sldId id="374" r:id="rId5"/>
    <p:sldId id="377" r:id="rId6"/>
    <p:sldId id="379" r:id="rId7"/>
    <p:sldId id="378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D77A"/>
    <a:srgbClr val="E17B7C"/>
    <a:srgbClr val="21BAFF"/>
    <a:srgbClr val="1C2674"/>
    <a:srgbClr val="DDDDDD"/>
    <a:srgbClr val="990000"/>
    <a:srgbClr val="00AAF6"/>
    <a:srgbClr val="9F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24979" autoAdjust="0"/>
    <p:restoredTop sz="94660"/>
  </p:normalViewPr>
  <p:slideViewPr>
    <p:cSldViewPr>
      <p:cViewPr>
        <p:scale>
          <a:sx n="100" d="100"/>
          <a:sy n="100" d="100"/>
        </p:scale>
        <p:origin x="-416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88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38BF4-60FD-E84E-8630-958B0CA2AF1B}" type="datetimeFigureOut">
              <a:rPr lang="en-US" smtClean="0"/>
              <a:pPr/>
              <a:t>10/21/10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1A56E-17C5-F248-90E1-64BD7E2B4C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24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890BC0B-3662-B040-B609-2C81DBFD7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99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COV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910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INSID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abig-kc.nci.nih.gov/CaGrid/KC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4267200" cy="29718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 Black" charset="0"/>
                <a:ea typeface="ＭＳ Ｐゴシック" charset="-128"/>
                <a:cs typeface="ＭＳ Ｐゴシック" charset="-128"/>
              </a:rPr>
              <a:t>caGrid Knowledge Center</a:t>
            </a:r>
            <a:br>
              <a:rPr lang="en-US" sz="3200" dirty="0" smtClean="0">
                <a:latin typeface="Arial Black" charset="0"/>
                <a:ea typeface="ＭＳ Ｐゴシック" charset="-128"/>
                <a:cs typeface="ＭＳ Ｐゴシック" charset="-128"/>
              </a:rPr>
            </a:br>
            <a:r>
              <a:rPr lang="en-US" sz="2400" dirty="0" smtClean="0">
                <a:latin typeface="Arial Black" charset="0"/>
                <a:ea typeface="ＭＳ Ｐゴシック" charset="-128"/>
                <a:cs typeface="ＭＳ Ｐゴシック" charset="-128"/>
              </a:rPr>
              <a:t>User </a:t>
            </a:r>
            <a:r>
              <a:rPr lang="en-US" sz="2400" dirty="0" smtClean="0">
                <a:latin typeface="Arial Black" charset="0"/>
                <a:ea typeface="ＭＳ Ｐゴシック" charset="-128"/>
                <a:cs typeface="ＭＳ Ｐゴシック" charset="-128"/>
              </a:rPr>
              <a:t>Teleconference  October 2010</a:t>
            </a:r>
            <a:br>
              <a:rPr lang="en-US" sz="2400" dirty="0" smtClean="0">
                <a:latin typeface="Arial Black" charset="0"/>
                <a:ea typeface="ＭＳ Ｐゴシック" charset="-128"/>
                <a:cs typeface="ＭＳ Ｐゴシック" charset="-128"/>
              </a:rPr>
            </a:br>
            <a:r>
              <a:rPr lang="en-US" sz="2400" dirty="0" smtClean="0">
                <a:latin typeface="Arial Black" charset="0"/>
                <a:ea typeface="ＭＳ Ｐゴシック" charset="-128"/>
                <a:cs typeface="ＭＳ Ｐゴシック" charset="-128"/>
              </a:rPr>
              <a:t/>
            </a:r>
            <a:br>
              <a:rPr lang="en-US" sz="2400" dirty="0" smtClean="0">
                <a:latin typeface="Arial Black" charset="0"/>
                <a:ea typeface="ＭＳ Ｐゴシック" charset="-128"/>
                <a:cs typeface="ＭＳ Ｐゴシック" charset="-128"/>
              </a:rPr>
            </a:br>
            <a:r>
              <a:rPr lang="en-US" sz="2400" dirty="0" err="1" smtClean="0">
                <a:latin typeface="Arial Black" charset="0"/>
                <a:ea typeface="ＭＳ Ｐゴシック" charset="-128"/>
                <a:cs typeface="ＭＳ Ｐゴシック" charset="-128"/>
              </a:rPr>
              <a:t>caGrid</a:t>
            </a:r>
            <a:r>
              <a:rPr lang="en-US" sz="2400" dirty="0" smtClean="0">
                <a:latin typeface="Arial Black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2400" dirty="0" smtClean="0">
                <a:latin typeface="Arial Black" charset="0"/>
                <a:ea typeface="ＭＳ Ｐゴシック" charset="-128"/>
                <a:cs typeface="ＭＳ Ｐゴシック" charset="-128"/>
              </a:rPr>
              <a:t>1.4 Proxy Usage</a:t>
            </a: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4191000" y="4572000"/>
            <a:ext cx="4495800" cy="1905000"/>
          </a:xfrm>
        </p:spPr>
        <p:txBody>
          <a:bodyPr/>
          <a:lstStyle/>
          <a:p>
            <a:pPr eaLnBrk="1" hangingPunct="1"/>
            <a:endParaRPr lang="en-US" sz="1800" dirty="0" smtClean="0">
              <a:ea typeface="ＭＳ Ｐゴシック" charset="-128"/>
              <a:cs typeface="ＭＳ Ｐゴシック" charset="-128"/>
            </a:endParaRPr>
          </a:p>
          <a:p>
            <a:pPr eaLnBrk="1" hangingPunct="1"/>
            <a:r>
              <a:rPr lang="en-US" sz="1800" dirty="0" smtClean="0">
                <a:ea typeface="ＭＳ Ｐゴシック" charset="-128"/>
                <a:cs typeface="ＭＳ Ｐゴシック" charset="-128"/>
              </a:rPr>
              <a:t>October 21, 2010</a:t>
            </a:r>
          </a:p>
          <a:p>
            <a:pPr eaLnBrk="1" hangingPunct="1"/>
            <a:r>
              <a:rPr lang="en-US" sz="1800" b="0" dirty="0" smtClean="0">
                <a:ea typeface="ＭＳ Ｐゴシック" charset="-128"/>
                <a:cs typeface="ＭＳ Ｐゴシック" charset="-128"/>
                <a:hlinkClick r:id="rId2"/>
              </a:rPr>
              <a:t>https://cabig-kc.nci.nih.gov/CaGrid/KC</a:t>
            </a:r>
            <a:r>
              <a:rPr lang="en-US" sz="1800" b="0" dirty="0" smtClean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GAARDS-UI, Introduce and </a:t>
            </a:r>
            <a:r>
              <a:rPr lang="en-US" dirty="0" err="1"/>
              <a:t>syncWithTrustFabric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smtClean="0"/>
              <a:t>The final environment variable: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dirty="0"/>
              <a:t>ANT_OPTS=-</a:t>
            </a:r>
            <a:r>
              <a:rPr lang="en-US" b="0" dirty="0" err="1"/>
              <a:t>Dhttp.proxyHost</a:t>
            </a:r>
            <a:r>
              <a:rPr lang="en-US" b="0" dirty="0"/>
              <a:t>=10.127.20.41 -</a:t>
            </a:r>
            <a:r>
              <a:rPr lang="en-US" b="0" dirty="0" err="1"/>
              <a:t>Dhttp.proxyPort</a:t>
            </a:r>
            <a:r>
              <a:rPr lang="en-US" b="0" dirty="0"/>
              <a:t>=8080 -</a:t>
            </a:r>
            <a:r>
              <a:rPr lang="en-US" b="0" dirty="0" err="1"/>
              <a:t>Dhttp.nonProxyHosts</a:t>
            </a:r>
            <a:r>
              <a:rPr lang="en-US" b="0" dirty="0"/>
              <a:t>="localhost|dorian.training.cagrid.org|globalmodelexchange.training.cagrid.org|mastergts.training.cagrid.org|slavegts.training.cagrid.org|grouper.training.cagrid.org|cds.training.cagrid.org|fqp.training.cagrid.org|workflow-scufl.training.cagrid.org|workflow-bpel.training.cagrid.org|cagrid-gme.nci.nih.gov|cadsrapi.nci.nih.gov"</a:t>
            </a:r>
          </a:p>
        </p:txBody>
      </p:sp>
    </p:spTree>
    <p:extLst>
      <p:ext uri="{BB962C8B-B14F-4D97-AF65-F5344CB8AC3E}">
        <p14:creationId xmlns:p14="http://schemas.microsoft.com/office/powerpoint/2010/main" val="14908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ANT_OPTS on Unix or 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1816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0" dirty="0" smtClean="0"/>
              <a:t>Open </a:t>
            </a:r>
            <a:r>
              <a:rPr lang="en-US" b="0" dirty="0"/>
              <a:t>your initialization file for your shell. This file will be at the root level of your user directory. The file is specific to the shell that you use. </a:t>
            </a:r>
          </a:p>
          <a:p>
            <a:pPr lvl="1"/>
            <a:r>
              <a:rPr lang="en-US" dirty="0"/>
              <a:t>Bourne Shell: ~/.profile</a:t>
            </a:r>
          </a:p>
          <a:p>
            <a:pPr lvl="1"/>
            <a:r>
              <a:rPr lang="en-US" dirty="0"/>
              <a:t>Bash Shell: ~/.</a:t>
            </a:r>
            <a:r>
              <a:rPr lang="en-US" dirty="0" err="1"/>
              <a:t>bashrc</a:t>
            </a:r>
            <a:r>
              <a:rPr lang="en-US" dirty="0"/>
              <a:t> or ~/.profile</a:t>
            </a:r>
          </a:p>
          <a:p>
            <a:pPr lvl="1"/>
            <a:r>
              <a:rPr lang="en-US" dirty="0"/>
              <a:t>C Shell : ~/.</a:t>
            </a:r>
            <a:r>
              <a:rPr lang="en-US" dirty="0" err="1"/>
              <a:t>cshrc</a:t>
            </a:r>
            <a:r>
              <a:rPr lang="en-US" dirty="0"/>
              <a:t> or ~/.login</a:t>
            </a:r>
          </a:p>
          <a:p>
            <a:pPr lvl="1"/>
            <a:r>
              <a:rPr lang="en-US" dirty="0" err="1"/>
              <a:t>Korn</a:t>
            </a:r>
            <a:r>
              <a:rPr lang="en-US" dirty="0"/>
              <a:t> Shell: ~/.profile or ~/.</a:t>
            </a:r>
            <a:r>
              <a:rPr lang="en-US" dirty="0" err="1"/>
              <a:t>kshrc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0" dirty="0"/>
              <a:t>Add an entry for your new variable. </a:t>
            </a:r>
          </a:p>
          <a:p>
            <a:pPr lvl="1"/>
            <a:r>
              <a:rPr lang="en-US" dirty="0"/>
              <a:t>export ANT_OPTS=</a:t>
            </a:r>
          </a:p>
          <a:p>
            <a:pPr>
              <a:buFont typeface="+mj-lt"/>
              <a:buAutoNum type="arabicPeriod"/>
            </a:pPr>
            <a:r>
              <a:rPr lang="en-US" b="0" dirty="0"/>
              <a:t>Provide the values for the environment variable. -</a:t>
            </a:r>
            <a:r>
              <a:rPr lang="en-US" b="0" dirty="0" err="1"/>
              <a:t>Dhttp.proxyHost</a:t>
            </a:r>
            <a:r>
              <a:rPr lang="en-US" b="0" dirty="0"/>
              <a:t>=10.127.20.41 \-</a:t>
            </a:r>
            <a:r>
              <a:rPr lang="en-US" b="0" dirty="0" err="1"/>
              <a:t>Dhttp.proxyPort</a:t>
            </a:r>
            <a:r>
              <a:rPr lang="en-US" b="0" dirty="0"/>
              <a:t>=8080 \-</a:t>
            </a:r>
            <a:r>
              <a:rPr lang="en-US" b="0" dirty="0" err="1"/>
              <a:t>Dhttp.nonProxyHosts</a:t>
            </a:r>
            <a:r>
              <a:rPr lang="en-US" b="0" dirty="0"/>
              <a:t>="</a:t>
            </a:r>
            <a:r>
              <a:rPr lang="en-US" b="0" dirty="0" err="1"/>
              <a:t>localhost</a:t>
            </a:r>
            <a:r>
              <a:rPr lang="en-US" b="0" dirty="0"/>
              <a:t>\|</a:t>
            </a:r>
            <a:r>
              <a:rPr lang="en-US" b="0" dirty="0" err="1"/>
              <a:t>dorian.training.cagrid.org</a:t>
            </a:r>
            <a:r>
              <a:rPr lang="en-US" b="0" dirty="0"/>
              <a:t>\|</a:t>
            </a:r>
            <a:r>
              <a:rPr lang="en-US" b="0" dirty="0" err="1"/>
              <a:t>globalmodelexchange.training.cagrid.org</a:t>
            </a:r>
            <a:r>
              <a:rPr lang="en-US" b="0" dirty="0"/>
              <a:t>\|</a:t>
            </a:r>
            <a:r>
              <a:rPr lang="en-US" b="0" dirty="0" err="1"/>
              <a:t>mastergts.training.cagrid.org</a:t>
            </a:r>
            <a:r>
              <a:rPr lang="en-US" b="0" dirty="0"/>
              <a:t>\|</a:t>
            </a:r>
            <a:r>
              <a:rPr lang="en-US" b="0" dirty="0" err="1"/>
              <a:t>slavegts.training.cagrid.org</a:t>
            </a:r>
            <a:r>
              <a:rPr lang="en-US" b="0" dirty="0"/>
              <a:t>\|</a:t>
            </a:r>
            <a:r>
              <a:rPr lang="en-US" b="0" dirty="0" err="1"/>
              <a:t>grouper.training.cagrid.org</a:t>
            </a:r>
            <a:r>
              <a:rPr lang="en-US" b="0" dirty="0"/>
              <a:t>\|</a:t>
            </a:r>
            <a:r>
              <a:rPr lang="en-US" b="0" dirty="0" err="1"/>
              <a:t>cds.training.cagrid.org</a:t>
            </a:r>
            <a:r>
              <a:rPr lang="en-US" b="0" dirty="0"/>
              <a:t>\|</a:t>
            </a:r>
            <a:r>
              <a:rPr lang="en-US" b="0" dirty="0" err="1"/>
              <a:t>fqp.training.cagrid.org</a:t>
            </a:r>
            <a:r>
              <a:rPr lang="en-US" b="0" dirty="0"/>
              <a:t>\|workflow-</a:t>
            </a:r>
            <a:r>
              <a:rPr lang="en-US" b="0" dirty="0" err="1"/>
              <a:t>scufl.training.cagrid.org</a:t>
            </a:r>
            <a:r>
              <a:rPr lang="en-US" b="0" dirty="0"/>
              <a:t>\|workflow-</a:t>
            </a:r>
            <a:r>
              <a:rPr lang="en-US" b="0" dirty="0" err="1"/>
              <a:t>bpel.training.cagrid.org</a:t>
            </a:r>
            <a:r>
              <a:rPr lang="en-US" b="0" dirty="0"/>
              <a:t>\|</a:t>
            </a:r>
            <a:r>
              <a:rPr lang="en-US" b="0" dirty="0" err="1"/>
              <a:t>cagrid-gme.nci.nih.gov</a:t>
            </a:r>
            <a:r>
              <a:rPr lang="en-US" b="0" dirty="0"/>
              <a:t>\|</a:t>
            </a:r>
            <a:r>
              <a:rPr lang="en-US" b="0" dirty="0" err="1"/>
              <a:t>cadsrapi.nci.nih.gov</a:t>
            </a:r>
            <a:r>
              <a:rPr lang="en-US" b="0" dirty="0"/>
              <a:t>" </a:t>
            </a:r>
          </a:p>
          <a:p>
            <a:pPr>
              <a:buFont typeface="+mj-lt"/>
              <a:buAutoNum type="arabicPeriod"/>
            </a:pPr>
            <a:r>
              <a:rPr lang="en-US" b="0" dirty="0"/>
              <a:t>Save the file.</a:t>
            </a:r>
          </a:p>
          <a:p>
            <a:pPr>
              <a:buFont typeface="+mj-lt"/>
              <a:buAutoNum type="arabicPeriod"/>
            </a:pPr>
            <a:r>
              <a:rPr lang="en-US" b="0" dirty="0"/>
              <a:t>Open a new terminal. </a:t>
            </a:r>
          </a:p>
          <a:p>
            <a:pPr lvl="1"/>
            <a:r>
              <a:rPr lang="en-US" dirty="0"/>
              <a:t>Echo the new variable to verify it. "</a:t>
            </a:r>
            <a:r>
              <a:rPr lang="en-US" b="1" dirty="0"/>
              <a:t>echo $ANT_OPTS</a:t>
            </a:r>
            <a:r>
              <a:rPr lang="en-US" dirty="0"/>
              <a:t>"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439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ANT_OPTS on </a:t>
            </a:r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49530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0" dirty="0"/>
              <a:t>On the Desktop, right-click My Computer, and then click Properties.</a:t>
            </a:r>
          </a:p>
          <a:p>
            <a:pPr>
              <a:buFont typeface="+mj-lt"/>
              <a:buAutoNum type="arabicPeriod"/>
            </a:pPr>
            <a:r>
              <a:rPr lang="en-US" b="0" dirty="0"/>
              <a:t>Click the Advanced tab.</a:t>
            </a:r>
          </a:p>
          <a:p>
            <a:pPr>
              <a:buFont typeface="+mj-lt"/>
              <a:buAutoNum type="arabicPeriod"/>
            </a:pPr>
            <a:r>
              <a:rPr lang="en-US" b="0" dirty="0"/>
              <a:t>Click the Environment Variables button.</a:t>
            </a:r>
          </a:p>
          <a:p>
            <a:pPr>
              <a:buFont typeface="+mj-lt"/>
              <a:buAutoNum type="arabicPeriod"/>
            </a:pPr>
            <a:r>
              <a:rPr lang="en-US" b="0" dirty="0"/>
              <a:t>In the Environment Variables window, under the "Environment Variables for &lt;</a:t>
            </a:r>
            <a:r>
              <a:rPr lang="en-US" b="0" dirty="0" err="1"/>
              <a:t>Usename</a:t>
            </a:r>
            <a:r>
              <a:rPr lang="en-US" b="0" dirty="0"/>
              <a:t>&gt;", click New.</a:t>
            </a:r>
          </a:p>
          <a:p>
            <a:pPr>
              <a:buFont typeface="+mj-lt"/>
              <a:buAutoNum type="arabicPeriod"/>
            </a:pPr>
            <a:r>
              <a:rPr lang="en-US" b="0" dirty="0"/>
              <a:t>In the New User Variable window: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Variable name: "ANT_OPTS"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Variable value: -</a:t>
            </a:r>
            <a:r>
              <a:rPr lang="en-US" dirty="0" err="1"/>
              <a:t>Dhttp.proxyHost</a:t>
            </a:r>
            <a:r>
              <a:rPr lang="en-US" dirty="0"/>
              <a:t>=10.127.20.41 \-</a:t>
            </a:r>
            <a:r>
              <a:rPr lang="en-US" dirty="0" err="1"/>
              <a:t>Dhttp.proxyPort</a:t>
            </a:r>
            <a:r>
              <a:rPr lang="en-US" dirty="0"/>
              <a:t>=8080 \-</a:t>
            </a:r>
            <a:r>
              <a:rPr lang="en-US" dirty="0" err="1"/>
              <a:t>Dhttp.nonProxyHosts</a:t>
            </a:r>
            <a:r>
              <a:rPr lang="en-US" dirty="0"/>
              <a:t>="</a:t>
            </a:r>
            <a:r>
              <a:rPr lang="en-US" dirty="0" err="1"/>
              <a:t>localhost</a:t>
            </a:r>
            <a:r>
              <a:rPr lang="en-US" dirty="0"/>
              <a:t>\|</a:t>
            </a:r>
            <a:r>
              <a:rPr lang="en-US" dirty="0" err="1"/>
              <a:t>dorian.training.cagrid.org</a:t>
            </a:r>
            <a:r>
              <a:rPr lang="en-US" dirty="0"/>
              <a:t>\|</a:t>
            </a:r>
            <a:r>
              <a:rPr lang="en-US" dirty="0" err="1"/>
              <a:t>globalmodelexchange.training.cagrid.org</a:t>
            </a:r>
            <a:r>
              <a:rPr lang="en-US" dirty="0"/>
              <a:t>\|</a:t>
            </a:r>
            <a:r>
              <a:rPr lang="en-US" dirty="0" err="1"/>
              <a:t>mastergts.training.cagrid.org</a:t>
            </a:r>
            <a:r>
              <a:rPr lang="en-US" dirty="0"/>
              <a:t>\|</a:t>
            </a:r>
            <a:r>
              <a:rPr lang="en-US" dirty="0" err="1"/>
              <a:t>slavegts.training.cagrid.org</a:t>
            </a:r>
            <a:r>
              <a:rPr lang="en-US" dirty="0"/>
              <a:t>\|</a:t>
            </a:r>
            <a:r>
              <a:rPr lang="en-US" dirty="0" err="1"/>
              <a:t>grouper.training.cagrid.org</a:t>
            </a:r>
            <a:r>
              <a:rPr lang="en-US" dirty="0"/>
              <a:t>\|</a:t>
            </a:r>
            <a:r>
              <a:rPr lang="en-US" dirty="0" err="1"/>
              <a:t>cds.training.cagrid.org</a:t>
            </a:r>
            <a:r>
              <a:rPr lang="en-US" dirty="0"/>
              <a:t>\|</a:t>
            </a:r>
            <a:r>
              <a:rPr lang="en-US" dirty="0" err="1"/>
              <a:t>fqp.training.cagrid.org</a:t>
            </a:r>
            <a:r>
              <a:rPr lang="en-US" dirty="0"/>
              <a:t>\|workflow-</a:t>
            </a:r>
            <a:r>
              <a:rPr lang="en-US" dirty="0" err="1"/>
              <a:t>scufl.training.cagrid.org</a:t>
            </a:r>
            <a:r>
              <a:rPr lang="en-US" dirty="0"/>
              <a:t>\|workflow-</a:t>
            </a:r>
            <a:r>
              <a:rPr lang="en-US" dirty="0" err="1"/>
              <a:t>bpel.training.cagrid.org</a:t>
            </a:r>
            <a:r>
              <a:rPr lang="en-US" dirty="0"/>
              <a:t>\|</a:t>
            </a:r>
            <a:r>
              <a:rPr lang="en-US" dirty="0" err="1"/>
              <a:t>cagrid-gme.nci.nih.gov</a:t>
            </a:r>
            <a:r>
              <a:rPr lang="en-US" dirty="0"/>
              <a:t>\|</a:t>
            </a:r>
            <a:r>
              <a:rPr lang="en-US" dirty="0" err="1"/>
              <a:t>cadsrapi.nci.nih.gov</a:t>
            </a:r>
            <a:r>
              <a:rPr lang="en-US" dirty="0"/>
              <a:t>"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Click OK.</a:t>
            </a:r>
          </a:p>
          <a:p>
            <a:pPr>
              <a:buFont typeface="+mj-lt"/>
              <a:buAutoNum type="arabicPeriod"/>
            </a:pPr>
            <a:r>
              <a:rPr lang="en-US" b="0" dirty="0"/>
              <a:t>In the Environment Variables window, click OK.</a:t>
            </a:r>
          </a:p>
          <a:p>
            <a:pPr>
              <a:buFont typeface="+mj-lt"/>
              <a:buAutoNum type="arabicPeriod"/>
            </a:pPr>
            <a:r>
              <a:rPr lang="en-US" b="0" dirty="0"/>
              <a:t>In the System Properties window, click OK.</a:t>
            </a:r>
          </a:p>
          <a:p>
            <a:pPr marL="0" indent="0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28250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ANT_OPTS on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0" dirty="0"/>
              <a:t>Open a new command prompt Start-&gt;Run, type "</a:t>
            </a:r>
            <a:r>
              <a:rPr lang="en-US" b="0" dirty="0" err="1"/>
              <a:t>cmd</a:t>
            </a:r>
            <a:r>
              <a:rPr lang="en-US" b="0" dirty="0"/>
              <a:t>"</a:t>
            </a:r>
          </a:p>
          <a:p>
            <a:pPr>
              <a:buFont typeface="+mj-lt"/>
              <a:buAutoNum type="arabicPeriod"/>
            </a:pPr>
            <a:r>
              <a:rPr lang="en-US" b="0" dirty="0"/>
              <a:t>In the command prompt, verify that your variable is set by typing echo %ANT_OPTS%.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09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</a:t>
            </a:r>
            <a:r>
              <a:rPr lang="fr-FR" dirty="0" err="1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Once the environment variable is defined, the </a:t>
            </a:r>
            <a:r>
              <a:rPr lang="en-US" b="0" dirty="0" err="1"/>
              <a:t>caGrid</a:t>
            </a:r>
            <a:r>
              <a:rPr lang="en-US" b="0" dirty="0"/>
              <a:t> applications can be started and they will automatically be configured with your proxy information when you run the Ant command to start the application.</a:t>
            </a:r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r>
              <a:rPr lang="en-US" b="0" dirty="0" smtClean="0"/>
              <a:t>The </a:t>
            </a:r>
            <a:r>
              <a:rPr lang="en-US" b="0" dirty="0"/>
              <a:t>"</a:t>
            </a:r>
            <a:r>
              <a:rPr lang="en-US" dirty="0" err="1"/>
              <a:t>use.proxy</a:t>
            </a:r>
            <a:r>
              <a:rPr lang="en-US" b="0" dirty="0"/>
              <a:t>" parameter will be used to determine whether the application will be configured to use the proxy configured in ANT_OPTS. When the flag is not present, no proxy configuration will be used.</a:t>
            </a:r>
          </a:p>
          <a:p>
            <a:r>
              <a:rPr lang="en-US" b="0" dirty="0"/>
              <a:t>Open a terminal.</a:t>
            </a:r>
          </a:p>
          <a:p>
            <a:r>
              <a:rPr lang="en-US" dirty="0"/>
              <a:t>Change directory to </a:t>
            </a:r>
            <a:r>
              <a:rPr lang="en-US" dirty="0" err="1"/>
              <a:t>caGrid</a:t>
            </a:r>
            <a:r>
              <a:rPr lang="en-US" dirty="0"/>
              <a:t> directory.</a:t>
            </a:r>
          </a:p>
          <a:p>
            <a:r>
              <a:rPr lang="en-US" dirty="0"/>
              <a:t>Introduce </a:t>
            </a:r>
          </a:p>
          <a:p>
            <a:pPr lvl="1"/>
            <a:r>
              <a:rPr lang="en-US" dirty="0"/>
              <a:t>ant introduce -</a:t>
            </a:r>
            <a:r>
              <a:rPr lang="en-US" dirty="0" err="1"/>
              <a:t>Duse.proxy</a:t>
            </a:r>
            <a:r>
              <a:rPr lang="en-US" dirty="0"/>
              <a:t>=true</a:t>
            </a:r>
          </a:p>
          <a:p>
            <a:r>
              <a:rPr lang="en-US" dirty="0"/>
              <a:t>GAARDS UI </a:t>
            </a:r>
          </a:p>
          <a:p>
            <a:pPr lvl="1"/>
            <a:r>
              <a:rPr lang="en-US" dirty="0"/>
              <a:t>ant </a:t>
            </a:r>
            <a:r>
              <a:rPr lang="en-US" dirty="0" err="1"/>
              <a:t>gaardsui</a:t>
            </a:r>
            <a:r>
              <a:rPr lang="en-US" dirty="0"/>
              <a:t> -</a:t>
            </a:r>
            <a:r>
              <a:rPr lang="en-US" dirty="0" err="1"/>
              <a:t>Duse.proxy</a:t>
            </a:r>
            <a:r>
              <a:rPr lang="en-US" dirty="0"/>
              <a:t>=true</a:t>
            </a:r>
          </a:p>
          <a:p>
            <a:r>
              <a:rPr lang="en-US" dirty="0"/>
              <a:t>Synchronize with trust fabric. </a:t>
            </a:r>
          </a:p>
          <a:p>
            <a:pPr lvl="1"/>
            <a:r>
              <a:rPr lang="en-US" dirty="0"/>
              <a:t>ant </a:t>
            </a:r>
            <a:r>
              <a:rPr lang="en-US" dirty="0" err="1"/>
              <a:t>syncWithTrustFabric</a:t>
            </a:r>
            <a:r>
              <a:rPr lang="en-US" dirty="0"/>
              <a:t> -</a:t>
            </a:r>
            <a:r>
              <a:rPr lang="en-US" dirty="0" err="1"/>
              <a:t>Duse.proxy</a:t>
            </a:r>
            <a:r>
              <a:rPr lang="en-US" dirty="0"/>
              <a:t>=true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58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smtClean="0"/>
              <a:t>The official documentation on </a:t>
            </a:r>
            <a:r>
              <a:rPr lang="en-US" b="0" dirty="0" err="1" smtClean="0"/>
              <a:t>caGrid.org</a:t>
            </a:r>
            <a:r>
              <a:rPr lang="en-US" b="0" dirty="0" smtClean="0"/>
              <a:t> will contain comprehensive lists of required host names that for the Installer, Introduce, GAARDS UI and </a:t>
            </a:r>
            <a:r>
              <a:rPr lang="en-US" b="0" dirty="0" err="1" smtClean="0"/>
              <a:t>syncWithTrustFabric</a:t>
            </a:r>
            <a:r>
              <a:rPr lang="en-US" b="0" smtClean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192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0" dirty="0"/>
              <a:t>The </a:t>
            </a:r>
            <a:r>
              <a:rPr lang="en-US" sz="1600" b="0" dirty="0" err="1"/>
              <a:t>caGrid</a:t>
            </a:r>
            <a:r>
              <a:rPr lang="en-US" sz="1600" b="0" dirty="0"/>
              <a:t> distribution is configured and tested to be fully functional when installed to hosts that have open access to the Internet. When installed to hosts in a firewalled environment it is necessary to perform additional configuration to enable the software to connect via a proxy server. This documentation details the changes necessary to configure </a:t>
            </a:r>
            <a:r>
              <a:rPr lang="en-US" sz="1600" b="0" dirty="0" err="1"/>
              <a:t>caGrid</a:t>
            </a:r>
            <a:r>
              <a:rPr lang="en-US" sz="1600" b="0" dirty="0"/>
              <a:t> to utilize a proxy server to connect to non-secure grid services.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caGrid</a:t>
            </a:r>
            <a:r>
              <a:rPr lang="en-US" dirty="0"/>
              <a:t> 1.4 Configuration</a:t>
            </a:r>
          </a:p>
          <a:p>
            <a:pPr marL="0" indent="0">
              <a:buNone/>
            </a:pPr>
            <a:r>
              <a:rPr lang="en-US" b="0" dirty="0"/>
              <a:t>The </a:t>
            </a:r>
            <a:r>
              <a:rPr lang="en-US" b="0" dirty="0" err="1"/>
              <a:t>caGrid</a:t>
            </a:r>
            <a:r>
              <a:rPr lang="en-US" b="0" dirty="0"/>
              <a:t> 1.4 distribution allows users to configure firewalled access for the following:</a:t>
            </a:r>
          </a:p>
          <a:p>
            <a:r>
              <a:rPr lang="en-US" b="0" dirty="0" err="1"/>
              <a:t>caGrid</a:t>
            </a:r>
            <a:r>
              <a:rPr lang="en-US" b="0" dirty="0"/>
              <a:t> Installer</a:t>
            </a:r>
          </a:p>
          <a:p>
            <a:r>
              <a:rPr lang="en-US" b="0" dirty="0"/>
              <a:t>GAARDS Security User Interface</a:t>
            </a:r>
          </a:p>
          <a:p>
            <a:r>
              <a:rPr lang="en-US" b="0" dirty="0"/>
              <a:t>Introduce Service Development Tool</a:t>
            </a:r>
          </a:p>
          <a:p>
            <a:r>
              <a:rPr lang="en-US" b="0" dirty="0"/>
              <a:t>Synchronization with Trust Fabric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0" dirty="0" smtClean="0"/>
              <a:t>The proxy configuration code has not yet been ported to the </a:t>
            </a:r>
            <a:r>
              <a:rPr lang="en-US" b="0" dirty="0" err="1" smtClean="0"/>
              <a:t>caGrid</a:t>
            </a:r>
            <a:r>
              <a:rPr lang="en-US" b="0" dirty="0" smtClean="0"/>
              <a:t> 1.3 code base.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72740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The following pages show how to configure </a:t>
            </a:r>
            <a:r>
              <a:rPr lang="en-US" b="0" dirty="0" err="1"/>
              <a:t>caGrid</a:t>
            </a:r>
            <a:r>
              <a:rPr lang="en-US" b="0" dirty="0"/>
              <a:t> 1.4 to utilize a proxy.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 </a:t>
            </a:r>
            <a:r>
              <a:rPr lang="en-US" dirty="0" smtClean="0"/>
              <a:t>proxy configuration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0" dirty="0" smtClean="0"/>
              <a:t>Browser </a:t>
            </a:r>
            <a:r>
              <a:rPr lang="en-US" b="0" dirty="0"/>
              <a:t>configured with a proxy PAC file, </a:t>
            </a:r>
            <a:r>
              <a:rPr lang="en-US" b="0" dirty="0" err="1"/>
              <a:t>proxy.pac</a:t>
            </a:r>
            <a:r>
              <a:rPr lang="en-US" b="0" dirty="0"/>
              <a:t>, that identifies which URLs must use the proxy.</a:t>
            </a:r>
          </a:p>
          <a:p>
            <a:r>
              <a:rPr lang="en-US" b="0" dirty="0" smtClean="0"/>
              <a:t>HTTP </a:t>
            </a:r>
            <a:r>
              <a:rPr lang="en-US" b="0" dirty="0"/>
              <a:t>Proxy host: 10.127.20.41</a:t>
            </a:r>
          </a:p>
          <a:p>
            <a:r>
              <a:rPr lang="en-US" b="0" dirty="0" smtClean="0"/>
              <a:t>HTTP </a:t>
            </a:r>
            <a:r>
              <a:rPr lang="en-US" b="0" dirty="0"/>
              <a:t>Proxy port: 8080</a:t>
            </a:r>
          </a:p>
          <a:p>
            <a:r>
              <a:rPr lang="en-US" b="0" dirty="0" smtClean="0"/>
              <a:t>No </a:t>
            </a:r>
            <a:r>
              <a:rPr lang="en-US" b="0" dirty="0"/>
              <a:t>user authentication is required at the proxy.</a:t>
            </a:r>
          </a:p>
          <a:p>
            <a:r>
              <a:rPr lang="en-US" b="0" dirty="0" smtClean="0"/>
              <a:t>All </a:t>
            </a:r>
            <a:r>
              <a:rPr lang="en-US" b="0" dirty="0"/>
              <a:t>HTTP traffic must use the proxy.</a:t>
            </a:r>
          </a:p>
          <a:p>
            <a:r>
              <a:rPr lang="en-US" b="0" dirty="0" smtClean="0"/>
              <a:t>All </a:t>
            </a:r>
            <a:r>
              <a:rPr lang="en-US" b="0" dirty="0"/>
              <a:t>HTTPS traffic must bypass the proxy.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61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smtClean="0"/>
              <a:t>Many </a:t>
            </a:r>
            <a:r>
              <a:rPr lang="en-US" b="0" dirty="0"/>
              <a:t>of the Java applications in </a:t>
            </a:r>
            <a:r>
              <a:rPr lang="en-US" b="0" dirty="0" err="1"/>
              <a:t>caGrid</a:t>
            </a:r>
            <a:r>
              <a:rPr lang="en-US" b="0" dirty="0"/>
              <a:t>, such as Introduce and GAARDS, are invoked using Ant. Our proxy will be configured in Ant environment variables and then set on Java calls as parameters</a:t>
            </a:r>
            <a:r>
              <a:rPr lang="en-US" b="0" dirty="0" smtClean="0"/>
              <a:t>.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 smtClean="0"/>
              <a:t>A </a:t>
            </a:r>
            <a:r>
              <a:rPr lang="en-US" b="0" dirty="0"/>
              <a:t>single environment variable, ANT_OPTS, can be used to hold the proxy configuration for Ant. 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/>
            </a:r>
            <a:br>
              <a:rPr lang="en-US" b="0" dirty="0"/>
            </a:br>
            <a:r>
              <a:rPr lang="en-US" b="0" dirty="0" smtClean="0"/>
              <a:t>ANT_OPTS contains </a:t>
            </a:r>
            <a:r>
              <a:rPr lang="en-US" b="0" dirty="0"/>
              <a:t>command-line arguments that should be passed to the JVM. We will use the following options for proxy support.</a:t>
            </a:r>
          </a:p>
          <a:p>
            <a:r>
              <a:rPr lang="en-US" b="0" dirty="0" err="1"/>
              <a:t>http.proxyHost</a:t>
            </a:r>
            <a:r>
              <a:rPr lang="en-US" b="0" dirty="0"/>
              <a:t> - contains hostname or IP address of http proxy.</a:t>
            </a:r>
          </a:p>
          <a:p>
            <a:r>
              <a:rPr lang="en-US" b="0" dirty="0" err="1"/>
              <a:t>http.proxyPort</a:t>
            </a:r>
            <a:r>
              <a:rPr lang="en-US" b="0" dirty="0"/>
              <a:t> - contains the port number of the http proxy.</a:t>
            </a:r>
          </a:p>
          <a:p>
            <a:r>
              <a:rPr lang="en-US" b="0" dirty="0" err="1"/>
              <a:t>http.nonProxyHosts</a:t>
            </a:r>
            <a:r>
              <a:rPr lang="en-US" b="0" dirty="0"/>
              <a:t> - contains a pipe (|) delimited list of hosts that should connect directly, rather than through, the proxy.</a:t>
            </a:r>
          </a:p>
          <a:p>
            <a:r>
              <a:rPr lang="en-US" b="0" dirty="0" err="1"/>
              <a:t>http.proxyUser</a:t>
            </a:r>
            <a:r>
              <a:rPr lang="en-US" b="0" dirty="0"/>
              <a:t> - optional - contains the username required to authenticate with the proxy server.</a:t>
            </a:r>
          </a:p>
          <a:p>
            <a:r>
              <a:rPr lang="en-US" b="0" dirty="0" err="1"/>
              <a:t>http.proxyPassword</a:t>
            </a:r>
            <a:r>
              <a:rPr lang="en-US" b="0" dirty="0"/>
              <a:t> - optional - contains the password required to authenticate with the proxy server</a:t>
            </a:r>
            <a:r>
              <a:rPr lang="en-US" b="0" dirty="0" smtClean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8357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smtClean="0"/>
              <a:t>The </a:t>
            </a:r>
            <a:r>
              <a:rPr lang="en-US" b="0" dirty="0"/>
              <a:t>following steps show </a:t>
            </a:r>
            <a:r>
              <a:rPr lang="en-US" b="0" dirty="0" smtClean="0"/>
              <a:t>a sample proxy configuration to </a:t>
            </a:r>
            <a:r>
              <a:rPr lang="en-US" b="0" dirty="0"/>
              <a:t>configure </a:t>
            </a:r>
            <a:r>
              <a:rPr lang="en-US" b="0" dirty="0" err="1"/>
              <a:t>caGrid</a:t>
            </a:r>
            <a:r>
              <a:rPr lang="en-US" b="0" dirty="0"/>
              <a:t> 1.4 to utilize a proxy</a:t>
            </a:r>
            <a:r>
              <a:rPr lang="en-US" b="0" dirty="0" smtClean="0"/>
              <a:t>.</a:t>
            </a:r>
          </a:p>
          <a:p>
            <a:pPr marL="0" indent="0">
              <a:buNone/>
            </a:pPr>
            <a:endParaRPr lang="en-US" b="0" dirty="0"/>
          </a:p>
          <a:p>
            <a:r>
              <a:rPr lang="en-US" b="0" dirty="0" smtClean="0"/>
              <a:t>Browser </a:t>
            </a:r>
            <a:r>
              <a:rPr lang="en-US" b="0" dirty="0"/>
              <a:t>configured with a proxy PAC file, </a:t>
            </a:r>
            <a:r>
              <a:rPr lang="en-US" b="0" dirty="0" err="1"/>
              <a:t>proxy.pac</a:t>
            </a:r>
            <a:r>
              <a:rPr lang="en-US" b="0" dirty="0"/>
              <a:t>, that identifies which URLs must use the proxy.</a:t>
            </a:r>
          </a:p>
          <a:p>
            <a:r>
              <a:rPr lang="en-US" b="0" dirty="0"/>
              <a:t>HTTP Proxy host: 10.127.20.41</a:t>
            </a:r>
          </a:p>
          <a:p>
            <a:r>
              <a:rPr lang="en-US" b="0" dirty="0"/>
              <a:t>HTTP Proxy port: 8080</a:t>
            </a:r>
          </a:p>
          <a:p>
            <a:r>
              <a:rPr lang="en-US" b="0" dirty="0"/>
              <a:t>No user authentication is required at the proxy.</a:t>
            </a:r>
          </a:p>
          <a:p>
            <a:r>
              <a:rPr lang="en-US" b="0" dirty="0"/>
              <a:t>All HTTP traffic must use the proxy.</a:t>
            </a:r>
          </a:p>
          <a:p>
            <a:r>
              <a:rPr lang="en-US" b="0" dirty="0"/>
              <a:t>All HTTPS traffic must bypass the proxy.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87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caGrid</a:t>
            </a:r>
            <a:r>
              <a:rPr lang="da-DK" dirty="0"/>
              <a:t> </a:t>
            </a:r>
            <a:r>
              <a:rPr lang="da-DK" dirty="0" smtClean="0"/>
              <a:t>Installer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caGrid</a:t>
            </a:r>
            <a:r>
              <a:rPr lang="en-US" dirty="0"/>
              <a:t> Installer Configuration</a:t>
            </a:r>
          </a:p>
          <a:p>
            <a:r>
              <a:rPr lang="en-US" dirty="0"/>
              <a:t>Download and extract the </a:t>
            </a:r>
            <a:r>
              <a:rPr lang="en-US" dirty="0" err="1"/>
              <a:t>caGrid</a:t>
            </a:r>
            <a:r>
              <a:rPr lang="en-US" dirty="0"/>
              <a:t> Installer.</a:t>
            </a:r>
          </a:p>
          <a:p>
            <a:r>
              <a:rPr lang="en-US" dirty="0"/>
              <a:t>Open the appropriate script in a text editor. </a:t>
            </a:r>
          </a:p>
          <a:p>
            <a:pPr lvl="1"/>
            <a:r>
              <a:rPr lang="en-US" dirty="0"/>
              <a:t>Windows: </a:t>
            </a:r>
            <a:r>
              <a:rPr lang="en-US" dirty="0" err="1"/>
              <a:t>install.bat</a:t>
            </a:r>
            <a:endParaRPr lang="en-US" dirty="0"/>
          </a:p>
          <a:p>
            <a:pPr lvl="1"/>
            <a:r>
              <a:rPr lang="en-US" dirty="0"/>
              <a:t>Unix/Mac: </a:t>
            </a:r>
            <a:r>
              <a:rPr lang="en-US" dirty="0" err="1"/>
              <a:t>install.sh</a:t>
            </a:r>
            <a:endParaRPr lang="en-US" dirty="0"/>
          </a:p>
          <a:p>
            <a:r>
              <a:rPr lang="en-US" dirty="0"/>
              <a:t>Find the "HTTP Proxy Settings" line in the file. </a:t>
            </a:r>
          </a:p>
          <a:p>
            <a:pPr lvl="1"/>
            <a:r>
              <a:rPr lang="en-US" dirty="0"/>
              <a:t>Remove the "REM" or "#" at the beginning of the subsequent line.</a:t>
            </a:r>
          </a:p>
          <a:p>
            <a:pPr lvl="1"/>
            <a:r>
              <a:rPr lang="en-US" dirty="0"/>
              <a:t>After "-</a:t>
            </a:r>
            <a:r>
              <a:rPr lang="en-US" dirty="0" err="1"/>
              <a:t>Dhttp.proxyHost</a:t>
            </a:r>
            <a:r>
              <a:rPr lang="en-US" dirty="0"/>
              <a:t>=", type the proxy hostname or IP.</a:t>
            </a:r>
          </a:p>
          <a:p>
            <a:pPr lvl="1"/>
            <a:r>
              <a:rPr lang="en-US" dirty="0"/>
              <a:t>After "-</a:t>
            </a:r>
            <a:r>
              <a:rPr lang="en-US" dirty="0" err="1"/>
              <a:t>Dhttp.proxyPort</a:t>
            </a:r>
            <a:r>
              <a:rPr lang="en-US" dirty="0"/>
              <a:t>=", type the proxy port number.</a:t>
            </a:r>
          </a:p>
          <a:p>
            <a:pPr lvl="1"/>
            <a:r>
              <a:rPr lang="en-US" dirty="0"/>
              <a:t>After "-</a:t>
            </a:r>
            <a:r>
              <a:rPr lang="en-US" dirty="0" err="1"/>
              <a:t>Dhttp.nonProxyHosts</a:t>
            </a:r>
            <a:r>
              <a:rPr lang="en-US" dirty="0"/>
              <a:t>=", type the list of HTTPS hosts that must bypass the proxy server.</a:t>
            </a:r>
          </a:p>
          <a:p>
            <a:r>
              <a:rPr lang="en-US" dirty="0"/>
              <a:t>If proxy authentication is required, find the "Set username" line in the file. </a:t>
            </a:r>
          </a:p>
          <a:p>
            <a:pPr lvl="1"/>
            <a:r>
              <a:rPr lang="en-US" dirty="0"/>
              <a:t>Remove the "REM" or "#" at the beginning of the subsequent line.</a:t>
            </a:r>
          </a:p>
          <a:p>
            <a:pPr lvl="1"/>
            <a:r>
              <a:rPr lang="en-US" dirty="0"/>
              <a:t>After "-</a:t>
            </a:r>
            <a:r>
              <a:rPr lang="en-US" dirty="0" err="1"/>
              <a:t>Dhttp.proxyUser</a:t>
            </a:r>
            <a:r>
              <a:rPr lang="en-US" dirty="0"/>
              <a:t>=", type your username.</a:t>
            </a:r>
          </a:p>
          <a:p>
            <a:pPr lvl="1"/>
            <a:r>
              <a:rPr lang="en-US" dirty="0"/>
              <a:t>After "-</a:t>
            </a:r>
            <a:r>
              <a:rPr lang="en-US" dirty="0" err="1"/>
              <a:t>Dhttp.proxyPassword</a:t>
            </a:r>
            <a:r>
              <a:rPr lang="en-US" dirty="0"/>
              <a:t>=", type your password.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0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Running</a:t>
            </a:r>
            <a:r>
              <a:rPr lang="da-DK" dirty="0" smtClean="0"/>
              <a:t> the </a:t>
            </a:r>
            <a:r>
              <a:rPr lang="da-DK" dirty="0" err="1" smtClean="0"/>
              <a:t>caGrid</a:t>
            </a:r>
            <a:r>
              <a:rPr lang="da-DK" dirty="0" smtClean="0"/>
              <a:t> Installer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Now that the installer script has been configured, run the installer for either an open network or a firewalled network</a:t>
            </a:r>
            <a:r>
              <a:rPr lang="en-US" b="0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Network: </a:t>
            </a:r>
          </a:p>
          <a:p>
            <a:pPr lvl="1"/>
            <a:r>
              <a:rPr lang="en-US" dirty="0"/>
              <a:t>Windows command: </a:t>
            </a:r>
            <a:r>
              <a:rPr lang="en-US" dirty="0" err="1"/>
              <a:t>install.bat</a:t>
            </a:r>
            <a:endParaRPr lang="en-US" dirty="0"/>
          </a:p>
          <a:p>
            <a:pPr lvl="1"/>
            <a:r>
              <a:rPr lang="en-US" dirty="0"/>
              <a:t>Unix/Mac: </a:t>
            </a:r>
          </a:p>
          <a:p>
            <a:pPr lvl="2"/>
            <a:r>
              <a:rPr lang="en-US" dirty="0"/>
              <a:t>Set execute permission: </a:t>
            </a:r>
            <a:r>
              <a:rPr lang="en-US" dirty="0" err="1"/>
              <a:t>chmod</a:t>
            </a:r>
            <a:r>
              <a:rPr lang="en-US" dirty="0"/>
              <a:t> </a:t>
            </a:r>
            <a:r>
              <a:rPr lang="en-US" dirty="0" err="1"/>
              <a:t>u+x</a:t>
            </a:r>
            <a:r>
              <a:rPr lang="en-US" dirty="0"/>
              <a:t> </a:t>
            </a:r>
            <a:r>
              <a:rPr lang="en-US" dirty="0" err="1"/>
              <a:t>install.sh</a:t>
            </a:r>
            <a:endParaRPr lang="en-US" dirty="0"/>
          </a:p>
          <a:p>
            <a:pPr lvl="2"/>
            <a:r>
              <a:rPr lang="en-US" dirty="0"/>
              <a:t>Command: ./</a:t>
            </a:r>
            <a:r>
              <a:rPr lang="en-US" dirty="0" err="1"/>
              <a:t>install.sh</a:t>
            </a:r>
            <a:endParaRPr lang="en-US" dirty="0"/>
          </a:p>
          <a:p>
            <a:r>
              <a:rPr lang="en-US" dirty="0"/>
              <a:t>Firewalled Network: </a:t>
            </a:r>
          </a:p>
          <a:p>
            <a:pPr lvl="1"/>
            <a:r>
              <a:rPr lang="en-US" dirty="0"/>
              <a:t>Windows command: </a:t>
            </a:r>
            <a:r>
              <a:rPr lang="en-US" dirty="0" err="1"/>
              <a:t>install.bat</a:t>
            </a:r>
            <a:r>
              <a:rPr lang="en-US" dirty="0"/>
              <a:t> -proxy</a:t>
            </a:r>
          </a:p>
          <a:p>
            <a:pPr lvl="1"/>
            <a:r>
              <a:rPr lang="en-US" dirty="0"/>
              <a:t>Unix/Mac: </a:t>
            </a:r>
          </a:p>
          <a:p>
            <a:pPr lvl="2"/>
            <a:r>
              <a:rPr lang="en-US" dirty="0"/>
              <a:t>Set execute permission: </a:t>
            </a:r>
            <a:r>
              <a:rPr lang="en-US" dirty="0" err="1"/>
              <a:t>chmod</a:t>
            </a:r>
            <a:r>
              <a:rPr lang="en-US" dirty="0"/>
              <a:t> </a:t>
            </a:r>
            <a:r>
              <a:rPr lang="en-US" dirty="0" err="1"/>
              <a:t>u+x</a:t>
            </a:r>
            <a:r>
              <a:rPr lang="en-US" dirty="0"/>
              <a:t> </a:t>
            </a:r>
            <a:r>
              <a:rPr lang="en-US" dirty="0" err="1"/>
              <a:t>install.sh</a:t>
            </a:r>
            <a:endParaRPr lang="en-US" dirty="0"/>
          </a:p>
          <a:p>
            <a:pPr lvl="2"/>
            <a:r>
              <a:rPr lang="en-US" dirty="0"/>
              <a:t>Command: ./</a:t>
            </a:r>
            <a:r>
              <a:rPr lang="en-US" dirty="0" err="1"/>
              <a:t>install.sh</a:t>
            </a:r>
            <a:r>
              <a:rPr lang="en-US" dirty="0"/>
              <a:t> -proxy</a:t>
            </a:r>
          </a:p>
          <a:p>
            <a:pPr marL="0" indent="0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54517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GAARDS-UI, Introduce and </a:t>
            </a:r>
            <a:r>
              <a:rPr lang="en-US" dirty="0" err="1" smtClean="0"/>
              <a:t>syncWithTrustFabric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smtClean="0"/>
              <a:t>These </a:t>
            </a:r>
            <a:r>
              <a:rPr lang="en-US" b="0" dirty="0"/>
              <a:t>three applications will utilize the ANT_OPTS environment variable to hold a common required proxy configuration. This variable, created in this section, will define the proxy configuration for the Training Grid using the example proxy server</a:t>
            </a:r>
            <a:r>
              <a:rPr lang="en-US" b="0" dirty="0" smtClean="0"/>
              <a:t>.</a:t>
            </a:r>
          </a:p>
          <a:p>
            <a:pPr marL="0" indent="0">
              <a:buNone/>
            </a:pPr>
            <a:endParaRPr lang="en-US" b="0" dirty="0"/>
          </a:p>
          <a:p>
            <a:pPr>
              <a:buFont typeface="+mj-lt"/>
              <a:buAutoNum type="arabicPeriod"/>
            </a:pPr>
            <a:r>
              <a:rPr lang="en-US" b="0" dirty="0"/>
              <a:t>Create the ANT_OPTS Contents</a:t>
            </a:r>
          </a:p>
          <a:p>
            <a:pPr>
              <a:buFont typeface="+mj-lt"/>
              <a:buAutoNum type="arabicPeriod"/>
            </a:pPr>
            <a:r>
              <a:rPr lang="en-US" b="0" dirty="0"/>
              <a:t>Create the contents of the ANT_OPTS environment variable in a text editor.</a:t>
            </a:r>
          </a:p>
          <a:p>
            <a:pPr>
              <a:buFont typeface="+mj-lt"/>
              <a:buAutoNum type="arabicPeriod"/>
            </a:pPr>
            <a:r>
              <a:rPr lang="en-US" b="0" dirty="0"/>
              <a:t>Open a new file in a text editor.</a:t>
            </a:r>
          </a:p>
          <a:p>
            <a:pPr>
              <a:buFont typeface="+mj-lt"/>
              <a:buAutoNum type="arabicPeriod"/>
            </a:pPr>
            <a:r>
              <a:rPr lang="en-US" b="0" dirty="0"/>
              <a:t>Paste the following: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ANT_OPTS='-</a:t>
            </a:r>
            <a:r>
              <a:rPr lang="en-US" dirty="0" err="1"/>
              <a:t>Dhttp.proxyHost</a:t>
            </a:r>
            <a:r>
              <a:rPr lang="en-US" dirty="0"/>
              <a:t>= -</a:t>
            </a:r>
            <a:r>
              <a:rPr lang="en-US" dirty="0" err="1"/>
              <a:t>Dhttp.proxyPort</a:t>
            </a:r>
            <a:r>
              <a:rPr lang="en-US" dirty="0"/>
              <a:t>= -</a:t>
            </a:r>
            <a:r>
              <a:rPr lang="en-US" dirty="0" err="1"/>
              <a:t>Dhttp.nonProxyHosts</a:t>
            </a:r>
            <a:r>
              <a:rPr lang="en-US" dirty="0"/>
              <a:t>="</a:t>
            </a:r>
            <a:r>
              <a:rPr lang="en-US" dirty="0" err="1"/>
              <a:t>localhost</a:t>
            </a:r>
            <a:r>
              <a:rPr lang="en-US" dirty="0"/>
              <a:t>"'</a:t>
            </a:r>
          </a:p>
          <a:p>
            <a:pPr>
              <a:buFont typeface="+mj-lt"/>
              <a:buAutoNum type="arabicPeriod"/>
            </a:pPr>
            <a:r>
              <a:rPr lang="en-US" b="0" dirty="0"/>
              <a:t>Set the </a:t>
            </a:r>
            <a:r>
              <a:rPr lang="en-US" b="0" dirty="0" err="1"/>
              <a:t>proxyHost</a:t>
            </a:r>
            <a:r>
              <a:rPr lang="en-US" b="0" dirty="0"/>
              <a:t> value to "10.127.20.41".</a:t>
            </a:r>
          </a:p>
          <a:p>
            <a:pPr>
              <a:buFont typeface="+mj-lt"/>
              <a:buAutoNum type="arabicPeriod"/>
            </a:pPr>
            <a:r>
              <a:rPr lang="en-US" b="0" dirty="0"/>
              <a:t>Set the </a:t>
            </a:r>
            <a:r>
              <a:rPr lang="en-US" b="0" dirty="0" err="1"/>
              <a:t>proxyPort</a:t>
            </a:r>
            <a:r>
              <a:rPr lang="en-US" b="0" dirty="0"/>
              <a:t> value to "8080".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72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GAARDS-UI, Introduce and </a:t>
            </a:r>
            <a:r>
              <a:rPr lang="en-US" dirty="0" err="1" smtClean="0"/>
              <a:t>syncWithTrustFabric</a:t>
            </a:r>
            <a:r>
              <a:rPr lang="en-US" dirty="0" smtClean="0"/>
              <a:t>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Because all secure training grid hosts bypass the proxy we must add the hostnames of the services to the "</a:t>
            </a:r>
            <a:r>
              <a:rPr lang="en-US" b="0" dirty="0" err="1"/>
              <a:t>nonProxyHost</a:t>
            </a:r>
            <a:r>
              <a:rPr lang="en-US" b="0" dirty="0"/>
              <a:t>" list. </a:t>
            </a:r>
            <a:endParaRPr lang="en-US" b="0" dirty="0" smtClean="0"/>
          </a:p>
          <a:p>
            <a:pPr>
              <a:buFont typeface="+mj-lt"/>
              <a:buAutoNum type="arabicPeriod" startAt="5"/>
            </a:pPr>
            <a:r>
              <a:rPr lang="en-US" dirty="0" smtClean="0"/>
              <a:t>Set </a:t>
            </a:r>
            <a:r>
              <a:rPr lang="en-US" dirty="0"/>
              <a:t>the hostname list to include: </a:t>
            </a:r>
          </a:p>
          <a:p>
            <a:pPr lvl="1"/>
            <a:r>
              <a:rPr lang="en-US" dirty="0" err="1"/>
              <a:t>dorian.training.cagrid.org</a:t>
            </a:r>
            <a:endParaRPr lang="en-US" dirty="0"/>
          </a:p>
          <a:p>
            <a:pPr lvl="1"/>
            <a:r>
              <a:rPr lang="en-US" dirty="0" err="1"/>
              <a:t>globalmodelexchange.training.cagrid.org</a:t>
            </a:r>
            <a:endParaRPr lang="en-US" dirty="0"/>
          </a:p>
          <a:p>
            <a:pPr lvl="1"/>
            <a:r>
              <a:rPr lang="en-US" dirty="0" err="1"/>
              <a:t>mastergts.training.cagrid.org</a:t>
            </a:r>
            <a:endParaRPr lang="en-US" dirty="0"/>
          </a:p>
          <a:p>
            <a:pPr lvl="1"/>
            <a:r>
              <a:rPr lang="en-US" dirty="0" err="1"/>
              <a:t>slavegts.training.cagrid.org</a:t>
            </a:r>
            <a:endParaRPr lang="en-US" dirty="0"/>
          </a:p>
          <a:p>
            <a:pPr lvl="1"/>
            <a:r>
              <a:rPr lang="en-US" dirty="0" err="1"/>
              <a:t>grouper.training.cagrid.org</a:t>
            </a:r>
            <a:endParaRPr lang="en-US" dirty="0"/>
          </a:p>
          <a:p>
            <a:pPr lvl="1"/>
            <a:r>
              <a:rPr lang="en-US" dirty="0" err="1"/>
              <a:t>cds.training.cagrid.org</a:t>
            </a:r>
            <a:endParaRPr lang="en-US" dirty="0"/>
          </a:p>
          <a:p>
            <a:pPr lvl="1"/>
            <a:r>
              <a:rPr lang="en-US" dirty="0" err="1"/>
              <a:t>fqp.training.cagrid.org</a:t>
            </a:r>
            <a:endParaRPr lang="en-US" dirty="0"/>
          </a:p>
          <a:p>
            <a:pPr lvl="1"/>
            <a:r>
              <a:rPr lang="en-US" dirty="0"/>
              <a:t>workflow-</a:t>
            </a:r>
            <a:r>
              <a:rPr lang="en-US" dirty="0" err="1"/>
              <a:t>scufl.training.cagrid.org</a:t>
            </a:r>
            <a:endParaRPr lang="en-US" dirty="0"/>
          </a:p>
          <a:p>
            <a:pPr lvl="1"/>
            <a:r>
              <a:rPr lang="en-US" dirty="0"/>
              <a:t>workflow-</a:t>
            </a:r>
            <a:r>
              <a:rPr lang="en-US" dirty="0" err="1"/>
              <a:t>bpel.training.cagrid.org</a:t>
            </a:r>
            <a:endParaRPr lang="en-US" dirty="0"/>
          </a:p>
          <a:p>
            <a:pPr lvl="1"/>
            <a:r>
              <a:rPr lang="en-US" dirty="0" err="1"/>
              <a:t>cagrid-gme.nci.nih.gov</a:t>
            </a:r>
            <a:r>
              <a:rPr lang="en-US" dirty="0"/>
              <a:t> - production server used by Introduce</a:t>
            </a:r>
          </a:p>
          <a:p>
            <a:pPr lvl="1"/>
            <a:r>
              <a:rPr lang="en-US" dirty="0" err="1"/>
              <a:t>cadsrapi.nci.nih.gov</a:t>
            </a:r>
            <a:r>
              <a:rPr lang="en-US" dirty="0"/>
              <a:t> - production server used by Introduce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0574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9499</TotalTime>
  <Words>1315</Words>
  <Application>Microsoft Macintosh PowerPoint</Application>
  <PresentationFormat>On-screen Show (4:3)</PresentationFormat>
  <Paragraphs>141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caGrid Knowledge Center User Teleconference  October 2010  caGrid 1.4 Proxy Usage</vt:lpstr>
      <vt:lpstr>Overview</vt:lpstr>
      <vt:lpstr>Example Configuration</vt:lpstr>
      <vt:lpstr>System Configuration</vt:lpstr>
      <vt:lpstr>Example Configuration</vt:lpstr>
      <vt:lpstr>caGrid Installer</vt:lpstr>
      <vt:lpstr>Running the caGrid Installer</vt:lpstr>
      <vt:lpstr>GAARDS-UI, Introduce and syncWithTrustFabric</vt:lpstr>
      <vt:lpstr>GAARDS-UI, Introduce and syncWithTrustFabric (cont)</vt:lpstr>
      <vt:lpstr>GAARDS-UI, Introduce and syncWithTrustFabric (cont)</vt:lpstr>
      <vt:lpstr>Set ANT_OPTS on Unix or Mac</vt:lpstr>
      <vt:lpstr>Set ANT_OPTS on Windows</vt:lpstr>
      <vt:lpstr>Set ANT_OPTS on Windows</vt:lpstr>
      <vt:lpstr>Application Execution</vt:lpstr>
      <vt:lpstr>Host Dependencies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cp:lastModifiedBy>William Stephens</cp:lastModifiedBy>
  <cp:revision>480</cp:revision>
  <dcterms:created xsi:type="dcterms:W3CDTF">2010-09-03T17:01:08Z</dcterms:created>
  <dcterms:modified xsi:type="dcterms:W3CDTF">2010-10-21T19:38:18Z</dcterms:modified>
</cp:coreProperties>
</file>