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822848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673812" y="3159464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91471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05771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651" y="451491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362591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78358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61217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07877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625911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14557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371910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829110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057710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60388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</a:t>
            </a:r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304177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764578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243975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08817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238131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973049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2316778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152710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457510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686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52657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210110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629673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329571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61837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54124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600510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295696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371910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405775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429000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487579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75" y="436251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001125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524312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4526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191000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43400" y="54864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637212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810000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48830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</a:t>
            </a:r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267200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029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029200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029200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491753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181600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618601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4982980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  <a:endParaRPr lang="en-US" sz="2000" dirty="0" smtClean="0"/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Define multiple measure of patient survival</a:t>
            </a:r>
            <a:endParaRPr lang="en-US" sz="2000" dirty="0" smtClean="0"/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mRNA expression data from more platforms</a:t>
            </a:r>
            <a:endParaRPr lang="en-US" dirty="0" smtClean="0"/>
          </a:p>
          <a:p>
            <a:pPr lvl="1"/>
            <a:r>
              <a:rPr lang="en-US" dirty="0" smtClean="0"/>
              <a:t>Copy </a:t>
            </a:r>
            <a:r>
              <a:rPr lang="en-US" dirty="0" smtClean="0"/>
              <a:t>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Pre-alpha Release at end of January, 2009</a:t>
            </a:r>
          </a:p>
          <a:p>
            <a:r>
              <a:rPr lang="en-US" dirty="0" smtClean="0"/>
              <a:t>Beta release in mid 2009</a:t>
            </a:r>
          </a:p>
          <a:p>
            <a:r>
              <a:rPr lang="en-US" dirty="0" smtClean="0"/>
              <a:t>1.0 Release in September 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Array </a:t>
            </a:r>
            <a:r>
              <a:rPr lang="en-US" dirty="0" smtClean="0"/>
              <a:t>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</a:t>
            </a:r>
            <a:r>
              <a:rPr lang="en-US" dirty="0" smtClean="0"/>
              <a:t>name</a:t>
            </a:r>
            <a:endParaRPr lang="en-US" dirty="0" smtClean="0"/>
          </a:p>
          <a:p>
            <a:r>
              <a:rPr lang="en-US" dirty="0" smtClean="0"/>
              <a:t>Image data should be in </a:t>
            </a:r>
            <a:r>
              <a:rPr lang="en-US" dirty="0" smtClean="0"/>
              <a:t>an NCIA grid node </a:t>
            </a:r>
            <a:r>
              <a:rPr lang="en-US" dirty="0" smtClean="0"/>
              <a:t>as public </a:t>
            </a:r>
            <a:r>
              <a:rPr lang="en-US" dirty="0" smtClean="0"/>
              <a:t>data, either locally or the CBIIT installation</a:t>
            </a:r>
            <a:endParaRPr lang="en-US" dirty="0" smtClean="0"/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</a:t>
            </a:r>
            <a:r>
              <a:rPr lang="en-US" dirty="0" smtClean="0"/>
              <a:t>NCIA study instance UID and </a:t>
            </a:r>
            <a:r>
              <a:rPr lang="en-US" dirty="0" smtClean="0"/>
              <a:t>one the patient </a:t>
            </a:r>
            <a:r>
              <a:rPr lang="en-US" dirty="0" smtClean="0"/>
              <a:t>id from the clinical data file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469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119</cp:revision>
  <dcterms:created xsi:type="dcterms:W3CDTF">2008-09-05T14:23:08Z</dcterms:created>
  <dcterms:modified xsi:type="dcterms:W3CDTF">2009-01-22T19:43:13Z</dcterms:modified>
</cp:coreProperties>
</file>