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aIntegrator2 &amp; NCIA Meeting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Brief CaIntegrator2 Overview</a:t>
            </a:r>
          </a:p>
          <a:p>
            <a:r>
              <a:rPr lang="en-US" dirty="0" smtClean="0"/>
              <a:t>Current Plans for Image Viewing</a:t>
            </a:r>
          </a:p>
          <a:p>
            <a:pPr lvl="1"/>
            <a:r>
              <a:rPr lang="en-US" dirty="0" smtClean="0"/>
              <a:t>Short term: linking to NCIA</a:t>
            </a:r>
          </a:p>
          <a:p>
            <a:pPr lvl="1"/>
            <a:r>
              <a:rPr lang="en-US" dirty="0" smtClean="0"/>
              <a:t>Long term: use a DICOM viewer</a:t>
            </a:r>
          </a:p>
          <a:p>
            <a:r>
              <a:rPr lang="en-US" dirty="0" smtClean="0"/>
              <a:t>General NCIA Subject ID Question</a:t>
            </a:r>
          </a:p>
          <a:p>
            <a:pPr lvl="1"/>
            <a:r>
              <a:rPr lang="en-US" dirty="0" smtClean="0"/>
              <a:t>Do NCIA Subject IDs mean anything outside of NCIA?</a:t>
            </a:r>
          </a:p>
          <a:p>
            <a:r>
              <a:rPr lang="en-US" dirty="0" smtClean="0"/>
              <a:t>VASARI Data Requirements</a:t>
            </a:r>
          </a:p>
          <a:p>
            <a:pPr lvl="1"/>
            <a:r>
              <a:rPr lang="en-US" dirty="0" smtClean="0"/>
              <a:t>We need mapping of Clinical Subject ID to Image Series ID</a:t>
            </a:r>
          </a:p>
          <a:p>
            <a:pPr lvl="1"/>
            <a:r>
              <a:rPr lang="en-US" dirty="0" smtClean="0"/>
              <a:t>We need Representative Image IDs for each Image Series ID</a:t>
            </a:r>
          </a:p>
          <a:p>
            <a:pPr lvl="1"/>
            <a:r>
              <a:rPr lang="en-US" dirty="0" smtClean="0"/>
              <a:t>We could use some input of how best to use the multiple Studies and Image Series for each subject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owchart: Magnetic Disk 56"/>
          <p:cNvSpPr/>
          <p:nvPr/>
        </p:nvSpPr>
        <p:spPr>
          <a:xfrm>
            <a:off x="2971800" y="3962400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1905000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CaIntegrator2 Overview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76600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r>
              <a:rPr lang="en-US" dirty="0" smtClean="0"/>
              <a:t> (old)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276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 (new)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82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1524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201346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2209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1591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76400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1915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1524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2052935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2362200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154287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543800" y="1905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43800" y="2362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19600" y="28956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54980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12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549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6031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5193268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0" idx="1"/>
          </p:cNvCxnSpPr>
          <p:nvPr/>
        </p:nvCxnSpPr>
        <p:spPr>
          <a:xfrm flipV="1">
            <a:off x="1143000" y="5682734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5879068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338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caArray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601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NCIA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200400" y="518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657600" y="5671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 flipV="1">
            <a:off x="3505200" y="62044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" y="36486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636328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133600" y="4177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981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91000" y="3581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 deploys study using caIntegrator2 web interface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733800" y="4038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Magnetic Disk 64"/>
          <p:cNvSpPr/>
          <p:nvPr/>
        </p:nvSpPr>
        <p:spPr>
          <a:xfrm>
            <a:off x="6705600" y="47456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2008_05_29_workspa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4419600"/>
            <a:ext cx="830400" cy="630872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4648200" y="49530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724400" y="51816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72000" y="53340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01000" y="428607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543800" y="4648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543800" y="5105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674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00800" y="56388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and new </a:t>
            </a:r>
            <a:r>
              <a:rPr lang="en-US" dirty="0" err="1" smtClean="0"/>
              <a:t>caIntegrators</a:t>
            </a:r>
            <a:r>
              <a:rPr lang="en-US" dirty="0" smtClean="0"/>
              <a:t> provides data browsing, querying and analysis capabilities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Plans for Image Viewing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425520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229100"/>
            <a:ext cx="211803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19751142">
            <a:off x="3120514" y="3140187"/>
            <a:ext cx="3092599" cy="200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1219200"/>
            <a:ext cx="2057400" cy="253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5400000">
            <a:off x="6984999" y="3860802"/>
            <a:ext cx="279401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CaIntegrator2 &amp; NCIA Meeting Agenda</vt:lpstr>
      <vt:lpstr>CaIntegrator2 Overview</vt:lpstr>
      <vt:lpstr>Current Plans for Image Viewing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16</cp:revision>
  <dcterms:created xsi:type="dcterms:W3CDTF">2008-09-05T14:23:08Z</dcterms:created>
  <dcterms:modified xsi:type="dcterms:W3CDTF">2008-09-05T18:29:43Z</dcterms:modified>
</cp:coreProperties>
</file>