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57" r:id="rId5"/>
    <p:sldId id="260" r:id="rId6"/>
    <p:sldId id="277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this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334000" y="309164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0144" y="1371600"/>
            <a:ext cx="122663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7248525" y="971550"/>
            <a:ext cx="619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570062" y="4965862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417662" y="4541222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256517" y="365760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4876800" y="202484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667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3810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3184" y="4275667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3933" y="33951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9052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733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8310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3378201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897868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endCxn id="39" idx="1"/>
          </p:cNvCxnSpPr>
          <p:nvPr/>
        </p:nvCxnSpPr>
        <p:spPr>
          <a:xfrm flipV="1">
            <a:off x="914400" y="3000345"/>
            <a:ext cx="914400" cy="88585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0" idx="1"/>
          </p:cNvCxnSpPr>
          <p:nvPr/>
        </p:nvCxnSpPr>
        <p:spPr>
          <a:xfrm flipV="1">
            <a:off x="914400" y="3547478"/>
            <a:ext cx="965202" cy="49112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1"/>
          </p:cNvCxnSpPr>
          <p:nvPr/>
        </p:nvCxnSpPr>
        <p:spPr>
          <a:xfrm flipV="1">
            <a:off x="914400" y="4067145"/>
            <a:ext cx="1219200" cy="4765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1175" y="335617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3005668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83466" y="3547532"/>
            <a:ext cx="702734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05665" y="4004732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9198" y="25029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791200" y="3048000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797798" y="22743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25791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28077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4278868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>
            <a:endCxn id="74" idx="1"/>
          </p:cNvCxnSpPr>
          <p:nvPr/>
        </p:nvCxnSpPr>
        <p:spPr>
          <a:xfrm>
            <a:off x="914400" y="4191000"/>
            <a:ext cx="762000" cy="25714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39065" y="4419600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998" y="34173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27399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36628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37221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9" idx="3"/>
          </p:cNvCxnSpPr>
          <p:nvPr/>
        </p:nvCxnSpPr>
        <p:spPr>
          <a:xfrm>
            <a:off x="4038600" y="3000345"/>
            <a:ext cx="2387601" cy="41697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3493532"/>
            <a:ext cx="20574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953000" y="3527397"/>
            <a:ext cx="1642535" cy="435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3550622"/>
            <a:ext cx="1600200" cy="86897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36092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4175" y="4767474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15000" y="4038602"/>
            <a:ext cx="990600" cy="761998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562600" y="3505200"/>
            <a:ext cx="1295400" cy="12192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66275" y="55742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33400" y="4312622"/>
            <a:ext cx="1371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5608022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5758834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029200" y="3931622"/>
            <a:ext cx="2133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0795" y="4240595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85800" y="4343402"/>
            <a:ext cx="1219201" cy="959819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515082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pic>
        <p:nvPicPr>
          <p:cNvPr id="103" name="Picture 102" descr="NCIA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5150822"/>
            <a:ext cx="762000" cy="260684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319665" y="5150822"/>
            <a:ext cx="480935" cy="276999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AIM</a:t>
            </a:r>
            <a:endParaRPr lang="en-US" sz="12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118847" y="3613375"/>
            <a:ext cx="1649506" cy="1524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786265" y="5303222"/>
            <a:ext cx="480935" cy="1932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600200" y="2438400"/>
            <a:ext cx="3581400" cy="2318159"/>
            <a:chOff x="1600200" y="2618601"/>
            <a:chExt cx="3581400" cy="2318159"/>
          </a:xfrm>
        </p:grpSpPr>
        <p:sp>
          <p:nvSpPr>
            <p:cNvPr id="113" name="Rounded Rectangle 112"/>
            <p:cNvSpPr/>
            <p:nvPr/>
          </p:nvSpPr>
          <p:spPr>
            <a:xfrm>
              <a:off x="1600200" y="2879360"/>
              <a:ext cx="3581400" cy="205740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67000" y="26186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pre-alpha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52600" y="5104602"/>
            <a:ext cx="3733800" cy="1143798"/>
            <a:chOff x="1752600" y="4982980"/>
            <a:chExt cx="3733800" cy="1143798"/>
          </a:xfrm>
        </p:grpSpPr>
        <p:sp>
          <p:nvSpPr>
            <p:cNvPr id="115" name="Rounded Rectangle 114"/>
            <p:cNvSpPr/>
            <p:nvPr/>
          </p:nvSpPr>
          <p:spPr>
            <a:xfrm>
              <a:off x="1752600" y="4982980"/>
              <a:ext cx="3733800" cy="88442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743200" y="5849779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later</a:t>
              </a:r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 production releases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362075"/>
            <a:ext cx="2095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5" name="Straight Arrow Connector 64"/>
          <p:cNvCxnSpPr/>
          <p:nvPr/>
        </p:nvCxnSpPr>
        <p:spPr>
          <a:xfrm rot="5400000" flipH="1" flipV="1">
            <a:off x="6248400" y="2133600"/>
            <a:ext cx="6096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3962400" y="1752600"/>
            <a:ext cx="2133600" cy="838200"/>
          </a:xfrm>
          <a:prstGeom prst="straightConnector1">
            <a:avLst/>
          </a:prstGeom>
          <a:ln w="127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828800" y="1641020"/>
            <a:ext cx="2038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8" grpId="0"/>
      <p:bldP spid="39" grpId="0"/>
      <p:bldP spid="40" grpId="0"/>
      <p:bldP spid="41" grpId="0"/>
      <p:bldP spid="47" grpId="0"/>
      <p:bldP spid="58" grpId="0"/>
      <p:bldP spid="78" grpId="0"/>
      <p:bldP spid="74" grpId="0"/>
      <p:bldP spid="99" grpId="0"/>
      <p:bldP spid="100" grpId="0"/>
      <p:bldP spid="59" grpId="0"/>
      <p:bldP spid="91" grpId="0"/>
      <p:bldP spid="82" grpId="0"/>
      <p:bldP spid="98" grpId="0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r>
              <a:rPr lang="en-US" sz="2000" dirty="0" smtClean="0"/>
              <a:t> (currently only </a:t>
            </a:r>
            <a:r>
              <a:rPr lang="en-US" sz="2000" dirty="0" err="1" smtClean="0"/>
              <a:t>Affy</a:t>
            </a:r>
            <a:r>
              <a:rPr lang="en-US" sz="2000" dirty="0" smtClean="0"/>
              <a:t> platforms)</a:t>
            </a:r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files</a:t>
            </a:r>
          </a:p>
          <a:p>
            <a:pPr lvl="1"/>
            <a:r>
              <a:rPr lang="en-US" sz="2000" dirty="0" smtClean="0"/>
              <a:t>Define multiple measure of patient survival</a:t>
            </a:r>
          </a:p>
          <a:p>
            <a:pPr lvl="1"/>
            <a:r>
              <a:rPr lang="en-US" sz="2000" dirty="0" smtClean="0"/>
              <a:t>Define a set of control samples for fold change calculations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r>
              <a:rPr lang="en-US" dirty="0" smtClean="0"/>
              <a:t>More types of data</a:t>
            </a:r>
          </a:p>
          <a:p>
            <a:pPr lvl="1"/>
            <a:r>
              <a:rPr lang="en-US" dirty="0" smtClean="0"/>
              <a:t>mRNA expression data from more platforms</a:t>
            </a:r>
          </a:p>
          <a:p>
            <a:pPr lvl="1"/>
            <a:r>
              <a:rPr lang="en-US" dirty="0" smtClean="0"/>
              <a:t>Copy number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Genotype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Tissue data from </a:t>
            </a:r>
            <a:r>
              <a:rPr lang="en-US" dirty="0" err="1" smtClean="0"/>
              <a:t>caTissue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Clinical, array and imaging data can be associated with specific study </a:t>
            </a:r>
            <a:r>
              <a:rPr lang="en-US" dirty="0" err="1" smtClean="0"/>
              <a:t>timepoints</a:t>
            </a:r>
            <a:r>
              <a:rPr lang="en-US" dirty="0" smtClean="0"/>
              <a:t> (for instance, ‘Time of Diagnosis’ or 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Pre-alpha Release at end of January, 2009</a:t>
            </a:r>
          </a:p>
          <a:p>
            <a:r>
              <a:rPr lang="en-US" sz="2000" dirty="0" smtClean="0"/>
              <a:t>Alpha release Q1/Q2 2009</a:t>
            </a:r>
          </a:p>
          <a:p>
            <a:r>
              <a:rPr lang="en-US" sz="2000" dirty="0" smtClean="0"/>
              <a:t>Beta release in Q2/Q3 2009</a:t>
            </a:r>
          </a:p>
          <a:p>
            <a:r>
              <a:rPr lang="en-US" sz="2000" dirty="0" smtClean="0"/>
              <a:t>1.0 Release in September, 2009</a:t>
            </a:r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column</a:t>
            </a:r>
          </a:p>
          <a:p>
            <a:pPr lvl="1"/>
            <a:r>
              <a:rPr lang="en-US" dirty="0" err="1" smtClean="0"/>
              <a:t>Timepoint</a:t>
            </a:r>
            <a:r>
              <a:rPr lang="en-US" dirty="0" smtClean="0"/>
              <a:t> identifier, if applicable, in one column</a:t>
            </a:r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name</a:t>
            </a:r>
          </a:p>
          <a:p>
            <a:r>
              <a:rPr lang="en-US" dirty="0" smtClean="0"/>
              <a:t>Image data should be in an NCIA grid node as public data, either locally or the CBIIT installation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NCIA study instance UID and one the patient id from the clinical data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491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Overview and Demo of CaIntegrator2   </vt:lpstr>
      <vt:lpstr>Agenda</vt:lpstr>
      <vt:lpstr>caIntegrator2 Goals</vt:lpstr>
      <vt:lpstr>How caIntegrator2 works</vt:lpstr>
      <vt:lpstr>What caIntegrator2 can do now</vt:lpstr>
      <vt:lpstr>What caIntegrator2 will do</vt:lpstr>
      <vt:lpstr>Release Schedule</vt:lpstr>
      <vt:lpstr>What you can do to get ready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127</cp:revision>
  <dcterms:created xsi:type="dcterms:W3CDTF">2008-09-05T14:23:08Z</dcterms:created>
  <dcterms:modified xsi:type="dcterms:W3CDTF">2009-05-05T20:31:18Z</dcterms:modified>
</cp:coreProperties>
</file>