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5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Magnetic Disk 61"/>
          <p:cNvSpPr/>
          <p:nvPr/>
        </p:nvSpPr>
        <p:spPr>
          <a:xfrm>
            <a:off x="4191000" y="3048000"/>
            <a:ext cx="381000" cy="3048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55531" y="3048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NCIA</a:t>
            </a:r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1651" y="350520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61620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Flowchart: Magnetic Disk 60"/>
          <p:cNvSpPr/>
          <p:nvPr/>
        </p:nvSpPr>
        <p:spPr>
          <a:xfrm>
            <a:off x="3572933" y="2108199"/>
            <a:ext cx="381000" cy="3048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6578598" y="1773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4057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89412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2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2533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199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253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78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5438001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563433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01580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9388" y="50247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17713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5477470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5786735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4819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719935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024735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253335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3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602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616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3622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8194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0480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52800" y="2069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caArray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86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48000" y="228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27754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14132" y="3266534"/>
            <a:ext cx="10668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9054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9198" y="1371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1963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152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143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447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676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516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200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36491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34660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4998" y="2286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273798" y="17526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05600" y="2537822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590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191000" y="2209800"/>
            <a:ext cx="2209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3622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648200" y="24384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6" idx="0"/>
          </p:cNvCxnSpPr>
          <p:nvPr/>
        </p:nvCxnSpPr>
        <p:spPr>
          <a:xfrm rot="5400000" flipH="1" flipV="1">
            <a:off x="5260433" y="2020903"/>
            <a:ext cx="1027669" cy="1862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477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46" grpId="0"/>
      <p:bldP spid="61" grpId="0" animBg="1"/>
      <p:bldP spid="61" grpId="1" animBg="1"/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5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you can do with caIntegrator2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Plans for Image Viewing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425520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229100"/>
            <a:ext cx="211803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19751142">
            <a:off x="3120514" y="3140187"/>
            <a:ext cx="3092599" cy="200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600" y="1219200"/>
            <a:ext cx="2057400" cy="253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5400000">
            <a:off x="6984999" y="3860802"/>
            <a:ext cx="279401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caIntegrator2 works</vt:lpstr>
      <vt:lpstr>What you can do with caIntegrator2</vt:lpstr>
      <vt:lpstr>Current Plans for Image Viewing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31</cp:revision>
  <dcterms:created xsi:type="dcterms:W3CDTF">2008-09-05T14:23:08Z</dcterms:created>
  <dcterms:modified xsi:type="dcterms:W3CDTF">2008-09-09T17:38:07Z</dcterms:modified>
</cp:coreProperties>
</file>