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fitzhugh" initials="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8-09-16T16:00:35.694" idx="1">
    <p:pos x="10" y="10"/>
    <p:text>should i have preceding slide talking about caIntegrator implementations (rembrandt, i-spy) in more detail?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8-09-16T16:01:31.526" idx="2">
    <p:pos x="10" y="10"/>
    <p:text>how technical is the audience?  do we want any model diagrams or anything?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905000"/>
            <a:ext cx="685800" cy="74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" name="Picture 74" descr="NCIA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048000"/>
            <a:ext cx="1113692" cy="381000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1651" y="3505200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2616201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Flowchart: Magnetic Disk 56"/>
          <p:cNvSpPr/>
          <p:nvPr/>
        </p:nvSpPr>
        <p:spPr>
          <a:xfrm>
            <a:off x="6578598" y="1773872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6781800" y="5405735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sz="3600" dirty="0" smtClean="0"/>
              <a:t>How caIntegrator2</a:t>
            </a:r>
            <a:r>
              <a:rPr lang="en-US" dirty="0" smtClean="0"/>
              <a:t> </a:t>
            </a:r>
            <a:r>
              <a:rPr lang="en-US" sz="3600" dirty="0" smtClean="0"/>
              <a:t>works</a:t>
            </a:r>
            <a:endParaRPr lang="en-US" sz="3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189412"/>
            <a:ext cx="91440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" y="4191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caIntegrator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3821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caIntegrator2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5253335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471993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525333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Clinical 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578673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Imaging Data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90600" y="4948535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 flipV="1">
            <a:off x="1143000" y="5438001"/>
            <a:ext cx="12192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0600" y="5634335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7200" y="5015805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Development Team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29388" y="5024735"/>
            <a:ext cx="633412" cy="681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6096000" y="5177135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Rembrandt (for example)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76600" y="4948535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1"/>
          </p:cNvCxnSpPr>
          <p:nvPr/>
        </p:nvCxnSpPr>
        <p:spPr>
          <a:xfrm flipV="1">
            <a:off x="3657600" y="5477470"/>
            <a:ext cx="609600" cy="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</p:cNvCxnSpPr>
          <p:nvPr/>
        </p:nvCxnSpPr>
        <p:spPr>
          <a:xfrm flipV="1">
            <a:off x="3657600" y="5786735"/>
            <a:ext cx="6096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38800" y="5481935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01000" y="4719935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</a:p>
          <a:p>
            <a:endParaRPr lang="en-US" dirty="0"/>
          </a:p>
          <a:p>
            <a:r>
              <a:rPr lang="en-US" dirty="0" smtClean="0"/>
              <a:t>Public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239000" y="5024735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39000" y="5253335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95800" y="624393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Process repeated again for each project, reusing code and developer expertise.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26024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28800" y="20690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Data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79602" y="261620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Clinical Data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33600" y="31358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90600" y="2362200"/>
            <a:ext cx="762000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143000" y="2819400"/>
            <a:ext cx="685800" cy="1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90600" y="3048000"/>
            <a:ext cx="1066800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86200" y="259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005665" y="2294467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7" idx="1"/>
          </p:cNvCxnSpPr>
          <p:nvPr/>
        </p:nvCxnSpPr>
        <p:spPr>
          <a:xfrm flipV="1">
            <a:off x="3242735" y="2775466"/>
            <a:ext cx="643465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971800" y="3234265"/>
            <a:ext cx="685800" cy="59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90547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Development Team</a:t>
            </a:r>
            <a:endParaRPr lang="en-US" dirty="0"/>
          </a:p>
        </p:txBody>
      </p:sp>
      <p:pic>
        <p:nvPicPr>
          <p:cNvPr id="56" name="Picture 55" descr="2008_05_29_workspac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29198" y="1371600"/>
            <a:ext cx="830400" cy="63087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808134" y="196333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caIntegrator2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114800" y="1524000"/>
            <a:ext cx="1752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797798" y="1143000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</a:p>
          <a:p>
            <a:endParaRPr lang="en-US" dirty="0"/>
          </a:p>
          <a:p>
            <a:r>
              <a:rPr lang="en-US" dirty="0" smtClean="0"/>
              <a:t>Public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7035798" y="14478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035798" y="16764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76400" y="35168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Annotations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14400" y="32004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640666" y="3649133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461935" y="346606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pic>
        <p:nvPicPr>
          <p:cNvPr id="90" name="Picture 89" descr="2008_05_29_workspac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14998" y="2286000"/>
            <a:ext cx="629800" cy="47847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6536266" y="1608667"/>
            <a:ext cx="736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View Study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993466" y="2531534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Deploy Study</a:t>
            </a:r>
            <a:endParaRPr lang="en-US" sz="1000" dirty="0"/>
          </a:p>
        </p:txBody>
      </p:sp>
      <p:cxnSp>
        <p:nvCxnSpPr>
          <p:cNvPr id="102" name="Straight Arrow Connector 101"/>
          <p:cNvCxnSpPr/>
          <p:nvPr/>
        </p:nvCxnSpPr>
        <p:spPr>
          <a:xfrm rot="10800000">
            <a:off x="7492998" y="25908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987801" y="2285986"/>
            <a:ext cx="2438400" cy="42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419600" y="2362200"/>
            <a:ext cx="2057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893734" y="2396065"/>
            <a:ext cx="1701801" cy="719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5029200" y="2438402"/>
            <a:ext cx="1676400" cy="1066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97798" y="24778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Study Manager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72200" y="3352800"/>
            <a:ext cx="504825" cy="56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0" name="Straight Arrow Connector 69"/>
          <p:cNvCxnSpPr/>
          <p:nvPr/>
        </p:nvCxnSpPr>
        <p:spPr>
          <a:xfrm rot="10800000">
            <a:off x="5791200" y="3031066"/>
            <a:ext cx="347132" cy="304800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5583766" y="2569635"/>
            <a:ext cx="762001" cy="651932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28" grpId="0" animBg="1"/>
      <p:bldP spid="9" grpId="0"/>
      <p:bldP spid="10" grpId="0"/>
      <p:bldP spid="11" grpId="0"/>
      <p:bldP spid="12" grpId="0"/>
      <p:bldP spid="19" grpId="0"/>
      <p:bldP spid="21" grpId="0"/>
      <p:bldP spid="31" grpId="0"/>
      <p:bldP spid="37" grpId="0"/>
      <p:bldP spid="38" grpId="0"/>
      <p:bldP spid="39" grpId="0"/>
      <p:bldP spid="40" grpId="0"/>
      <p:bldP spid="41" grpId="0"/>
      <p:bldP spid="47" grpId="0"/>
      <p:bldP spid="55" grpId="0"/>
      <p:bldP spid="58" grpId="0"/>
      <p:bldP spid="78" grpId="0"/>
      <p:bldP spid="74" grpId="0"/>
      <p:bldP spid="86" grpId="0"/>
      <p:bldP spid="99" grpId="0"/>
      <p:bldP spid="100" grpId="0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you can do with caIntegrator2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Browse and filter lists of major entities</a:t>
            </a:r>
          </a:p>
          <a:p>
            <a:pPr lvl="1"/>
            <a:r>
              <a:rPr lang="en-US" dirty="0" smtClean="0"/>
              <a:t>Subjects</a:t>
            </a:r>
          </a:p>
          <a:p>
            <a:pPr lvl="1"/>
            <a:r>
              <a:rPr lang="en-US" dirty="0" smtClean="0"/>
              <a:t>Samples</a:t>
            </a:r>
          </a:p>
          <a:p>
            <a:r>
              <a:rPr lang="en-US" dirty="0" smtClean="0"/>
              <a:t>Write complex queries</a:t>
            </a:r>
          </a:p>
          <a:p>
            <a:pPr lvl="1"/>
            <a:r>
              <a:rPr lang="en-US" dirty="0" smtClean="0"/>
              <a:t>Join across clinical, microarray and image data</a:t>
            </a:r>
          </a:p>
          <a:p>
            <a:pPr lvl="1"/>
            <a:r>
              <a:rPr lang="en-US" dirty="0" smtClean="0"/>
              <a:t>Publish queries to other users that return lists of interesting genes, subjects and/or images</a:t>
            </a:r>
          </a:p>
          <a:p>
            <a:r>
              <a:rPr lang="en-US" dirty="0" smtClean="0"/>
              <a:t>Do analysis</a:t>
            </a:r>
          </a:p>
          <a:p>
            <a:pPr lvl="1"/>
            <a:r>
              <a:rPr lang="en-US" dirty="0" smtClean="0"/>
              <a:t>Kaplan-Meier Survival Curves</a:t>
            </a:r>
          </a:p>
          <a:p>
            <a:pPr lvl="1"/>
            <a:r>
              <a:rPr lang="en-US" dirty="0" smtClean="0"/>
              <a:t>Export to </a:t>
            </a:r>
            <a:r>
              <a:rPr lang="en-US" dirty="0" err="1" smtClean="0"/>
              <a:t>GenePattern</a:t>
            </a:r>
            <a:r>
              <a:rPr lang="en-US" dirty="0" smtClean="0"/>
              <a:t> or </a:t>
            </a:r>
            <a:r>
              <a:rPr lang="en-US" dirty="0" err="1" smtClean="0"/>
              <a:t>GEWorkbench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Version 1.0 on mm/</a:t>
            </a:r>
            <a:r>
              <a:rPr lang="en-US" dirty="0" err="1" smtClean="0"/>
              <a:t>dd</a:t>
            </a:r>
            <a:r>
              <a:rPr lang="en-US" dirty="0" smtClean="0"/>
              <a:t>/</a:t>
            </a:r>
            <a:r>
              <a:rPr lang="en-US" dirty="0" err="1" smtClean="0"/>
              <a:t>yy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Where it will be hosted?</a:t>
            </a:r>
          </a:p>
          <a:p>
            <a:r>
              <a:rPr lang="en-US" dirty="0" smtClean="0"/>
              <a:t>Technology?</a:t>
            </a:r>
          </a:p>
          <a:p>
            <a:r>
              <a:rPr lang="en-US" dirty="0" smtClean="0"/>
              <a:t>Future Directions</a:t>
            </a:r>
          </a:p>
          <a:p>
            <a:pPr lvl="1"/>
            <a:r>
              <a:rPr lang="en-US" dirty="0" smtClean="0"/>
              <a:t>Incorporate other types of genomic data such as copy number, </a:t>
            </a:r>
            <a:r>
              <a:rPr lang="en-US" dirty="0" err="1" smtClean="0"/>
              <a:t>methylation</a:t>
            </a:r>
            <a:r>
              <a:rPr lang="en-US" dirty="0" smtClean="0"/>
              <a:t>, and genotypes</a:t>
            </a:r>
          </a:p>
          <a:p>
            <a:pPr lvl="1"/>
            <a:r>
              <a:rPr lang="en-US" dirty="0" smtClean="0"/>
              <a:t>Tighter integration with </a:t>
            </a:r>
            <a:r>
              <a:rPr lang="en-US" dirty="0" err="1" smtClean="0"/>
              <a:t>GenePattern</a:t>
            </a:r>
            <a:r>
              <a:rPr lang="en-US" dirty="0" smtClean="0"/>
              <a:t> and other analysis tools</a:t>
            </a:r>
            <a:endParaRPr lang="en-US" dirty="0"/>
          </a:p>
          <a:p>
            <a:pPr lvl="1"/>
            <a:r>
              <a:rPr lang="en-US" dirty="0" smtClean="0"/>
              <a:t>Allow regular updates of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Developers, Architects </a:t>
            </a:r>
            <a:r>
              <a:rPr lang="en-US" dirty="0" smtClean="0"/>
              <a:t>and </a:t>
            </a:r>
            <a:r>
              <a:rPr lang="en-US" dirty="0" smtClean="0"/>
              <a:t>Project Managers</a:t>
            </a:r>
            <a:endParaRPr lang="en-US" dirty="0" smtClean="0"/>
          </a:p>
          <a:p>
            <a:pPr lvl="1"/>
            <a:r>
              <a:rPr lang="en-US" dirty="0" smtClean="0"/>
              <a:t>TJ Andrews</a:t>
            </a:r>
          </a:p>
          <a:p>
            <a:pPr lvl="1"/>
            <a:r>
              <a:rPr lang="en-US" dirty="0" smtClean="0"/>
              <a:t>Will </a:t>
            </a:r>
            <a:r>
              <a:rPr lang="en-US" dirty="0" err="1" smtClean="0"/>
              <a:t>FitzHugh</a:t>
            </a:r>
            <a:endParaRPr lang="en-US" dirty="0" smtClean="0"/>
          </a:p>
          <a:p>
            <a:pPr lvl="1"/>
            <a:r>
              <a:rPr lang="en-US" dirty="0" smtClean="0"/>
              <a:t>Michael </a:t>
            </a:r>
            <a:r>
              <a:rPr lang="en-US" dirty="0" err="1" smtClean="0"/>
              <a:t>Holck</a:t>
            </a:r>
            <a:endParaRPr lang="en-US" dirty="0" smtClean="0"/>
          </a:p>
          <a:p>
            <a:pPr lvl="1"/>
            <a:r>
              <a:rPr lang="en-US" dirty="0" smtClean="0"/>
              <a:t>Shine Jacob	</a:t>
            </a:r>
          </a:p>
          <a:p>
            <a:pPr lvl="1"/>
            <a:r>
              <a:rPr lang="en-US" dirty="0" smtClean="0"/>
              <a:t>Mark Lewis</a:t>
            </a:r>
          </a:p>
          <a:p>
            <a:pPr lvl="1"/>
            <a:r>
              <a:rPr lang="en-US" dirty="0" smtClean="0"/>
              <a:t>JP </a:t>
            </a:r>
            <a:r>
              <a:rPr lang="en-US" dirty="0" err="1" smtClean="0"/>
              <a:t>Marple</a:t>
            </a:r>
            <a:endParaRPr lang="en-US" dirty="0" smtClean="0"/>
          </a:p>
          <a:p>
            <a:pPr lvl="1"/>
            <a:r>
              <a:rPr lang="en-US" dirty="0" err="1" smtClean="0"/>
              <a:t>Sangeetha</a:t>
            </a:r>
            <a:r>
              <a:rPr lang="en-US" dirty="0" smtClean="0"/>
              <a:t> </a:t>
            </a:r>
            <a:r>
              <a:rPr lang="en-US" dirty="0" err="1" smtClean="0"/>
              <a:t>Rajagopal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Eric </a:t>
            </a:r>
            <a:r>
              <a:rPr lang="en-US" dirty="0" err="1" smtClean="0"/>
              <a:t>Tavela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Leadership and Requirements</a:t>
            </a:r>
          </a:p>
          <a:p>
            <a:pPr lvl="1"/>
            <a:r>
              <a:rPr lang="en-US" dirty="0" err="1" smtClean="0"/>
              <a:t>Anand</a:t>
            </a:r>
            <a:r>
              <a:rPr lang="en-US" dirty="0" smtClean="0"/>
              <a:t> </a:t>
            </a:r>
            <a:r>
              <a:rPr lang="en-US" dirty="0" err="1" smtClean="0"/>
              <a:t>Basu</a:t>
            </a:r>
            <a:endParaRPr lang="en-US" dirty="0" smtClean="0"/>
          </a:p>
          <a:p>
            <a:pPr lvl="1"/>
            <a:r>
              <a:rPr lang="en-US" dirty="0" err="1" smtClean="0"/>
              <a:t>Subhashree</a:t>
            </a:r>
            <a:r>
              <a:rPr lang="en-US" dirty="0" smtClean="0"/>
              <a:t> </a:t>
            </a:r>
            <a:r>
              <a:rPr lang="en-US" dirty="0" err="1" smtClean="0"/>
              <a:t>Madhavan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NCIA &amp; VASARI</a:t>
            </a:r>
          </a:p>
          <a:p>
            <a:pPr lvl="1"/>
            <a:r>
              <a:rPr lang="en-US" dirty="0" smtClean="0"/>
              <a:t>Carl Jaffe</a:t>
            </a:r>
          </a:p>
          <a:p>
            <a:pPr lvl="1"/>
            <a:r>
              <a:rPr lang="en-US" dirty="0" smtClean="0"/>
              <a:t>John </a:t>
            </a:r>
            <a:r>
              <a:rPr lang="en-US" dirty="0" err="1" smtClean="0"/>
              <a:t>Freymann</a:t>
            </a:r>
            <a:endParaRPr lang="en-US" dirty="0" smtClean="0"/>
          </a:p>
          <a:p>
            <a:pPr lvl="1"/>
            <a:r>
              <a:rPr lang="en-US" dirty="0" smtClean="0"/>
              <a:t>Adam Flanders</a:t>
            </a:r>
          </a:p>
          <a:p>
            <a:pPr lvl="1"/>
            <a:r>
              <a:rPr lang="en-US" dirty="0" smtClean="0"/>
              <a:t>Daniel Rubin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191</Words>
  <Application>Microsoft Office PowerPoint</Application>
  <PresentationFormat>On-screen Show (4:3)</PresentationFormat>
  <Paragraphs>66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How caIntegrator2 works</vt:lpstr>
      <vt:lpstr>What you can do with caIntegrator2</vt:lpstr>
      <vt:lpstr>Other Stuff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CaIntegrator2 &amp; NCIA Meeting Agenda</dc:title>
  <dc:creator>wfitzhugh</dc:creator>
  <cp:lastModifiedBy>wfitzhugh</cp:lastModifiedBy>
  <cp:revision>55</cp:revision>
  <dcterms:created xsi:type="dcterms:W3CDTF">2008-09-05T14:23:08Z</dcterms:created>
  <dcterms:modified xsi:type="dcterms:W3CDTF">2008-09-16T20:50:55Z</dcterms:modified>
</cp:coreProperties>
</file>