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822848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673812" y="3159464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91471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05771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651" y="451491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62591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78358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61217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</a:t>
            </a:r>
            <a:r>
              <a:rPr lang="en-US" sz="1600" dirty="0" smtClean="0"/>
              <a:t> </a:t>
            </a:r>
            <a:r>
              <a:rPr lang="en-US" sz="1600" dirty="0" smtClean="0"/>
              <a:t>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07877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625911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4557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371910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829110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057710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60388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304177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764578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243975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08817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238131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973049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2316778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15271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</a:t>
            </a:r>
            <a:r>
              <a:rPr lang="en-US" sz="1600" dirty="0" smtClean="0"/>
              <a:t> </a:t>
            </a:r>
            <a:r>
              <a:rPr lang="en-US" sz="1600" dirty="0" smtClean="0"/>
              <a:t>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457510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686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526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210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629673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329571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61837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54124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600510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295696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371910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405775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429000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487579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436251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001125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524312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4526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191000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43400" y="54864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637212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810000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48830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267200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029200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029200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491753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181600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618601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4982980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pPr lvl="1"/>
            <a:r>
              <a:rPr lang="en-US" sz="2000" dirty="0" smtClean="0"/>
              <a:t>Define multiple measure of patient </a:t>
            </a:r>
            <a:r>
              <a:rPr lang="en-US" sz="2000" dirty="0" smtClean="0"/>
              <a:t>survival</a:t>
            </a:r>
          </a:p>
          <a:p>
            <a:pPr lvl="1"/>
            <a:r>
              <a:rPr lang="en-US" sz="2000" dirty="0" smtClean="0"/>
              <a:t>Define a set of control samples for fold change calculations</a:t>
            </a:r>
            <a:endParaRPr lang="en-US" sz="2000" dirty="0" smtClean="0"/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data</a:t>
            </a:r>
          </a:p>
          <a:p>
            <a:pPr lvl="1"/>
            <a:r>
              <a:rPr lang="en-US" dirty="0" smtClean="0"/>
              <a:t>mRNA expression data from more platforms</a:t>
            </a:r>
          </a:p>
          <a:p>
            <a:pPr lvl="1"/>
            <a:r>
              <a:rPr lang="en-US" dirty="0" smtClean="0"/>
              <a:t>Copy 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Pre-alpha Release at end of January, 2009</a:t>
            </a:r>
          </a:p>
          <a:p>
            <a:r>
              <a:rPr lang="en-US" sz="2000" dirty="0" smtClean="0"/>
              <a:t>Alpha release Q1/Q2 2009</a:t>
            </a:r>
          </a:p>
          <a:p>
            <a:r>
              <a:rPr lang="en-US" sz="2000" dirty="0" smtClean="0"/>
              <a:t>Beta </a:t>
            </a:r>
            <a:r>
              <a:rPr lang="en-US" sz="2000" dirty="0" smtClean="0"/>
              <a:t>release </a:t>
            </a:r>
            <a:r>
              <a:rPr lang="en-US" sz="2000" dirty="0" smtClean="0"/>
              <a:t>in Q2/Q3 2009</a:t>
            </a:r>
            <a:endParaRPr lang="en-US" sz="2000" dirty="0" smtClean="0"/>
          </a:p>
          <a:p>
            <a:r>
              <a:rPr lang="en-US" sz="2000" dirty="0" smtClean="0"/>
              <a:t>1.0 Release in </a:t>
            </a:r>
            <a:r>
              <a:rPr lang="en-US" sz="2000" dirty="0" smtClean="0"/>
              <a:t>September, </a:t>
            </a:r>
            <a:r>
              <a:rPr lang="en-US" sz="2000" dirty="0" smtClean="0"/>
              <a:t>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</a:t>
            </a:r>
            <a:r>
              <a:rPr lang="en-US" dirty="0" smtClean="0"/>
              <a:t>column</a:t>
            </a:r>
          </a:p>
          <a:p>
            <a:pPr lvl="1"/>
            <a:r>
              <a:rPr lang="en-US" dirty="0" err="1" smtClean="0"/>
              <a:t>Timepoint</a:t>
            </a:r>
            <a:r>
              <a:rPr lang="en-US" dirty="0" smtClean="0"/>
              <a:t> identifier, if applicable, in one column</a:t>
            </a:r>
            <a:endParaRPr lang="en-US" dirty="0" smtClean="0"/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name</a:t>
            </a:r>
          </a:p>
          <a:p>
            <a:r>
              <a:rPr lang="en-US" dirty="0" smtClean="0"/>
              <a:t>Image data should be in an NCIA grid node as public data, either locally or the CBIIT installation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NCIA study instance UID and one the patient id from the clinical data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493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122</cp:revision>
  <dcterms:created xsi:type="dcterms:W3CDTF">2008-09-05T14:23:08Z</dcterms:created>
  <dcterms:modified xsi:type="dcterms:W3CDTF">2009-01-23T14:58:32Z</dcterms:modified>
</cp:coreProperties>
</file>