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630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F404-475C-4D61-A292-6AE40814952C}" type="datetimeFigureOut">
              <a:rPr lang="en-US" smtClean="0"/>
              <a:t>6/13/2008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B12A-B537-4A12-A54A-896AB97DBA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F404-475C-4D61-A292-6AE40814952C}" type="datetimeFigureOut">
              <a:rPr lang="en-US" smtClean="0"/>
              <a:t>6/13/2008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B12A-B537-4A12-A54A-896AB97DBA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F404-475C-4D61-A292-6AE40814952C}" type="datetimeFigureOut">
              <a:rPr lang="en-US" smtClean="0"/>
              <a:t>6/13/2008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B12A-B537-4A12-A54A-896AB97DBA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F404-475C-4D61-A292-6AE40814952C}" type="datetimeFigureOut">
              <a:rPr lang="en-US" smtClean="0"/>
              <a:t>6/13/2008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B12A-B537-4A12-A54A-896AB97DBA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F404-475C-4D61-A292-6AE40814952C}" type="datetimeFigureOut">
              <a:rPr lang="en-US" smtClean="0"/>
              <a:t>6/13/2008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B12A-B537-4A12-A54A-896AB97DBA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F404-475C-4D61-A292-6AE40814952C}" type="datetimeFigureOut">
              <a:rPr lang="en-US" smtClean="0"/>
              <a:t>6/13/2008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B12A-B537-4A12-A54A-896AB97DBA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F404-475C-4D61-A292-6AE40814952C}" type="datetimeFigureOut">
              <a:rPr lang="en-US" smtClean="0"/>
              <a:t>6/13/2008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B12A-B537-4A12-A54A-896AB97DBA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F404-475C-4D61-A292-6AE40814952C}" type="datetimeFigureOut">
              <a:rPr lang="en-US" smtClean="0"/>
              <a:t>6/13/2008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B12A-B537-4A12-A54A-896AB97DBA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F404-475C-4D61-A292-6AE40814952C}" type="datetimeFigureOut">
              <a:rPr lang="en-US" smtClean="0"/>
              <a:t>6/13/2008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B12A-B537-4A12-A54A-896AB97DBA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F404-475C-4D61-A292-6AE40814952C}" type="datetimeFigureOut">
              <a:rPr lang="en-US" smtClean="0"/>
              <a:t>6/13/2008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B12A-B537-4A12-A54A-896AB97DBA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F404-475C-4D61-A292-6AE40814952C}" type="datetimeFigureOut">
              <a:rPr lang="en-US" smtClean="0"/>
              <a:t>6/13/2008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B12A-B537-4A12-A54A-896AB97DBA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AF404-475C-4D61-A292-6AE40814952C}" type="datetimeFigureOut">
              <a:rPr lang="en-US" smtClean="0"/>
              <a:t>6/13/2008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CB12A-B537-4A12-A54A-896AB97DBA5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n 16"/>
          <p:cNvSpPr/>
          <p:nvPr/>
        </p:nvSpPr>
        <p:spPr>
          <a:xfrm>
            <a:off x="2362200" y="914400"/>
            <a:ext cx="457200" cy="381000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239780" y="786426"/>
            <a:ext cx="685800" cy="600164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CTODS</a:t>
            </a:r>
          </a:p>
          <a:p>
            <a:pPr algn="ctr"/>
            <a:r>
              <a:rPr lang="en-US" sz="700" dirty="0" smtClean="0"/>
              <a:t>(Clinical Trials Object Data System)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3124200" y="2362200"/>
            <a:ext cx="26670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29000" y="2286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VASARI Study Scenario</a:t>
            </a:r>
            <a:endParaRPr lang="en-US" dirty="0"/>
          </a:p>
        </p:txBody>
      </p:sp>
      <p:sp>
        <p:nvSpPr>
          <p:cNvPr id="11" name="Can 10"/>
          <p:cNvSpPr/>
          <p:nvPr/>
        </p:nvSpPr>
        <p:spPr>
          <a:xfrm>
            <a:off x="3352800" y="3048000"/>
            <a:ext cx="685800" cy="609600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810000" y="24500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caIntegrator2</a:t>
            </a:r>
            <a:endParaRPr lang="en-US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2990482"/>
            <a:ext cx="1143000" cy="939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Left-Right Arrow 14"/>
          <p:cNvSpPr/>
          <p:nvPr/>
        </p:nvSpPr>
        <p:spPr>
          <a:xfrm>
            <a:off x="4107305" y="3276600"/>
            <a:ext cx="342275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838200" y="1371600"/>
            <a:ext cx="1295400" cy="851725"/>
            <a:chOff x="838200" y="1371600"/>
            <a:chExt cx="1295400" cy="851725"/>
          </a:xfrm>
        </p:grpSpPr>
        <p:pic>
          <p:nvPicPr>
            <p:cNvPr id="1030" name="Picture 6" descr="C:\Users\wfitzhugh\AppData\Local\Microsoft\Windows\Temporary Internet Files\Content.IE5\YRVYH1G4\MPj04230460000[1]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14400" y="1371600"/>
              <a:ext cx="851725" cy="851725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>
            <a:xfrm>
              <a:off x="838200" y="1879538"/>
              <a:ext cx="1295400" cy="307777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Clinical Data</a:t>
              </a:r>
              <a:endParaRPr lang="en-US" sz="1400" dirty="0"/>
            </a:p>
          </p:txBody>
        </p:sp>
      </p:grpSp>
      <p:cxnSp>
        <p:nvCxnSpPr>
          <p:cNvPr id="22" name="Elbow Connector 21"/>
          <p:cNvCxnSpPr>
            <a:stCxn id="1030" idx="3"/>
            <a:endCxn id="18" idx="1"/>
          </p:cNvCxnSpPr>
          <p:nvPr/>
        </p:nvCxnSpPr>
        <p:spPr>
          <a:xfrm flipV="1">
            <a:off x="1766125" y="1086508"/>
            <a:ext cx="473655" cy="71095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88342" y="1752600"/>
            <a:ext cx="507258" cy="467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5" name="Elbow Connector 24"/>
          <p:cNvCxnSpPr>
            <a:stCxn id="1030" idx="3"/>
            <a:endCxn id="26" idx="1"/>
          </p:cNvCxnSpPr>
          <p:nvPr/>
        </p:nvCxnSpPr>
        <p:spPr>
          <a:xfrm>
            <a:off x="1766125" y="1797463"/>
            <a:ext cx="481150" cy="18145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47275" y="1794248"/>
            <a:ext cx="78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Clinical Data Spreadsheet</a:t>
            </a:r>
            <a:endParaRPr lang="en-US" sz="900" dirty="0"/>
          </a:p>
        </p:txBody>
      </p:sp>
      <p:cxnSp>
        <p:nvCxnSpPr>
          <p:cNvPr id="31" name="Shape 30"/>
          <p:cNvCxnSpPr>
            <a:stCxn id="18" idx="3"/>
          </p:cNvCxnSpPr>
          <p:nvPr/>
        </p:nvCxnSpPr>
        <p:spPr>
          <a:xfrm>
            <a:off x="2925580" y="1086508"/>
            <a:ext cx="808220" cy="188529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hape 32"/>
          <p:cNvCxnSpPr>
            <a:stCxn id="26" idx="3"/>
          </p:cNvCxnSpPr>
          <p:nvPr/>
        </p:nvCxnSpPr>
        <p:spPr>
          <a:xfrm>
            <a:off x="3033659" y="1978914"/>
            <a:ext cx="547741" cy="99288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3618875" y="5334000"/>
            <a:ext cx="1447800" cy="1676400"/>
            <a:chOff x="3854970" y="5029200"/>
            <a:chExt cx="1447800" cy="1676400"/>
          </a:xfrm>
        </p:grpSpPr>
        <p:grpSp>
          <p:nvGrpSpPr>
            <p:cNvPr id="29" name="Group 28"/>
            <p:cNvGrpSpPr/>
            <p:nvPr/>
          </p:nvGrpSpPr>
          <p:grpSpPr>
            <a:xfrm>
              <a:off x="3962400" y="5029200"/>
              <a:ext cx="914400" cy="1676400"/>
              <a:chOff x="5410200" y="5181600"/>
              <a:chExt cx="914400" cy="1676400"/>
            </a:xfrm>
          </p:grpSpPr>
          <p:pic>
            <p:nvPicPr>
              <p:cNvPr id="1031" name="Picture 7" descr="C:\Users\wfitzhugh\AppData\Local\Microsoft\Windows\Temporary Internet Files\Content.IE5\HVPZE1F9\MPj04071240000[1].jp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486400" y="5372274"/>
                <a:ext cx="762000" cy="1142421"/>
              </a:xfrm>
              <a:prstGeom prst="rect">
                <a:avLst/>
              </a:prstGeom>
              <a:noFill/>
            </p:spPr>
          </p:pic>
          <p:sp>
            <p:nvSpPr>
              <p:cNvPr id="27" name="Rectangle 26"/>
              <p:cNvSpPr/>
              <p:nvPr/>
            </p:nvSpPr>
            <p:spPr>
              <a:xfrm>
                <a:off x="5410200" y="5181600"/>
                <a:ext cx="914400" cy="457200"/>
              </a:xfrm>
              <a:prstGeom prst="rect">
                <a:avLst/>
              </a:prstGeom>
              <a:solidFill>
                <a:schemeClr val="bg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5410200" y="6400800"/>
                <a:ext cx="914400" cy="457200"/>
              </a:xfrm>
              <a:prstGeom prst="rect">
                <a:avLst/>
              </a:prstGeom>
              <a:solidFill>
                <a:schemeClr val="bg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3854970" y="5897380"/>
              <a:ext cx="1447800" cy="307777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Imaging Data</a:t>
              </a:r>
              <a:endParaRPr lang="en-US" sz="1400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314075" y="4800600"/>
            <a:ext cx="838200" cy="492443"/>
            <a:chOff x="4008620" y="4800600"/>
            <a:chExt cx="838200" cy="492443"/>
          </a:xfrm>
        </p:grpSpPr>
        <p:sp>
          <p:nvSpPr>
            <p:cNvPr id="41" name="Can 40"/>
            <p:cNvSpPr/>
            <p:nvPr/>
          </p:nvSpPr>
          <p:spPr>
            <a:xfrm>
              <a:off x="4191000" y="4876800"/>
              <a:ext cx="457200" cy="381000"/>
            </a:xfrm>
            <a:prstGeom prst="can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008620" y="4800600"/>
              <a:ext cx="838200" cy="492443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NCIA</a:t>
              </a:r>
            </a:p>
            <a:p>
              <a:pPr algn="ctr"/>
              <a:r>
                <a:rPr lang="en-US" sz="700" dirty="0" smtClean="0"/>
                <a:t>(National Cancer Imaging Archive)</a:t>
              </a:r>
              <a:endParaRPr lang="en-US" sz="1200" dirty="0"/>
            </a:p>
          </p:txBody>
        </p:sp>
      </p:grpSp>
      <p:cxnSp>
        <p:nvCxnSpPr>
          <p:cNvPr id="47" name="Straight Arrow Connector 46"/>
          <p:cNvCxnSpPr/>
          <p:nvPr/>
        </p:nvCxnSpPr>
        <p:spPr>
          <a:xfrm rot="16200000" flipV="1">
            <a:off x="3733173" y="5372100"/>
            <a:ext cx="381001" cy="3048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392180" y="13716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OR</a:t>
            </a:r>
            <a:endParaRPr lang="en-US" sz="1600" dirty="0"/>
          </a:p>
        </p:txBody>
      </p:sp>
      <p:grpSp>
        <p:nvGrpSpPr>
          <p:cNvPr id="70" name="Group 69"/>
          <p:cNvGrpSpPr/>
          <p:nvPr/>
        </p:nvGrpSpPr>
        <p:grpSpPr>
          <a:xfrm>
            <a:off x="4191000" y="4876800"/>
            <a:ext cx="1219200" cy="467473"/>
            <a:chOff x="4458325" y="4876800"/>
            <a:chExt cx="1219200" cy="467473"/>
          </a:xfrm>
        </p:grpSpPr>
        <p:pic>
          <p:nvPicPr>
            <p:cNvPr id="60" name="Picture 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00600" y="4876800"/>
              <a:ext cx="507258" cy="4674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1" name="TextBox 60"/>
            <p:cNvSpPr txBox="1"/>
            <p:nvPr/>
          </p:nvSpPr>
          <p:spPr>
            <a:xfrm>
              <a:off x="4458325" y="4945505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Image Annotation Spreadsheet</a:t>
              </a:r>
              <a:endParaRPr lang="en-US" sz="900" dirty="0"/>
            </a:p>
          </p:txBody>
        </p:sp>
      </p:grpSp>
      <p:cxnSp>
        <p:nvCxnSpPr>
          <p:cNvPr id="62" name="Straight Arrow Connector 61"/>
          <p:cNvCxnSpPr/>
          <p:nvPr/>
        </p:nvCxnSpPr>
        <p:spPr>
          <a:xfrm flipV="1">
            <a:off x="4380875" y="5410200"/>
            <a:ext cx="381000" cy="3048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rot="16200000" flipV="1">
            <a:off x="3086100" y="4167890"/>
            <a:ext cx="1066800" cy="228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/>
          <p:nvPr/>
        </p:nvCxnSpPr>
        <p:spPr>
          <a:xfrm rot="16200000" flipV="1">
            <a:off x="3817495" y="3802505"/>
            <a:ext cx="1051811" cy="91440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1600200" y="3810000"/>
            <a:ext cx="838200" cy="381000"/>
            <a:chOff x="4008620" y="4876800"/>
            <a:chExt cx="838200" cy="381000"/>
          </a:xfrm>
        </p:grpSpPr>
        <p:sp>
          <p:nvSpPr>
            <p:cNvPr id="95" name="Can 94"/>
            <p:cNvSpPr/>
            <p:nvPr/>
          </p:nvSpPr>
          <p:spPr>
            <a:xfrm>
              <a:off x="4191000" y="4876800"/>
              <a:ext cx="457200" cy="381000"/>
            </a:xfrm>
            <a:prstGeom prst="can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008620" y="4906780"/>
              <a:ext cx="838200" cy="307777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/>
                <a:t>caArray</a:t>
              </a:r>
              <a:endParaRPr lang="en-US" sz="1400" dirty="0" smtClean="0"/>
            </a:p>
          </p:txBody>
        </p:sp>
      </p:grpSp>
      <p:cxnSp>
        <p:nvCxnSpPr>
          <p:cNvPr id="98" name="Elbow Connector 97"/>
          <p:cNvCxnSpPr>
            <a:stCxn id="96" idx="3"/>
          </p:cNvCxnSpPr>
          <p:nvPr/>
        </p:nvCxnSpPr>
        <p:spPr>
          <a:xfrm flipV="1">
            <a:off x="2438400" y="3352800"/>
            <a:ext cx="838200" cy="64106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152400" y="3352800"/>
            <a:ext cx="1295400" cy="1109883"/>
            <a:chOff x="152400" y="3352800"/>
            <a:chExt cx="1295400" cy="1109883"/>
          </a:xfrm>
        </p:grpSpPr>
        <p:pic>
          <p:nvPicPr>
            <p:cNvPr id="1034" name="Picture 10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97305" y="3352800"/>
              <a:ext cx="1028700" cy="1028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1" name="TextBox 100"/>
            <p:cNvSpPr txBox="1"/>
            <p:nvPr/>
          </p:nvSpPr>
          <p:spPr>
            <a:xfrm>
              <a:off x="152400" y="3908685"/>
              <a:ext cx="1295400" cy="553998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Genomic Data</a:t>
              </a:r>
            </a:p>
            <a:p>
              <a:pPr algn="ctr"/>
              <a:r>
                <a:rPr lang="en-US" sz="800" dirty="0" smtClean="0"/>
                <a:t>(mRNA expression, array CGH, etc.)</a:t>
              </a:r>
              <a:endParaRPr lang="en-US" sz="1400" dirty="0"/>
            </a:p>
          </p:txBody>
        </p:sp>
      </p:grpSp>
      <p:cxnSp>
        <p:nvCxnSpPr>
          <p:cNvPr id="104" name="Straight Arrow Connector 103"/>
          <p:cNvCxnSpPr/>
          <p:nvPr/>
        </p:nvCxnSpPr>
        <p:spPr>
          <a:xfrm>
            <a:off x="1310390" y="39624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/>
          <p:cNvGrpSpPr/>
          <p:nvPr/>
        </p:nvGrpSpPr>
        <p:grpSpPr>
          <a:xfrm>
            <a:off x="685800" y="5638800"/>
            <a:ext cx="1843088" cy="594214"/>
            <a:chOff x="685800" y="5638800"/>
            <a:chExt cx="1843088" cy="594214"/>
          </a:xfrm>
        </p:grpSpPr>
        <p:pic>
          <p:nvPicPr>
            <p:cNvPr id="1036" name="Picture 12" descr="C:\Users\wfitzhugh\AppData\Local\Microsoft\Windows\Temporary Internet Files\Content.IE5\0YG2532O\MPj02893220000[1]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066800" y="5638800"/>
              <a:ext cx="900112" cy="594214"/>
            </a:xfrm>
            <a:prstGeom prst="rect">
              <a:avLst/>
            </a:prstGeom>
            <a:noFill/>
          </p:spPr>
        </p:pic>
        <p:sp>
          <p:nvSpPr>
            <p:cNvPr id="105" name="TextBox 104"/>
            <p:cNvSpPr txBox="1"/>
            <p:nvPr/>
          </p:nvSpPr>
          <p:spPr>
            <a:xfrm>
              <a:off x="685800" y="5791200"/>
              <a:ext cx="1843088" cy="369332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Patients in Study</a:t>
              </a:r>
              <a:endParaRPr lang="en-US" dirty="0"/>
            </a:p>
          </p:txBody>
        </p:sp>
      </p:grpSp>
      <p:cxnSp>
        <p:nvCxnSpPr>
          <p:cNvPr id="111" name="Elbow Connector 110"/>
          <p:cNvCxnSpPr/>
          <p:nvPr/>
        </p:nvCxnSpPr>
        <p:spPr>
          <a:xfrm>
            <a:off x="2384685" y="6019800"/>
            <a:ext cx="1295400" cy="228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/>
          <p:nvPr/>
        </p:nvCxnSpPr>
        <p:spPr>
          <a:xfrm rot="16200000" flipV="1">
            <a:off x="650191" y="4666305"/>
            <a:ext cx="1023719" cy="7239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105" idx="1"/>
            <a:endCxn id="1030" idx="1"/>
          </p:cNvCxnSpPr>
          <p:nvPr/>
        </p:nvCxnSpPr>
        <p:spPr>
          <a:xfrm rot="10800000" flipH="1">
            <a:off x="685800" y="1797464"/>
            <a:ext cx="228600" cy="4178403"/>
          </a:xfrm>
          <a:prstGeom prst="bentConnector3">
            <a:avLst>
              <a:gd name="adj1" fmla="val -27049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45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wfitzhugh</dc:creator>
  <cp:lastModifiedBy>wfitzhugh</cp:lastModifiedBy>
  <cp:revision>14</cp:revision>
  <dcterms:created xsi:type="dcterms:W3CDTF">2008-06-13T12:14:25Z</dcterms:created>
  <dcterms:modified xsi:type="dcterms:W3CDTF">2008-06-13T13:30:10Z</dcterms:modified>
</cp:coreProperties>
</file>