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700" y="-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821F-6167-46FA-8095-9A71888DA950}" type="datetimeFigureOut">
              <a:rPr lang="en-US" smtClean="0"/>
              <a:t>7/25/2008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5722-1F88-493F-B0BB-15897580CD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7848600" cy="652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62308"/>
            <a:ext cx="8229600" cy="593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5715000" cy="655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5697507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"/>
            <a:ext cx="5782544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wfitzhugh</dc:creator>
  <cp:lastModifiedBy>wfitzhugh</cp:lastModifiedBy>
  <cp:revision>2</cp:revision>
  <dcterms:created xsi:type="dcterms:W3CDTF">2008-07-25T14:02:31Z</dcterms:created>
  <dcterms:modified xsi:type="dcterms:W3CDTF">2008-07-25T14:15:34Z</dcterms:modified>
</cp:coreProperties>
</file>