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63" r:id="rId5"/>
    <p:sldId id="257" r:id="rId6"/>
    <p:sldId id="260" r:id="rId7"/>
    <p:sldId id="277" r:id="rId8"/>
    <p:sldId id="278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Credits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caIntegrator</a:t>
            </a:r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</a:p>
          <a:p>
            <a:pPr lvl="1"/>
            <a:r>
              <a:rPr lang="en-US" dirty="0" err="1" smtClean="0"/>
              <a:t>caGWAS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5638800" y="5562600"/>
            <a:ext cx="457200" cy="285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repeated for each project, reusing code and developer expertise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288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143000" cy="762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4366845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</a:t>
            </a:r>
            <a:r>
              <a:rPr lang="en-US" sz="3600" dirty="0" smtClean="0"/>
              <a:t>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Browse and filter lists of major entities</a:t>
            </a:r>
          </a:p>
          <a:p>
            <a:pPr lvl="1"/>
            <a:r>
              <a:rPr lang="en-US" sz="2000" dirty="0" smtClean="0"/>
              <a:t>Subjects</a:t>
            </a:r>
          </a:p>
          <a:p>
            <a:pPr lvl="1"/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</a:t>
            </a:r>
            <a:r>
              <a:rPr lang="en-US" sz="2000" dirty="0" smtClean="0"/>
              <a:t>(mRNA expression) </a:t>
            </a:r>
            <a:r>
              <a:rPr lang="en-US" sz="2000" dirty="0" smtClean="0"/>
              <a:t>and </a:t>
            </a:r>
            <a:r>
              <a:rPr lang="en-US" sz="2000" dirty="0" smtClean="0"/>
              <a:t>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</a:t>
            </a:r>
            <a:r>
              <a:rPr lang="en-US" sz="2000" dirty="0" smtClean="0"/>
              <a:t>Curves based on clinical or gene expression data</a:t>
            </a:r>
            <a:endParaRPr lang="en-US" sz="2000" dirty="0" smtClean="0"/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Expanded to incorporate other kinds of array data, such as copy number and polymorphism data</a:t>
            </a:r>
          </a:p>
          <a:p>
            <a:r>
              <a:rPr lang="en-US" dirty="0" smtClean="0"/>
              <a:t>Enhanced to allow association of clinical, array and imaging data with specific </a:t>
            </a:r>
            <a:r>
              <a:rPr lang="en-US" dirty="0" err="1" smtClean="0"/>
              <a:t>timepoints</a:t>
            </a:r>
            <a:r>
              <a:rPr lang="en-US" dirty="0" smtClean="0"/>
              <a:t> (for instance, </a:t>
            </a:r>
            <a:r>
              <a:rPr lang="en-US" dirty="0" err="1" smtClean="0"/>
              <a:t>T</a:t>
            </a:r>
            <a:r>
              <a:rPr lang="en-US" dirty="0" err="1" smtClean="0"/>
              <a:t>ime_of_Diagnosis</a:t>
            </a:r>
            <a:r>
              <a:rPr lang="en-US" dirty="0" smtClean="0"/>
              <a:t> or </a:t>
            </a:r>
            <a:r>
              <a:rPr lang="en-US" dirty="0" err="1" smtClean="0"/>
              <a:t>Six_Months_after_Treatment_Start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</a:t>
            </a:r>
            <a:r>
              <a:rPr lang="en-US" dirty="0" smtClean="0"/>
              <a:t>patient identifier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id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data should be in NCIA as public data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</a:t>
            </a:r>
            <a:r>
              <a:rPr lang="en-US" dirty="0" smtClean="0"/>
              <a:t>series id in one </a:t>
            </a:r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/>
              <a:t>CSV file with two columns, one the image series id and one the patient </a:t>
            </a:r>
            <a:r>
              <a:rPr lang="en-US" dirty="0" smtClean="0"/>
              <a:t>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next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326"/>
            <a:ext cx="8229600" cy="51334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Looking for interested partners running these kinds of studies</a:t>
            </a:r>
          </a:p>
          <a:p>
            <a:pPr lvl="1"/>
            <a:r>
              <a:rPr lang="en-US" dirty="0" smtClean="0"/>
              <a:t>Opportunity to guide future development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tissue microarray, and genotypes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studies with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 regular updates of data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3085" y="4239082"/>
            <a:ext cx="542925" cy="5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38625"/>
            <a:ext cx="2105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133600" y="5300990"/>
            <a:ext cx="2895600" cy="490210"/>
            <a:chOff x="5181600" y="5072390"/>
            <a:chExt cx="2895600" cy="49021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38800" y="5148590"/>
              <a:ext cx="16002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1628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88432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530099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Diagnosis   Treatment        </a:t>
              </a:r>
              <a:r>
                <a:rPr lang="en-US" sz="1100" dirty="0" err="1" smtClean="0"/>
                <a:t>Followup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55720" y="4407568"/>
            <a:ext cx="18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geWorkbench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508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Overview and Demo of CaIntegrator2   </vt:lpstr>
      <vt:lpstr>Agenda</vt:lpstr>
      <vt:lpstr>caIntegrator2 Goals</vt:lpstr>
      <vt:lpstr>caIntegrator Examples</vt:lpstr>
      <vt:lpstr>How caIntegrator2 works</vt:lpstr>
      <vt:lpstr>What caIntegrator2 can do now</vt:lpstr>
      <vt:lpstr>What caIntegrator2 will do</vt:lpstr>
      <vt:lpstr>What you can do to get ready</vt:lpstr>
      <vt:lpstr>What’s next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105</cp:revision>
  <dcterms:created xsi:type="dcterms:W3CDTF">2008-09-05T14:23:08Z</dcterms:created>
  <dcterms:modified xsi:type="dcterms:W3CDTF">2009-01-15T19:56:11Z</dcterms:modified>
</cp:coreProperties>
</file>