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63" r:id="rId5"/>
    <p:sldId id="257" r:id="rId6"/>
    <p:sldId id="260" r:id="rId7"/>
    <p:sldId id="277" r:id="rId8"/>
    <p:sldId id="279" r:id="rId9"/>
    <p:sldId id="278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Credits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caIntegrator2 Team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endParaRPr lang="en-US" dirty="0" smtClean="0"/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Rehfuss</a:t>
            </a:r>
            <a:endParaRPr lang="en-US" dirty="0" smtClean="0"/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Leadership and Vision</a:t>
            </a:r>
          </a:p>
          <a:p>
            <a:pPr lvl="1"/>
            <a:r>
              <a:rPr lang="en-US" sz="2000" dirty="0" err="1" smtClean="0"/>
              <a:t>Anand</a:t>
            </a:r>
            <a:r>
              <a:rPr lang="en-US" sz="2000" dirty="0" smtClean="0"/>
              <a:t> </a:t>
            </a:r>
            <a:r>
              <a:rPr lang="en-US" sz="2000" dirty="0" err="1" smtClean="0"/>
              <a:t>Basu</a:t>
            </a:r>
            <a:endParaRPr lang="en-US" sz="2000" dirty="0" smtClean="0"/>
          </a:p>
          <a:p>
            <a:pPr lvl="1"/>
            <a:r>
              <a:rPr lang="en-US" sz="2000" dirty="0" err="1" smtClean="0"/>
              <a:t>Subhashree</a:t>
            </a:r>
            <a:r>
              <a:rPr lang="en-US" sz="2000" dirty="0" smtClean="0"/>
              <a:t> </a:t>
            </a:r>
            <a:r>
              <a:rPr lang="en-US" sz="2000" dirty="0" err="1" smtClean="0"/>
              <a:t>Madhavan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NCIA &amp; VASARI</a:t>
            </a:r>
          </a:p>
          <a:p>
            <a:pPr lvl="1"/>
            <a:r>
              <a:rPr lang="en-US" sz="2000" dirty="0" smtClean="0"/>
              <a:t>Adam Flanders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Freymann</a:t>
            </a:r>
            <a:endParaRPr lang="en-US" sz="2000" dirty="0" smtClean="0"/>
          </a:p>
          <a:p>
            <a:pPr lvl="1"/>
            <a:r>
              <a:rPr lang="en-US" sz="2000" dirty="0" smtClean="0"/>
              <a:t>Carl Jaffe</a:t>
            </a:r>
          </a:p>
          <a:p>
            <a:pPr lvl="1"/>
            <a:r>
              <a:rPr lang="en-US" sz="2000" dirty="0" smtClean="0"/>
              <a:t>Daniel Rubin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caIntegrator</a:t>
            </a:r>
            <a:r>
              <a:rPr lang="en-US" sz="2400" dirty="0" smtClean="0"/>
              <a:t> Development Teams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this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caIntegrator</a:t>
            </a:r>
            <a:r>
              <a:rPr lang="en-US" sz="3600" dirty="0" smtClean="0"/>
              <a:t> Examples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CGEMS</a:t>
            </a:r>
          </a:p>
          <a:p>
            <a:pPr lvl="1"/>
            <a:r>
              <a:rPr lang="en-US" dirty="0" smtClean="0"/>
              <a:t>A project to identify genetic alterations that make people susceptible to prostate and breast cancer </a:t>
            </a:r>
          </a:p>
          <a:p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I-SPY</a:t>
            </a:r>
          </a:p>
          <a:p>
            <a:pPr lvl="1"/>
            <a:r>
              <a:rPr lang="en-US" dirty="0" err="1" smtClean="0"/>
              <a:t>caGWAS</a:t>
            </a:r>
            <a:endParaRPr lang="en-US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80227"/>
            <a:ext cx="3352800" cy="6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3171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1062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4673812" y="2442886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1981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3411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1651" y="37983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9093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0670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5581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66130"/>
            <a:ext cx="9144000" cy="158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2905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0573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87233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40573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939135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Imaging Data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66800" y="5132295"/>
            <a:ext cx="9144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3000" y="5562600"/>
            <a:ext cx="1066800" cy="717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990600" y="5786735"/>
            <a:ext cx="1143000" cy="32167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16820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29388" y="51771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32953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0400" y="5105400"/>
            <a:ext cx="1066800" cy="152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5536794"/>
            <a:ext cx="685800" cy="2580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5200" y="5791200"/>
            <a:ext cx="7620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1"/>
          </p:cNvCxnSpPr>
          <p:nvPr/>
        </p:nvCxnSpPr>
        <p:spPr>
          <a:xfrm>
            <a:off x="5638800" y="5562600"/>
            <a:ext cx="457200" cy="2854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872335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177135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405735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6172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repeated for each project, reusing code and developer expertise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895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362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9093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429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6553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1125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3411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80005" y="284807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(CTODS)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5875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0480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35273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1371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9198" y="16647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2564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1600200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4361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7409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969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810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493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39130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14800" y="3759201"/>
            <a:ext cx="125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(AIM/NCIA)</a:t>
            </a:r>
            <a:endParaRPr lang="en-US" sz="1400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998" y="25791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9017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8246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8839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5791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6553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6891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731534"/>
            <a:ext cx="1676400" cy="106679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7710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36459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324198"/>
            <a:ext cx="347132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862767"/>
            <a:ext cx="762001" cy="651932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28800" y="42026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5800" y="3505200"/>
            <a:ext cx="1143000" cy="762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42672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4366845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295900" y="2857500"/>
            <a:ext cx="16002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endParaRPr lang="en-US" sz="2000" dirty="0" smtClean="0"/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files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types of data</a:t>
            </a:r>
            <a:endParaRPr lang="en-US" dirty="0" smtClean="0"/>
          </a:p>
          <a:p>
            <a:pPr lvl="1"/>
            <a:r>
              <a:rPr lang="en-US" dirty="0" smtClean="0"/>
              <a:t>Copy number</a:t>
            </a:r>
          </a:p>
          <a:p>
            <a:pPr lvl="1"/>
            <a:r>
              <a:rPr lang="en-US" dirty="0" smtClean="0"/>
              <a:t>Genotype</a:t>
            </a:r>
          </a:p>
          <a:p>
            <a:pPr lvl="1"/>
            <a:r>
              <a:rPr lang="en-US" dirty="0" err="1" smtClean="0"/>
              <a:t>Methylation</a:t>
            </a:r>
            <a:endParaRPr lang="en-US" dirty="0" smtClean="0"/>
          </a:p>
          <a:p>
            <a:pPr lvl="1"/>
            <a:r>
              <a:rPr lang="en-US" dirty="0" smtClean="0"/>
              <a:t>Tissue data from </a:t>
            </a:r>
            <a:r>
              <a:rPr lang="en-US" dirty="0" err="1" smtClean="0"/>
              <a:t>caTissue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Clinical, array and imaging data can be associated with specific study </a:t>
            </a:r>
            <a:r>
              <a:rPr lang="en-US" dirty="0" err="1" smtClean="0"/>
              <a:t>timepoints</a:t>
            </a:r>
            <a:r>
              <a:rPr lang="en-US" dirty="0" smtClean="0"/>
              <a:t> (for instance, ‘Time of Diagnosis’ or 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aI2-ReleaseSchedu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420966" cy="350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column</a:t>
            </a:r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id</a:t>
            </a:r>
          </a:p>
          <a:p>
            <a:r>
              <a:rPr lang="en-US" dirty="0" smtClean="0"/>
              <a:t>Image data should be in NCIA as public data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image series id and one the patient 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516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Overview and Demo of CaIntegrator2   </vt:lpstr>
      <vt:lpstr>Agenda</vt:lpstr>
      <vt:lpstr>caIntegrator2 Goals</vt:lpstr>
      <vt:lpstr>caIntegrator Examples</vt:lpstr>
      <vt:lpstr>How caIntegrator2 works</vt:lpstr>
      <vt:lpstr>What caIntegrator2 can do now</vt:lpstr>
      <vt:lpstr>What caIntegrator2 will do</vt:lpstr>
      <vt:lpstr>Release Schedule</vt:lpstr>
      <vt:lpstr>What you can do to get ready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110</cp:revision>
  <dcterms:created xsi:type="dcterms:W3CDTF">2008-09-05T14:23:08Z</dcterms:created>
  <dcterms:modified xsi:type="dcterms:W3CDTF">2009-01-22T14:43:25Z</dcterms:modified>
</cp:coreProperties>
</file>