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3" d="100"/>
          <a:sy n="33" d="100"/>
        </p:scale>
        <p:origin x="-2874" y="-20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28B1-5233-46FB-98C3-00463C350831}" type="datetimeFigureOut">
              <a:rPr lang="en-US" smtClean="0"/>
              <a:t>4/15/2009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E00B-D993-41C8-B5D5-5CCE02D88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28B1-5233-46FB-98C3-00463C350831}" type="datetimeFigureOut">
              <a:rPr lang="en-US" smtClean="0"/>
              <a:t>4/15/2009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E00B-D993-41C8-B5D5-5CCE02D88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28B1-5233-46FB-98C3-00463C350831}" type="datetimeFigureOut">
              <a:rPr lang="en-US" smtClean="0"/>
              <a:t>4/15/2009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E00B-D993-41C8-B5D5-5CCE02D88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28B1-5233-46FB-98C3-00463C350831}" type="datetimeFigureOut">
              <a:rPr lang="en-US" smtClean="0"/>
              <a:t>4/15/2009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E00B-D993-41C8-B5D5-5CCE02D88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28B1-5233-46FB-98C3-00463C350831}" type="datetimeFigureOut">
              <a:rPr lang="en-US" smtClean="0"/>
              <a:t>4/15/2009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E00B-D993-41C8-B5D5-5CCE02D88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28B1-5233-46FB-98C3-00463C350831}" type="datetimeFigureOut">
              <a:rPr lang="en-US" smtClean="0"/>
              <a:t>4/15/2009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E00B-D993-41C8-B5D5-5CCE02D88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28B1-5233-46FB-98C3-00463C350831}" type="datetimeFigureOut">
              <a:rPr lang="en-US" smtClean="0"/>
              <a:t>4/15/2009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E00B-D993-41C8-B5D5-5CCE02D88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28B1-5233-46FB-98C3-00463C350831}" type="datetimeFigureOut">
              <a:rPr lang="en-US" smtClean="0"/>
              <a:t>4/15/2009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E00B-D993-41C8-B5D5-5CCE02D88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28B1-5233-46FB-98C3-00463C350831}" type="datetimeFigureOut">
              <a:rPr lang="en-US" smtClean="0"/>
              <a:t>4/15/2009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E00B-D993-41C8-B5D5-5CCE02D88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28B1-5233-46FB-98C3-00463C350831}" type="datetimeFigureOut">
              <a:rPr lang="en-US" smtClean="0"/>
              <a:t>4/15/2009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E00B-D993-41C8-B5D5-5CCE02D88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28B1-5233-46FB-98C3-00463C350831}" type="datetimeFigureOut">
              <a:rPr lang="en-US" smtClean="0"/>
              <a:t>4/15/2009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E00B-D993-41C8-B5D5-5CCE02D886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28B1-5233-46FB-98C3-00463C350831}" type="datetimeFigureOut">
              <a:rPr lang="en-US" smtClean="0"/>
              <a:t>4/15/2009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9E00B-D993-41C8-B5D5-5CCE02D886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8115853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8001000" cy="6009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847725"/>
            <a:ext cx="8959961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762000"/>
            <a:ext cx="884934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871526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251" y="609600"/>
            <a:ext cx="884934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1" y="609600"/>
            <a:ext cx="898343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400050"/>
            <a:ext cx="8905875" cy="5809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" y="838200"/>
            <a:ext cx="898342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wfitzhugh</dc:creator>
  <cp:lastModifiedBy>wfitzhugh</cp:lastModifiedBy>
  <cp:revision>5</cp:revision>
  <dcterms:created xsi:type="dcterms:W3CDTF">2009-04-15T16:52:46Z</dcterms:created>
  <dcterms:modified xsi:type="dcterms:W3CDTF">2009-04-15T19:15:14Z</dcterms:modified>
</cp:coreProperties>
</file>