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52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0141B-3676-46F2-8A5A-C346ECA90DD6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lowchart: Magnetic Disk 56"/>
          <p:cNvSpPr/>
          <p:nvPr/>
        </p:nvSpPr>
        <p:spPr>
          <a:xfrm>
            <a:off x="6629400" y="3678872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6781800" y="1600200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sz="3600" dirty="0" smtClean="0"/>
              <a:t>CaIntegrator2</a:t>
            </a:r>
            <a:r>
              <a:rPr lang="en-US" dirty="0" smtClean="0"/>
              <a:t> </a:t>
            </a:r>
            <a:r>
              <a:rPr lang="en-US" sz="3600" dirty="0" smtClean="0"/>
              <a:t>Overview</a:t>
            </a:r>
            <a:endParaRPr lang="en-US" sz="3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895600"/>
            <a:ext cx="91440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" y="2514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caIntegrator</a:t>
            </a:r>
            <a:r>
              <a:rPr lang="en-US" dirty="0" smtClean="0"/>
              <a:t> (old)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2895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caIntegrator2 (new)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4478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914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1447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Clinical 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1981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Imaging Data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90600" y="11430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 flipV="1">
            <a:off x="1143000" y="1632466"/>
            <a:ext cx="12192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0600" y="182880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7200" y="121027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Development Team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9388" y="1219200"/>
            <a:ext cx="633412" cy="681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6096000" y="13716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Rembrandt (for example)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76600" y="11430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1"/>
          </p:cNvCxnSpPr>
          <p:nvPr/>
        </p:nvCxnSpPr>
        <p:spPr>
          <a:xfrm flipV="1">
            <a:off x="3657600" y="1671935"/>
            <a:ext cx="609600" cy="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</p:cNvCxnSpPr>
          <p:nvPr/>
        </p:nvCxnSpPr>
        <p:spPr>
          <a:xfrm flipV="1">
            <a:off x="3657600" y="1981200"/>
            <a:ext cx="6096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38800" y="1676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01000" y="914400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</a:p>
          <a:p>
            <a:endParaRPr lang="en-US" dirty="0"/>
          </a:p>
          <a:p>
            <a:r>
              <a:rPr lang="en-US" dirty="0" smtClean="0"/>
              <a:t>Public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239000" y="12192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39000" y="14478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95800" y="24384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Process repeated again for each </a:t>
            </a:r>
            <a:r>
              <a:rPr lang="en-US" sz="1200" dirty="0" smtClean="0"/>
              <a:t>project, reusing code and developer expertise.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54980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28800" y="49646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Data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79602" y="551180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Clinical Data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33600" y="6031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90600" y="5257800"/>
            <a:ext cx="762000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143000" y="5715000"/>
            <a:ext cx="685800" cy="1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90600" y="5943600"/>
            <a:ext cx="1066800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52800" y="49646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caArray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114800" y="5943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NCIA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86200" y="5486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048000" y="5181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7" idx="1"/>
          </p:cNvCxnSpPr>
          <p:nvPr/>
        </p:nvCxnSpPr>
        <p:spPr>
          <a:xfrm flipV="1">
            <a:off x="3242735" y="5671066"/>
            <a:ext cx="643465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014132" y="6162134"/>
            <a:ext cx="10668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191000" y="3365142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Development Team</a:t>
            </a:r>
            <a:endParaRPr lang="en-US" dirty="0"/>
          </a:p>
        </p:txBody>
      </p:sp>
      <p:pic>
        <p:nvPicPr>
          <p:cNvPr id="56" name="Picture 55" descr="2008_05_29_workspa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80000" y="3276600"/>
            <a:ext cx="830400" cy="63087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858936" y="389374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caIntegrator2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638800" y="3831272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848600" y="3048000"/>
            <a:ext cx="114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</a:p>
          <a:p>
            <a:endParaRPr lang="en-US" dirty="0"/>
          </a:p>
          <a:p>
            <a:r>
              <a:rPr lang="en-US" dirty="0" smtClean="0"/>
              <a:t>Public</a:t>
            </a:r>
          </a:p>
          <a:p>
            <a:endParaRPr lang="en-US" dirty="0" smtClean="0"/>
          </a:p>
          <a:p>
            <a:r>
              <a:rPr lang="en-US" dirty="0" smtClean="0"/>
              <a:t>Study Manager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7086600" y="33528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086600" y="35814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76400" y="64124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Annotations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14400" y="60960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657600" y="6553200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461935" y="636166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pic>
        <p:nvPicPr>
          <p:cNvPr id="90" name="Picture 89" descr="2008_05_29_workspa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65800" y="4245928"/>
            <a:ext cx="629800" cy="47847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6324600" y="36576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View Study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7010400" y="4476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Deploy Study</a:t>
            </a:r>
            <a:endParaRPr lang="en-US" sz="1000" dirty="0"/>
          </a:p>
        </p:txBody>
      </p:sp>
      <p:cxnSp>
        <p:nvCxnSpPr>
          <p:cNvPr id="102" name="Straight Arrow Connector 101"/>
          <p:cNvCxnSpPr/>
          <p:nvPr/>
        </p:nvCxnSpPr>
        <p:spPr>
          <a:xfrm rot="10800000">
            <a:off x="7543800" y="44958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4191000" y="4495800"/>
            <a:ext cx="2590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419600" y="4648200"/>
            <a:ext cx="2362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648200" y="4800600"/>
            <a:ext cx="2133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86" idx="0"/>
          </p:cNvCxnSpPr>
          <p:nvPr/>
        </p:nvCxnSpPr>
        <p:spPr>
          <a:xfrm rot="5400000" flipH="1" flipV="1">
            <a:off x="5146133" y="4497403"/>
            <a:ext cx="1561069" cy="216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28" grpId="0" animBg="1"/>
      <p:bldP spid="9" grpId="0"/>
      <p:bldP spid="10" grpId="0"/>
      <p:bldP spid="11" grpId="0"/>
      <p:bldP spid="12" grpId="0"/>
      <p:bldP spid="19" grpId="0"/>
      <p:bldP spid="21" grpId="0"/>
      <p:bldP spid="31" grpId="0"/>
      <p:bldP spid="37" grpId="0"/>
      <p:bldP spid="38" grpId="0"/>
      <p:bldP spid="39" grpId="0"/>
      <p:bldP spid="40" grpId="0"/>
      <p:bldP spid="41" grpId="0"/>
      <p:bldP spid="45" grpId="0"/>
      <p:bldP spid="46" grpId="0"/>
      <p:bldP spid="47" grpId="0"/>
      <p:bldP spid="55" grpId="0"/>
      <p:bldP spid="58" grpId="0"/>
      <p:bldP spid="78" grpId="0"/>
      <p:bldP spid="74" grpId="0"/>
      <p:bldP spid="86" grpId="0"/>
      <p:bldP spid="99" grpId="0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Plans for Image Viewing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425520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4229100"/>
            <a:ext cx="211803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 rot="19751142">
            <a:off x="3120514" y="3140187"/>
            <a:ext cx="3092599" cy="200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0600" y="1219200"/>
            <a:ext cx="2057400" cy="253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 rot="5400000">
            <a:off x="6984999" y="3860802"/>
            <a:ext cx="279401" cy="228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73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CaIntegrator2 Overview</vt:lpstr>
      <vt:lpstr>Current Plans for Image Viewing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CaIntegrator2 &amp; NCIA Meeting Agenda</dc:title>
  <dc:creator>wfitzhugh</dc:creator>
  <cp:lastModifiedBy>wfitzhugh</cp:lastModifiedBy>
  <cp:revision>23</cp:revision>
  <dcterms:created xsi:type="dcterms:W3CDTF">2008-09-05T14:23:08Z</dcterms:created>
  <dcterms:modified xsi:type="dcterms:W3CDTF">2008-09-08T14:54:56Z</dcterms:modified>
</cp:coreProperties>
</file>