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141B-3676-46F2-8A5A-C346ECA90DD6}" type="datetimeFigureOut">
              <a:rPr lang="en-US" smtClean="0"/>
              <a:pPr/>
              <a:t>9/15/2008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905000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048000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1651" y="3505200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616201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177387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5405735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</a:t>
            </a:r>
            <a:r>
              <a:rPr lang="en-US" dirty="0" smtClean="0"/>
              <a:t> </a:t>
            </a:r>
            <a:r>
              <a:rPr lang="en-US" sz="3600" dirty="0" smtClean="0"/>
              <a:t>works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89412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19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821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25333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71993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52533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7867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Imaging Data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90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1143000" y="5438001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0600" y="5634335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01580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9388" y="5024735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517713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76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 flipV="1">
            <a:off x="3657600" y="5477470"/>
            <a:ext cx="609600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 flipV="1">
            <a:off x="3657600" y="5786735"/>
            <a:ext cx="609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8800" y="5481935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719935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5024735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5253335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5800" y="62439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repeated again for each project, reusing code and developer expertise.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6024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069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26162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135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2362200"/>
            <a:ext cx="7620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2819400"/>
            <a:ext cx="6858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3048000"/>
            <a:ext cx="10668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6200" y="259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229446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1"/>
          </p:cNvCxnSpPr>
          <p:nvPr/>
        </p:nvCxnSpPr>
        <p:spPr>
          <a:xfrm flipV="1">
            <a:off x="3242735" y="2775466"/>
            <a:ext cx="643465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971800" y="3234265"/>
            <a:ext cx="685800" cy="59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9054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9198" y="1371600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196333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14800" y="15240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11430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14478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1676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5168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Annotations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3200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640666" y="3649133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1935" y="34660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14998" y="2286000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1608667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253153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2590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2285986"/>
            <a:ext cx="2438400" cy="42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2362200"/>
            <a:ext cx="2057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2396065"/>
            <a:ext cx="1701801" cy="719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2438402"/>
            <a:ext cx="1676400" cy="1066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24778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Manager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2200" y="3352800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91200" y="3031066"/>
            <a:ext cx="347132" cy="30480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583766" y="2569635"/>
            <a:ext cx="762001" cy="651932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you can do with caIntegrator2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Browse and filter lists of major entities</a:t>
            </a:r>
          </a:p>
          <a:p>
            <a:pPr lvl="1"/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Samples</a:t>
            </a:r>
          </a:p>
          <a:p>
            <a:r>
              <a:rPr lang="en-US" dirty="0" smtClean="0"/>
              <a:t>Write complex </a:t>
            </a:r>
            <a:r>
              <a:rPr lang="en-US" dirty="0" smtClean="0"/>
              <a:t>queries</a:t>
            </a:r>
            <a:endParaRPr lang="en-US" dirty="0" smtClean="0"/>
          </a:p>
          <a:p>
            <a:pPr lvl="1"/>
            <a:r>
              <a:rPr lang="en-US" dirty="0" smtClean="0"/>
              <a:t>Join across clinical, microarray and image data</a:t>
            </a:r>
          </a:p>
          <a:p>
            <a:pPr lvl="1"/>
            <a:r>
              <a:rPr lang="en-US" dirty="0" smtClean="0"/>
              <a:t>Publish queries </a:t>
            </a:r>
            <a:r>
              <a:rPr lang="en-US" dirty="0" smtClean="0"/>
              <a:t>to other users that </a:t>
            </a:r>
            <a:r>
              <a:rPr lang="en-US" dirty="0" smtClean="0"/>
              <a:t>return lists of interesting genes, subjects and/or </a:t>
            </a:r>
            <a:r>
              <a:rPr lang="en-US" dirty="0" smtClean="0"/>
              <a:t>images</a:t>
            </a:r>
            <a:endParaRPr lang="en-US" dirty="0" smtClean="0"/>
          </a:p>
          <a:p>
            <a:r>
              <a:rPr lang="en-US" dirty="0" smtClean="0"/>
              <a:t>Do analysis</a:t>
            </a:r>
          </a:p>
          <a:p>
            <a:pPr lvl="1"/>
            <a:r>
              <a:rPr lang="en-US" dirty="0" smtClean="0"/>
              <a:t>Kaplan-Meier Survival Curves</a:t>
            </a:r>
          </a:p>
          <a:p>
            <a:pPr lvl="1"/>
            <a:r>
              <a:rPr lang="en-US" dirty="0" smtClean="0"/>
              <a:t>Export to </a:t>
            </a:r>
            <a:r>
              <a:rPr lang="en-US" dirty="0" err="1" smtClean="0"/>
              <a:t>GenePattern</a:t>
            </a:r>
            <a:r>
              <a:rPr lang="en-US" dirty="0" smtClean="0"/>
              <a:t> or </a:t>
            </a:r>
            <a:r>
              <a:rPr lang="en-US" dirty="0" err="1" smtClean="0"/>
              <a:t>GEWorkbench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Version 1.0 on mm/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yy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Hosting Details?</a:t>
            </a:r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dirty="0" smtClean="0"/>
              <a:t>Directions</a:t>
            </a:r>
          </a:p>
          <a:p>
            <a:pPr lvl="1"/>
            <a:r>
              <a:rPr lang="en-US" dirty="0" smtClean="0"/>
              <a:t>Incorporate other types of genomic data such as copy number, </a:t>
            </a:r>
            <a:r>
              <a:rPr lang="en-US" dirty="0" err="1" smtClean="0"/>
              <a:t>methylation</a:t>
            </a:r>
            <a:r>
              <a:rPr lang="en-US" dirty="0" smtClean="0"/>
              <a:t>, and genotypes</a:t>
            </a:r>
          </a:p>
          <a:p>
            <a:pPr lvl="1"/>
            <a:r>
              <a:rPr lang="en-US" dirty="0" smtClean="0"/>
              <a:t>Tighter integration with </a:t>
            </a:r>
            <a:r>
              <a:rPr lang="en-US" dirty="0" err="1" smtClean="0"/>
              <a:t>GenePattern</a:t>
            </a:r>
            <a:r>
              <a:rPr lang="en-US" dirty="0" smtClean="0"/>
              <a:t> and other analysis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Developers and Managers</a:t>
            </a:r>
          </a:p>
          <a:p>
            <a:pPr lvl="1"/>
            <a:r>
              <a:rPr lang="en-US" dirty="0" smtClean="0"/>
              <a:t>TJ </a:t>
            </a:r>
            <a:r>
              <a:rPr lang="en-US" dirty="0" smtClean="0"/>
              <a:t>Andrews</a:t>
            </a:r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Holck</a:t>
            </a:r>
            <a:endParaRPr lang="en-US" dirty="0" smtClean="0"/>
          </a:p>
          <a:p>
            <a:pPr lvl="1"/>
            <a:r>
              <a:rPr lang="en-US" dirty="0" smtClean="0"/>
              <a:t>Shine Jacob	</a:t>
            </a:r>
          </a:p>
          <a:p>
            <a:pPr lvl="1"/>
            <a:r>
              <a:rPr lang="en-US" dirty="0" smtClean="0"/>
              <a:t>Mark Lewis</a:t>
            </a:r>
          </a:p>
          <a:p>
            <a:pPr lvl="1"/>
            <a:r>
              <a:rPr lang="en-US" dirty="0" smtClean="0"/>
              <a:t>JP </a:t>
            </a:r>
            <a:r>
              <a:rPr lang="en-US" dirty="0" err="1" smtClean="0"/>
              <a:t>Marple</a:t>
            </a:r>
            <a:endParaRPr lang="en-US" dirty="0" smtClean="0"/>
          </a:p>
          <a:p>
            <a:pPr lvl="1"/>
            <a:r>
              <a:rPr lang="en-US" dirty="0" err="1" smtClean="0"/>
              <a:t>Sangeetha</a:t>
            </a:r>
            <a:r>
              <a:rPr lang="en-US" dirty="0" smtClean="0"/>
              <a:t> </a:t>
            </a:r>
            <a:r>
              <a:rPr lang="en-US" dirty="0" err="1" smtClean="0"/>
              <a:t>Rajagopal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Tavela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Leadership and Requirements</a:t>
            </a:r>
          </a:p>
          <a:p>
            <a:pPr lvl="1"/>
            <a:r>
              <a:rPr lang="en-US" dirty="0" err="1" smtClean="0"/>
              <a:t>Anand</a:t>
            </a:r>
            <a:r>
              <a:rPr lang="en-US" dirty="0" smtClean="0"/>
              <a:t> </a:t>
            </a:r>
            <a:r>
              <a:rPr lang="en-US" dirty="0" err="1" smtClean="0"/>
              <a:t>Basu</a:t>
            </a:r>
            <a:endParaRPr lang="en-US" dirty="0" smtClean="0"/>
          </a:p>
          <a:p>
            <a:pPr lvl="1"/>
            <a:r>
              <a:rPr lang="en-US" dirty="0" err="1" smtClean="0"/>
              <a:t>Subhashree</a:t>
            </a:r>
            <a:r>
              <a:rPr lang="en-US" dirty="0" smtClean="0"/>
              <a:t> </a:t>
            </a:r>
            <a:r>
              <a:rPr lang="en-US" dirty="0" err="1" smtClean="0"/>
              <a:t>Madhavan</a:t>
            </a:r>
            <a:endParaRPr lang="en-US" dirty="0" smtClean="0"/>
          </a:p>
          <a:p>
            <a:pPr lvl="1"/>
            <a:r>
              <a:rPr lang="en-US" dirty="0" smtClean="0"/>
              <a:t>Who else?</a:t>
            </a:r>
          </a:p>
          <a:p>
            <a:endParaRPr lang="en-US" dirty="0" smtClean="0"/>
          </a:p>
          <a:p>
            <a:r>
              <a:rPr lang="en-US" dirty="0" smtClean="0"/>
              <a:t>NCIA</a:t>
            </a:r>
          </a:p>
          <a:p>
            <a:pPr lvl="1"/>
            <a:r>
              <a:rPr lang="en-US" dirty="0" smtClean="0"/>
              <a:t>Carl Jaffe</a:t>
            </a:r>
          </a:p>
          <a:p>
            <a:pPr lvl="1"/>
            <a:r>
              <a:rPr lang="en-US" dirty="0" smtClean="0"/>
              <a:t>John </a:t>
            </a:r>
            <a:r>
              <a:rPr lang="en-US" dirty="0" err="1" smtClean="0"/>
              <a:t>Freymann</a:t>
            </a:r>
            <a:endParaRPr lang="en-US" dirty="0" smtClean="0"/>
          </a:p>
          <a:p>
            <a:pPr lvl="1"/>
            <a:r>
              <a:rPr lang="en-US" dirty="0" smtClean="0"/>
              <a:t>Adam Flanders</a:t>
            </a:r>
          </a:p>
          <a:p>
            <a:pPr lvl="1"/>
            <a:r>
              <a:rPr lang="en-US" dirty="0" smtClean="0"/>
              <a:t>Daniel Rubin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177</Words>
  <Application>Microsoft Office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How caIntegrator2 works</vt:lpstr>
      <vt:lpstr>What you can do with caIntegrator2</vt:lpstr>
      <vt:lpstr>Other Stuff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50</cp:revision>
  <dcterms:created xsi:type="dcterms:W3CDTF">2008-09-05T14:23:08Z</dcterms:created>
  <dcterms:modified xsi:type="dcterms:W3CDTF">2008-09-15T17:23:30Z</dcterms:modified>
</cp:coreProperties>
</file>