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29446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71800" y="3234265"/>
            <a:ext cx="685800" cy="5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60866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5315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285986"/>
            <a:ext cx="2438400" cy="4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396065"/>
            <a:ext cx="1701801" cy="7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438402"/>
            <a:ext cx="16764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35280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031066"/>
            <a:ext cx="347132" cy="30480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569635"/>
            <a:ext cx="762001" cy="65193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Browse and filter lists of major entities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Write complex queries to test hypotheses and </a:t>
            </a:r>
            <a:r>
              <a:rPr lang="en-US" dirty="0" smtClean="0"/>
              <a:t>publish</a:t>
            </a:r>
            <a:r>
              <a:rPr lang="en-US" dirty="0" smtClean="0"/>
              <a:t> </a:t>
            </a:r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Join across clinical, microarray and image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Publish queries that return lists of interesting genes, subjects and/or images.</a:t>
            </a:r>
            <a:endParaRPr lang="en-US" dirty="0" smtClean="0"/>
          </a:p>
          <a:p>
            <a:r>
              <a:rPr lang="en-US" dirty="0" smtClean="0"/>
              <a:t>Do analysis</a:t>
            </a:r>
          </a:p>
          <a:p>
            <a:pPr lvl="1"/>
            <a:r>
              <a:rPr lang="en-US" dirty="0" smtClean="0"/>
              <a:t>Kaplan-Meier Survival Curves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GenePattern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GEWorkbench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Schedule?</a:t>
            </a:r>
          </a:p>
          <a:p>
            <a:r>
              <a:rPr lang="en-US" dirty="0" smtClean="0"/>
              <a:t>Future Directions?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124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caIntegrator2 works</vt:lpstr>
      <vt:lpstr>What you can do with caIntegrator2</vt:lpstr>
      <vt:lpstr>Other Stuff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44</cp:revision>
  <dcterms:created xsi:type="dcterms:W3CDTF">2008-09-05T14:23:08Z</dcterms:created>
  <dcterms:modified xsi:type="dcterms:W3CDTF">2008-09-10T18:45:47Z</dcterms:modified>
</cp:coreProperties>
</file>