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0:35.694" idx="1">
    <p:pos x="10" y="10"/>
    <p:text>should i have preceding slide talking about caIntegrator implementations (rembrandt, i-spy) in more detail?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9-16T16:01:31.526" idx="2">
    <p:pos x="10" y="10"/>
    <p:text>how technical is the audience?  do we want any model diagrams or anything?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141B-3676-46F2-8A5A-C346ECA90DD6}" type="datetimeFigureOut">
              <a:rPr lang="en-US" smtClean="0"/>
              <a:pPr/>
              <a:t>9/17/2008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B011-F392-451F-BB43-22E7411D0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1295400"/>
            <a:ext cx="868680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Overview and Demo of </a:t>
            </a:r>
            <a:r>
              <a:rPr lang="en-US" sz="4900" dirty="0" smtClean="0"/>
              <a:t>CaIntegrator2</a:t>
            </a:r>
            <a:br>
              <a:rPr lang="en-US" sz="4900" dirty="0" smtClean="0"/>
            </a:br>
            <a:r>
              <a:rPr lang="en-US" sz="13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 Tool for Publishing and Analyzing Integrative Study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William </a:t>
            </a:r>
            <a:r>
              <a:rPr lang="en-US" sz="2800" dirty="0" err="1" smtClean="0">
                <a:solidFill>
                  <a:schemeClr val="tx1"/>
                </a:solidFill>
              </a:rPr>
              <a:t>FitzHugh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Senior Director of Bioinformatics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5AM Solutions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wfitzhugh@5amsolutions.com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single place where one can go to get all the information about a study</a:t>
            </a:r>
          </a:p>
          <a:p>
            <a:pPr lvl="1"/>
            <a:r>
              <a:rPr lang="en-US" dirty="0" smtClean="0"/>
              <a:t>Clinical Data</a:t>
            </a:r>
          </a:p>
          <a:p>
            <a:pPr lvl="1"/>
            <a:r>
              <a:rPr lang="en-US" dirty="0" smtClean="0"/>
              <a:t>Imaging Data</a:t>
            </a:r>
          </a:p>
          <a:p>
            <a:pPr lvl="1"/>
            <a:r>
              <a:rPr lang="en-US" dirty="0" smtClean="0"/>
              <a:t>Genomic Data</a:t>
            </a:r>
          </a:p>
          <a:p>
            <a:r>
              <a:rPr lang="en-US" dirty="0" smtClean="0"/>
              <a:t>Provide ways to browse and analyze the data</a:t>
            </a:r>
          </a:p>
          <a:p>
            <a:pPr lvl="1"/>
            <a:r>
              <a:rPr lang="en-US" dirty="0" smtClean="0"/>
              <a:t>Explore and confirm hypotheses</a:t>
            </a:r>
          </a:p>
          <a:p>
            <a:pPr lvl="1"/>
            <a:r>
              <a:rPr lang="en-US" dirty="0" smtClean="0"/>
              <a:t>Publish results and lists, e.g. of interesting genes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caIntegrator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I-SPY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study </a:t>
            </a:r>
            <a:r>
              <a:rPr lang="en-US" dirty="0" smtClean="0"/>
              <a:t>to identify biomarkers predictive of response to therapy throughout the treatment cycle for women with Stage 3 breast cancer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038600"/>
            <a:ext cx="7324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600200"/>
            <a:ext cx="7315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905000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1651" y="3505200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616201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1773872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4057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89412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821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25333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1993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5253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7867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Imaging Data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0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1143000" y="5438001"/>
            <a:ext cx="12192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0600" y="5634335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01580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9388" y="50247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177135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76600" y="4948535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1"/>
          </p:cNvCxnSpPr>
          <p:nvPr/>
        </p:nvCxnSpPr>
        <p:spPr>
          <a:xfrm flipV="1">
            <a:off x="3657600" y="5477470"/>
            <a:ext cx="609600" cy="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</p:cNvCxnSpPr>
          <p:nvPr/>
        </p:nvCxnSpPr>
        <p:spPr>
          <a:xfrm flipV="1">
            <a:off x="3657600" y="5786735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8800" y="5481935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719935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024735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253335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5800" y="62439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 repeated again for each project, reusing code and developer expertise.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6024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6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616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Clinical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135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362200"/>
            <a:ext cx="7620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2819400"/>
            <a:ext cx="685800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048000"/>
            <a:ext cx="1066800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6200" y="259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294467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7" idx="1"/>
          </p:cNvCxnSpPr>
          <p:nvPr/>
        </p:nvCxnSpPr>
        <p:spPr>
          <a:xfrm flipV="1">
            <a:off x="3242735" y="2775466"/>
            <a:ext cx="643465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71800" y="3234265"/>
            <a:ext cx="685800" cy="59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9054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Team</a:t>
            </a:r>
            <a:endParaRPr lang="en-US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9198" y="1371600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19633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14800" y="15240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1430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Team</a:t>
            </a:r>
          </a:p>
          <a:p>
            <a:endParaRPr lang="en-US" dirty="0"/>
          </a:p>
          <a:p>
            <a:r>
              <a:rPr lang="en-US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4478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676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516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Annotations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2004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640666" y="3649133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1935" y="34660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TBD</a:t>
            </a:r>
            <a:endParaRPr lang="en-US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14998" y="2286000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608667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53153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5908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285986"/>
            <a:ext cx="2438400" cy="4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362200"/>
            <a:ext cx="2057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396065"/>
            <a:ext cx="1701801" cy="719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438402"/>
            <a:ext cx="16764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4778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Manager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2200" y="3352800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031066"/>
            <a:ext cx="347132" cy="304800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569635"/>
            <a:ext cx="762001" cy="651932"/>
          </a:xfrm>
          <a:prstGeom prst="straightConnector1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you can do with caIntegrator2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 and filter lists of major entities</a:t>
            </a:r>
          </a:p>
          <a:p>
            <a:pPr lvl="1"/>
            <a:r>
              <a:rPr lang="en-US" dirty="0" smtClean="0"/>
              <a:t>Subjects</a:t>
            </a:r>
          </a:p>
          <a:p>
            <a:pPr lvl="1"/>
            <a:r>
              <a:rPr lang="en-US" dirty="0" smtClean="0"/>
              <a:t>Samples</a:t>
            </a:r>
          </a:p>
          <a:p>
            <a:r>
              <a:rPr lang="en-US" dirty="0" smtClean="0"/>
              <a:t>Write complex queries</a:t>
            </a:r>
          </a:p>
          <a:p>
            <a:pPr lvl="1"/>
            <a:r>
              <a:rPr lang="en-US" dirty="0" smtClean="0"/>
              <a:t>Join across clinical, microarray and image data</a:t>
            </a:r>
          </a:p>
          <a:p>
            <a:pPr lvl="1"/>
            <a:r>
              <a:rPr lang="en-US" dirty="0" smtClean="0"/>
              <a:t>Publish queries to other users that return lists of interesting genes, subjects and/or images</a:t>
            </a:r>
          </a:p>
          <a:p>
            <a:r>
              <a:rPr lang="en-US" dirty="0" smtClean="0"/>
              <a:t>Do analysis</a:t>
            </a:r>
          </a:p>
          <a:p>
            <a:pPr lvl="1"/>
            <a:r>
              <a:rPr lang="en-US" dirty="0" smtClean="0"/>
              <a:t>Kaplan-Meier Survival Curves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GenePattern</a:t>
            </a:r>
            <a:r>
              <a:rPr lang="en-US" dirty="0" smtClean="0"/>
              <a:t> or </a:t>
            </a:r>
            <a:r>
              <a:rPr lang="en-US" dirty="0" err="1" smtClean="0"/>
              <a:t>GEWorkbench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Version 1.0 on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it will be hosted?</a:t>
            </a:r>
          </a:p>
          <a:p>
            <a:r>
              <a:rPr lang="en-US" dirty="0" smtClean="0"/>
              <a:t>Technology?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and genotypes</a:t>
            </a:r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tools</a:t>
            </a:r>
            <a:endParaRPr lang="en-US" dirty="0"/>
          </a:p>
          <a:p>
            <a:pPr lvl="1"/>
            <a:r>
              <a:rPr lang="en-US" dirty="0" smtClean="0"/>
              <a:t>Allow regular updates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Developers, Architects and Project Managers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Leadership and Requirements</a:t>
            </a:r>
          </a:p>
          <a:p>
            <a:pPr lvl="1"/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Basu</a:t>
            </a:r>
            <a:endParaRPr lang="en-US" dirty="0" smtClean="0"/>
          </a:p>
          <a:p>
            <a:pPr lvl="1"/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Madhavan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NCIA &amp; VASARI</a:t>
            </a:r>
          </a:p>
          <a:p>
            <a:pPr lvl="1"/>
            <a:r>
              <a:rPr lang="en-US" dirty="0" smtClean="0"/>
              <a:t>Adam Flanders</a:t>
            </a:r>
          </a:p>
          <a:p>
            <a:pPr lvl="1"/>
            <a:r>
              <a:rPr lang="en-US" dirty="0" smtClean="0"/>
              <a:t>John </a:t>
            </a:r>
            <a:r>
              <a:rPr lang="en-US" dirty="0" err="1" smtClean="0"/>
              <a:t>Freymann</a:t>
            </a:r>
            <a:endParaRPr lang="en-US" dirty="0" smtClean="0"/>
          </a:p>
          <a:p>
            <a:pPr lvl="1"/>
            <a:r>
              <a:rPr lang="en-US" dirty="0" smtClean="0"/>
              <a:t>Carl Jaffe</a:t>
            </a:r>
          </a:p>
          <a:p>
            <a:pPr lvl="1"/>
            <a:r>
              <a:rPr lang="en-US" dirty="0" smtClean="0"/>
              <a:t>Daniel </a:t>
            </a:r>
            <a:r>
              <a:rPr lang="en-US" dirty="0" smtClean="0"/>
              <a:t>Rubin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298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Overview and Demo of CaIntegrator2   A Tool for Publishing and Analyzing Integrative Study Data</vt:lpstr>
      <vt:lpstr>Goals</vt:lpstr>
      <vt:lpstr>caIntegrator Examples</vt:lpstr>
      <vt:lpstr>How caIntegrator2 works</vt:lpstr>
      <vt:lpstr>What you can do with caIntegrator2</vt:lpstr>
      <vt:lpstr>Other Stuff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63</cp:revision>
  <dcterms:created xsi:type="dcterms:W3CDTF">2008-09-05T14:23:08Z</dcterms:created>
  <dcterms:modified xsi:type="dcterms:W3CDTF">2008-09-17T15:49:09Z</dcterms:modified>
</cp:coreProperties>
</file>