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0:35.694" idx="1">
    <p:pos x="10" y="10"/>
    <p:text>should i have preceding slide talking about caIntegrator implementations (rembrandt, i-spy) in more detail?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1:31.526" idx="2">
    <p:pos x="10" y="10"/>
    <p:text>how technical is the audience?  do we want any model diagrams or anything?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29446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71800" y="3234265"/>
            <a:ext cx="685800" cy="5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60866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5315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285986"/>
            <a:ext cx="2438400" cy="4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396065"/>
            <a:ext cx="1701801" cy="7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438402"/>
            <a:ext cx="16764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35280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031066"/>
            <a:ext cx="347132" cy="30480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569635"/>
            <a:ext cx="762001" cy="65193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 and filter lists of major entities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Write complex queries</a:t>
            </a:r>
          </a:p>
          <a:p>
            <a:pPr lvl="1"/>
            <a:r>
              <a:rPr lang="en-US" dirty="0" smtClean="0"/>
              <a:t>Join across clinical, microarray and image data</a:t>
            </a:r>
          </a:p>
          <a:p>
            <a:pPr lvl="1"/>
            <a:r>
              <a:rPr lang="en-US" dirty="0" smtClean="0"/>
              <a:t>Publish queries to other users that return lists of interesting genes, subjects and/or images</a:t>
            </a:r>
          </a:p>
          <a:p>
            <a:r>
              <a:rPr lang="en-US" dirty="0" smtClean="0"/>
              <a:t>Do analysis</a:t>
            </a:r>
          </a:p>
          <a:p>
            <a:pPr lvl="1"/>
            <a:r>
              <a:rPr lang="en-US" dirty="0" smtClean="0"/>
              <a:t>Kaplan-Meier Survival Curves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GenePattern</a:t>
            </a:r>
            <a:r>
              <a:rPr lang="en-US" dirty="0" smtClean="0"/>
              <a:t> or </a:t>
            </a:r>
            <a:r>
              <a:rPr lang="en-US" dirty="0" err="1" smtClean="0"/>
              <a:t>GEWorkbench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Version 1.0 on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it will be hosted?</a:t>
            </a:r>
          </a:p>
          <a:p>
            <a:r>
              <a:rPr lang="en-US" dirty="0" smtClean="0"/>
              <a:t>Technology?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and genotypes</a:t>
            </a:r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</a:t>
            </a:r>
            <a:r>
              <a:rPr lang="en-US" dirty="0" smtClean="0"/>
              <a:t>tools</a:t>
            </a:r>
            <a:endParaRPr lang="en-US" dirty="0"/>
          </a:p>
          <a:p>
            <a:pPr lvl="1"/>
            <a:r>
              <a:rPr lang="en-US" dirty="0" smtClean="0"/>
              <a:t>Allow regular updates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Developers and Managers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Leadership and Requirements</a:t>
            </a:r>
          </a:p>
          <a:p>
            <a:pPr lvl="1"/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endParaRPr lang="en-US" dirty="0" smtClean="0"/>
          </a:p>
          <a:p>
            <a:pPr lvl="1"/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Madhavan</a:t>
            </a:r>
            <a:endParaRPr lang="en-US" dirty="0" smtClean="0"/>
          </a:p>
          <a:p>
            <a:pPr lvl="1"/>
            <a:r>
              <a:rPr lang="en-US" dirty="0" smtClean="0"/>
              <a:t>Who else?</a:t>
            </a:r>
          </a:p>
          <a:p>
            <a:endParaRPr lang="en-US" dirty="0" smtClean="0"/>
          </a:p>
          <a:p>
            <a:r>
              <a:rPr lang="en-US" dirty="0" smtClean="0"/>
              <a:t>NCIA &amp; VASARI</a:t>
            </a:r>
            <a:endParaRPr lang="en-US" dirty="0" smtClean="0"/>
          </a:p>
          <a:p>
            <a:pPr lvl="1"/>
            <a:r>
              <a:rPr lang="en-US" dirty="0" smtClean="0"/>
              <a:t>Carl Jaffe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Freymann</a:t>
            </a:r>
            <a:endParaRPr lang="en-US" dirty="0" smtClean="0"/>
          </a:p>
          <a:p>
            <a:pPr lvl="1"/>
            <a:r>
              <a:rPr lang="en-US" dirty="0" smtClean="0"/>
              <a:t>Adam Flanders</a:t>
            </a:r>
          </a:p>
          <a:p>
            <a:pPr lvl="1"/>
            <a:r>
              <a:rPr lang="en-US" dirty="0" smtClean="0"/>
              <a:t>Daniel Rubin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189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How caIntegrator2 works</vt:lpstr>
      <vt:lpstr>What you can do with caIntegrator2</vt:lpstr>
      <vt:lpstr>Other Stuff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53</cp:revision>
  <dcterms:created xsi:type="dcterms:W3CDTF">2008-09-05T14:23:08Z</dcterms:created>
  <dcterms:modified xsi:type="dcterms:W3CDTF">2008-09-16T20:02:42Z</dcterms:modified>
</cp:coreProperties>
</file>