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F468C5-A8C9-4AFD-978A-820BE0D24767}" type="datetimeFigureOut">
              <a:rPr lang="en-US" smtClean="0"/>
              <a:pPr/>
              <a:t>10/1/2008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EB92A-294B-40A9-9451-4A55772669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468C5-A8C9-4AFD-978A-820BE0D24767}" type="datetimeFigureOut">
              <a:rPr lang="en-US" smtClean="0"/>
              <a:pPr/>
              <a:t>10/1/2008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EB92A-294B-40A9-9451-4A55772669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468C5-A8C9-4AFD-978A-820BE0D24767}" type="datetimeFigureOut">
              <a:rPr lang="en-US" smtClean="0"/>
              <a:pPr/>
              <a:t>10/1/2008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EB92A-294B-40A9-9451-4A55772669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F468C5-A8C9-4AFD-978A-820BE0D24767}" type="datetimeFigureOut">
              <a:rPr lang="en-US" smtClean="0"/>
              <a:pPr/>
              <a:t>10/1/2008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EB92A-294B-40A9-9451-4A55772669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F468C5-A8C9-4AFD-978A-820BE0D24767}" type="datetimeFigureOut">
              <a:rPr lang="en-US" smtClean="0"/>
              <a:pPr/>
              <a:t>10/1/2008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EB92A-294B-40A9-9451-4A55772669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F468C5-A8C9-4AFD-978A-820BE0D24767}" type="datetimeFigureOut">
              <a:rPr lang="en-US" smtClean="0"/>
              <a:pPr/>
              <a:t>10/1/2008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EB92A-294B-40A9-9451-4A55772669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F468C5-A8C9-4AFD-978A-820BE0D24767}" type="datetimeFigureOut">
              <a:rPr lang="en-US" smtClean="0"/>
              <a:pPr/>
              <a:t>10/1/2008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EB92A-294B-40A9-9451-4A55772669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F468C5-A8C9-4AFD-978A-820BE0D24767}" type="datetimeFigureOut">
              <a:rPr lang="en-US" smtClean="0"/>
              <a:pPr/>
              <a:t>10/1/2008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EB92A-294B-40A9-9451-4A55772669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468C5-A8C9-4AFD-978A-820BE0D24767}" type="datetimeFigureOut">
              <a:rPr lang="en-US" smtClean="0"/>
              <a:pPr/>
              <a:t>10/1/2008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3EB92A-294B-40A9-9451-4A55772669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468C5-A8C9-4AFD-978A-820BE0D24767}" type="datetimeFigureOut">
              <a:rPr lang="en-US" smtClean="0"/>
              <a:pPr/>
              <a:t>10/1/2008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EB92A-294B-40A9-9451-4A55772669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F468C5-A8C9-4AFD-978A-820BE0D24767}" type="datetimeFigureOut">
              <a:rPr lang="en-US" smtClean="0"/>
              <a:pPr/>
              <a:t>10/1/2008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EB92A-294B-40A9-9451-4A55772669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468C5-A8C9-4AFD-978A-820BE0D24767}" type="datetimeFigureOut">
              <a:rPr lang="en-US" smtClean="0"/>
              <a:pPr/>
              <a:t>10/1/2008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EB92A-294B-40A9-9451-4A55772669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caI2 – Iteration c1</a:t>
            </a:r>
            <a:endParaRPr lang="en-US" dirty="0"/>
          </a:p>
        </p:txBody>
      </p:sp>
      <p:sp>
        <p:nvSpPr>
          <p:cNvPr id="3" name="Subtitle 2"/>
          <p:cNvSpPr>
            <a:spLocks noGrp="1"/>
          </p:cNvSpPr>
          <p:nvPr>
            <p:ph type="subTitle" idx="1"/>
          </p:nvPr>
        </p:nvSpPr>
        <p:spPr/>
        <p:txBody>
          <a:bodyPr/>
          <a:lstStyle/>
          <a:p>
            <a:r>
              <a:rPr lang="en-US" dirty="0" smtClean="0"/>
              <a:t>Kickoff meeting</a:t>
            </a:r>
          </a:p>
          <a:p>
            <a:r>
              <a:rPr lang="en-US" dirty="0" smtClean="0"/>
              <a:t>10-1-2008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a:t>
            </a:r>
          </a:p>
          <a:p>
            <a:r>
              <a:rPr lang="en-US" dirty="0" smtClean="0"/>
              <a:t>Iteration</a:t>
            </a:r>
          </a:p>
          <a:p>
            <a:r>
              <a:rPr lang="en-US" dirty="0" smtClean="0"/>
              <a:t>User Stories</a:t>
            </a:r>
          </a:p>
          <a:p>
            <a:r>
              <a:rPr lang="en-US" dirty="0" smtClean="0"/>
              <a:t>Some new checkpoints</a:t>
            </a:r>
          </a:p>
          <a:p>
            <a:pPr lvl="1"/>
            <a:r>
              <a:rPr lang="en-US" dirty="0" smtClean="0"/>
              <a:t>Approach Brainstorming</a:t>
            </a:r>
          </a:p>
          <a:p>
            <a:pPr lvl="1"/>
            <a:r>
              <a:rPr lang="en-US" dirty="0" smtClean="0"/>
              <a:t>Peer Review</a:t>
            </a:r>
          </a:p>
          <a:p>
            <a:pPr lvl="1"/>
            <a:r>
              <a:rPr lang="en-US" dirty="0" smtClean="0"/>
              <a:t>Timeline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r>
              <a:rPr lang="en-US" dirty="0" smtClean="0"/>
              <a:t>Comprised of a </a:t>
            </a:r>
            <a:r>
              <a:rPr lang="en-US" dirty="0"/>
              <a:t>collection of User Stories. </a:t>
            </a:r>
            <a:endParaRPr lang="en-US" dirty="0" smtClean="0"/>
          </a:p>
          <a:p>
            <a:r>
              <a:rPr lang="en-US" dirty="0" smtClean="0"/>
              <a:t>The </a:t>
            </a:r>
            <a:r>
              <a:rPr lang="en-US" dirty="0"/>
              <a:t>target </a:t>
            </a:r>
            <a:r>
              <a:rPr lang="en-US" dirty="0" smtClean="0"/>
              <a:t>duration for </a:t>
            </a:r>
            <a:r>
              <a:rPr lang="en-US" dirty="0"/>
              <a:t>an iteration, from beginning to end, is 4 weeks</a:t>
            </a:r>
            <a:r>
              <a:rPr lang="en-US" dirty="0" smtClean="0"/>
              <a:t>.</a:t>
            </a:r>
          </a:p>
          <a:p>
            <a:r>
              <a:rPr lang="en-US" dirty="0" smtClean="0"/>
              <a:t>Iteration and Use Stories will be tracked using </a:t>
            </a:r>
            <a:r>
              <a:rPr lang="en-US" dirty="0" err="1" smtClean="0"/>
              <a:t>Gforge</a:t>
            </a:r>
            <a:r>
              <a:rPr lang="en-US" dirty="0" smtClean="0"/>
              <a:t> Implementation Items.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dirty="0" smtClean="0"/>
              <a:t>ser Stories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A “User Story” is a description of how the user interacts with the system, as understood from the user’s perspective. </a:t>
            </a:r>
            <a:endParaRPr lang="en-US" dirty="0" smtClean="0"/>
          </a:p>
          <a:p>
            <a:r>
              <a:rPr lang="en-US" dirty="0" smtClean="0"/>
              <a:t>Descriptions are short in length (target  is 5 sentences) - just enough detail such that the implementation team can form the approach to the implementation.</a:t>
            </a:r>
          </a:p>
          <a:p>
            <a:r>
              <a:rPr lang="en-US" dirty="0" smtClean="0"/>
              <a:t>A group of User Stories will comprise an Iteration.</a:t>
            </a:r>
          </a:p>
          <a:p>
            <a:r>
              <a:rPr lang="en-US" dirty="0" smtClean="0"/>
              <a:t>Allow the project team to reach an understanding of what functionality the iteration contains as well as the level of completion.</a:t>
            </a:r>
          </a:p>
          <a:p>
            <a:r>
              <a:rPr lang="en-US" dirty="0" smtClean="0"/>
              <a:t>Example: “A Investigator clicks </a:t>
            </a:r>
            <a:r>
              <a:rPr lang="en-US" dirty="0"/>
              <a:t>on a “View Image” link and the NCIA website appears in a new browser window, displaying the corresponding image.” </a:t>
            </a:r>
            <a:endParaRPr lang="en-US" dirty="0" smtClean="0"/>
          </a:p>
          <a:p>
            <a:r>
              <a:rPr lang="en-US" dirty="0" smtClean="0"/>
              <a:t>Can be used as the minimum </a:t>
            </a:r>
            <a:r>
              <a:rPr lang="en-US" dirty="0"/>
              <a:t>“script” </a:t>
            </a:r>
            <a:r>
              <a:rPr lang="en-US" dirty="0" smtClean="0"/>
              <a:t>that will </a:t>
            </a:r>
            <a:r>
              <a:rPr lang="en-US" dirty="0"/>
              <a:t>be used by the tester to verify the implementation</a:t>
            </a:r>
            <a:r>
              <a:rPr lang="en-US" dirty="0" smtClean="0"/>
              <a:t>.</a:t>
            </a:r>
          </a:p>
          <a:p>
            <a:r>
              <a:rPr lang="en-US" dirty="0" smtClean="0"/>
              <a:t>Downside:  User Stories are not intended to describe all possible </a:t>
            </a:r>
            <a:r>
              <a:rPr lang="en-US" dirty="0" err="1" smtClean="0"/>
              <a:t>touchpoints</a:t>
            </a:r>
            <a:r>
              <a:rPr lang="en-US" dirty="0" smtClean="0"/>
              <a:t> to other User Stories and the system architecture.  This could lead to fragmentation of the user experience as well as the code base.  We’ll address this with two new </a:t>
            </a:r>
            <a:r>
              <a:rPr lang="en-US" dirty="0" err="1" smtClean="0"/>
              <a:t>develop.ment</a:t>
            </a:r>
            <a:r>
              <a:rPr lang="en-US" dirty="0" smtClean="0"/>
              <a:t> checkpoints “Approach Brainstorming” and “Peer Review”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Approach Brainstorming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first step in the implementation </a:t>
            </a:r>
            <a:r>
              <a:rPr lang="en-US" dirty="0"/>
              <a:t>of a user </a:t>
            </a:r>
            <a:r>
              <a:rPr lang="en-US" dirty="0" smtClean="0"/>
              <a:t>story.</a:t>
            </a:r>
          </a:p>
          <a:p>
            <a:r>
              <a:rPr lang="en-US" dirty="0"/>
              <a:t>O</a:t>
            </a:r>
            <a:r>
              <a:rPr lang="en-US" dirty="0" smtClean="0"/>
              <a:t>ccurs after the user story has been assigned for implementation, but before development.</a:t>
            </a:r>
          </a:p>
          <a:p>
            <a:r>
              <a:rPr lang="en-US" dirty="0"/>
              <a:t>A</a:t>
            </a:r>
            <a:r>
              <a:rPr lang="en-US" dirty="0" smtClean="0"/>
              <a:t> </a:t>
            </a:r>
            <a:r>
              <a:rPr lang="en-US" dirty="0"/>
              <a:t>short </a:t>
            </a:r>
            <a:r>
              <a:rPr lang="en-US" dirty="0" err="1" smtClean="0"/>
              <a:t>whiteboarding</a:t>
            </a:r>
            <a:r>
              <a:rPr lang="en-US" dirty="0" smtClean="0"/>
              <a:t> session (</a:t>
            </a:r>
            <a:r>
              <a:rPr lang="en-US" dirty="0"/>
              <a:t>target 1 hour) in which the </a:t>
            </a:r>
            <a:r>
              <a:rPr lang="en-US" dirty="0" smtClean="0"/>
              <a:t>technical approach </a:t>
            </a:r>
            <a:r>
              <a:rPr lang="en-US" dirty="0"/>
              <a:t>is arrived at.  If it takes more than one Brainstorming meeting to arrive at an approach that is fine</a:t>
            </a:r>
            <a:r>
              <a:rPr lang="en-US" dirty="0" smtClean="0"/>
              <a:t>.</a:t>
            </a:r>
          </a:p>
          <a:p>
            <a:pPr lvl="1"/>
            <a:r>
              <a:rPr lang="en-US" dirty="0" smtClean="0"/>
              <a:t>Session documentation: optional but a digital photo of the whiteboard might be practical.</a:t>
            </a:r>
          </a:p>
          <a:p>
            <a:pPr lvl="1"/>
            <a:r>
              <a:rPr lang="en-US" dirty="0" err="1" smtClean="0"/>
              <a:t>Centra</a:t>
            </a:r>
            <a:r>
              <a:rPr lang="en-US" dirty="0" smtClean="0"/>
              <a:t> has a </a:t>
            </a:r>
            <a:r>
              <a:rPr lang="en-US" dirty="0" err="1" smtClean="0"/>
              <a:t>whiteboarding</a:t>
            </a:r>
            <a:r>
              <a:rPr lang="en-US" dirty="0" smtClean="0"/>
              <a:t> tool.</a:t>
            </a:r>
          </a:p>
          <a:p>
            <a:r>
              <a:rPr lang="en-US" dirty="0" smtClean="0"/>
              <a:t>Meeting arranged </a:t>
            </a:r>
            <a:r>
              <a:rPr lang="en-US" dirty="0"/>
              <a:t>by the person who has been assigned the implementation of the user </a:t>
            </a:r>
            <a:r>
              <a:rPr lang="en-US" dirty="0" smtClean="0"/>
              <a:t>story.</a:t>
            </a:r>
          </a:p>
          <a:p>
            <a:r>
              <a:rPr lang="en-US" dirty="0" smtClean="0"/>
              <a:t>Brainstorming </a:t>
            </a:r>
            <a:r>
              <a:rPr lang="en-US" dirty="0"/>
              <a:t>is complete when the approach is agreed on by the attendees and the </a:t>
            </a:r>
            <a:r>
              <a:rPr lang="en-US" dirty="0" err="1"/>
              <a:t>implementor</a:t>
            </a:r>
            <a:r>
              <a:rPr lang="en-US" dirty="0"/>
              <a:t> understands the approach well enough to begin </a:t>
            </a:r>
            <a:r>
              <a:rPr lang="en-US" dirty="0" smtClean="0"/>
              <a:t>coding.</a:t>
            </a:r>
          </a:p>
          <a:p>
            <a:r>
              <a:rPr lang="en-US" dirty="0" smtClean="0"/>
              <a:t>Additional </a:t>
            </a:r>
            <a:r>
              <a:rPr lang="en-US" dirty="0"/>
              <a:t>Brainstorming sessions may be necessary to complete implementation but are not required.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Review</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occurs </a:t>
            </a:r>
            <a:r>
              <a:rPr lang="en-US" dirty="0" smtClean="0"/>
              <a:t>before any subversion commit</a:t>
            </a:r>
            <a:r>
              <a:rPr lang="en-US" dirty="0" smtClean="0"/>
              <a:t>.</a:t>
            </a:r>
          </a:p>
          <a:p>
            <a:pPr lvl="1"/>
            <a:r>
              <a:rPr lang="en-US" dirty="0" smtClean="0"/>
              <a:t>[Suggested Practice:  commit code as frequently as you can without breaking existing functionality.]</a:t>
            </a:r>
            <a:endParaRPr lang="en-US" dirty="0" smtClean="0"/>
          </a:p>
          <a:p>
            <a:r>
              <a:rPr lang="en-US" dirty="0" smtClean="0"/>
              <a:t>an </a:t>
            </a:r>
            <a:r>
              <a:rPr lang="en-US" dirty="0"/>
              <a:t>opportunity for a second set of eyes to follow the logic.</a:t>
            </a:r>
          </a:p>
          <a:p>
            <a:r>
              <a:rPr lang="en-US" dirty="0" smtClean="0"/>
              <a:t>an </a:t>
            </a:r>
            <a:r>
              <a:rPr lang="en-US" dirty="0"/>
              <a:t>opportunity to consider the </a:t>
            </a:r>
            <a:r>
              <a:rPr lang="en-US" dirty="0" smtClean="0"/>
              <a:t>code in </a:t>
            </a:r>
            <a:r>
              <a:rPr lang="en-US" dirty="0"/>
              <a:t>context to the current architecture and make </a:t>
            </a:r>
            <a:r>
              <a:rPr lang="en-US" dirty="0" smtClean="0"/>
              <a:t>changes to either the implementation or the architecture.</a:t>
            </a:r>
            <a:endParaRPr lang="en-US" dirty="0"/>
          </a:p>
          <a:p>
            <a:r>
              <a:rPr lang="en-US" dirty="0" smtClean="0"/>
              <a:t>not </a:t>
            </a:r>
            <a:r>
              <a:rPr lang="en-US" dirty="0"/>
              <a:t>for bashing programming/typing/spelling skills</a:t>
            </a:r>
            <a:r>
              <a:rPr lang="en-US" dirty="0" smtClean="0"/>
              <a:t>.</a:t>
            </a:r>
          </a:p>
          <a:p>
            <a:r>
              <a:rPr lang="en-US" dirty="0" smtClean="0"/>
              <a:t>done via </a:t>
            </a:r>
            <a:r>
              <a:rPr lang="en-US" dirty="0" smtClean="0"/>
              <a:t>a visit </a:t>
            </a:r>
            <a:r>
              <a:rPr lang="en-US" dirty="0"/>
              <a:t>to desk </a:t>
            </a:r>
            <a:r>
              <a:rPr lang="en-US" dirty="0" smtClean="0"/>
              <a:t>or </a:t>
            </a:r>
            <a:r>
              <a:rPr lang="en-US" dirty="0" err="1" smtClean="0"/>
              <a:t>centra</a:t>
            </a:r>
            <a:r>
              <a:rPr lang="en-US" dirty="0" smtClean="0"/>
              <a:t> session </a:t>
            </a:r>
            <a:r>
              <a:rPr lang="en-US" dirty="0" smtClean="0"/>
              <a:t>or email.</a:t>
            </a:r>
          </a:p>
          <a:p>
            <a:pPr lvl="1"/>
            <a:r>
              <a:rPr lang="en-US" dirty="0" smtClean="0"/>
              <a:t>[Suggested Practice</a:t>
            </a:r>
            <a:r>
              <a:rPr lang="en-US" smtClean="0"/>
              <a:t>: </a:t>
            </a:r>
            <a:r>
              <a:rPr lang="en-US" smtClean="0"/>
              <a:t>review </a:t>
            </a:r>
            <a:r>
              <a:rPr lang="en-US" dirty="0" smtClean="0"/>
              <a:t>the </a:t>
            </a:r>
            <a:r>
              <a:rPr lang="en-US" dirty="0" smtClean="0"/>
              <a:t>Eclipse </a:t>
            </a:r>
            <a:r>
              <a:rPr lang="en-US" smtClean="0"/>
              <a:t>diff.]</a:t>
            </a:r>
            <a:endParaRPr lang="en-US" dirty="0"/>
          </a:p>
          <a:p>
            <a:r>
              <a:rPr lang="en-US" dirty="0" smtClean="0"/>
              <a:t>required </a:t>
            </a:r>
            <a:r>
              <a:rPr lang="en-US" dirty="0" smtClean="0"/>
              <a:t>attendees are the </a:t>
            </a:r>
            <a:r>
              <a:rPr lang="en-US" dirty="0" err="1" smtClean="0"/>
              <a:t>implementor</a:t>
            </a:r>
            <a:r>
              <a:rPr lang="en-US" dirty="0" smtClean="0"/>
              <a:t> and the architect (Eric, with JP as backup)</a:t>
            </a:r>
          </a:p>
          <a:p>
            <a:r>
              <a:rPr lang="en-US" dirty="0" smtClean="0"/>
              <a:t>Checklist</a:t>
            </a:r>
          </a:p>
          <a:p>
            <a:pPr lvl="1"/>
            <a:r>
              <a:rPr lang="en-US" dirty="0" smtClean="0"/>
              <a:t>Is </a:t>
            </a:r>
            <a:r>
              <a:rPr lang="en-US" dirty="0"/>
              <a:t>new/changed code being truly tested in the unit </a:t>
            </a:r>
            <a:r>
              <a:rPr lang="en-US" dirty="0" smtClean="0"/>
              <a:t>tests?</a:t>
            </a:r>
          </a:p>
          <a:p>
            <a:pPr lvl="1"/>
            <a:r>
              <a:rPr lang="en-US" dirty="0" smtClean="0"/>
              <a:t>Are </a:t>
            </a:r>
            <a:r>
              <a:rPr lang="en-US" dirty="0"/>
              <a:t>there improvements that could be made or existing tools that could improve the code? This is to help us all expand our skills (e.g., did you know you could use the Apache commons-</a:t>
            </a:r>
            <a:r>
              <a:rPr lang="en-US" dirty="0" err="1"/>
              <a:t>lang</a:t>
            </a:r>
            <a:r>
              <a:rPr lang="en-US" dirty="0"/>
              <a:t> for </a:t>
            </a:r>
            <a:r>
              <a:rPr lang="en-US" dirty="0" smtClean="0"/>
              <a:t>xyz...)</a:t>
            </a:r>
          </a:p>
          <a:p>
            <a:pPr lvl="1"/>
            <a:r>
              <a:rPr lang="en-US" dirty="0" smtClean="0"/>
              <a:t>Are </a:t>
            </a:r>
            <a:r>
              <a:rPr lang="en-US" dirty="0"/>
              <a:t>any warning suppressions included </a:t>
            </a:r>
            <a:r>
              <a:rPr lang="en-US" dirty="0" smtClean="0"/>
              <a:t>necessary? are </a:t>
            </a:r>
            <a:r>
              <a:rPr lang="en-US" dirty="0"/>
              <a:t>they commented</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Requirements are gathered by stakeholders</a:t>
            </a:r>
          </a:p>
          <a:p>
            <a:r>
              <a:rPr lang="en-US" dirty="0" smtClean="0"/>
              <a:t>User stories are authored (typically by stakeholders</a:t>
            </a:r>
          </a:p>
          <a:p>
            <a:r>
              <a:rPr lang="en-US" dirty="0" smtClean="0"/>
              <a:t>User stories are entered in </a:t>
            </a:r>
            <a:r>
              <a:rPr lang="en-US" dirty="0" err="1" smtClean="0"/>
              <a:t>Gforge</a:t>
            </a:r>
            <a:r>
              <a:rPr lang="en-US" dirty="0" smtClean="0"/>
              <a:t>.</a:t>
            </a:r>
          </a:p>
          <a:p>
            <a:r>
              <a:rPr lang="en-US" dirty="0" smtClean="0"/>
              <a:t>User Story is assigned to an </a:t>
            </a:r>
            <a:r>
              <a:rPr lang="en-US" dirty="0" err="1" smtClean="0"/>
              <a:t>implementor</a:t>
            </a:r>
            <a:r>
              <a:rPr lang="en-US" dirty="0" smtClean="0"/>
              <a:t>.</a:t>
            </a:r>
          </a:p>
          <a:p>
            <a:r>
              <a:rPr lang="en-US" dirty="0" smtClean="0"/>
              <a:t>“Approach Brainstorming” meeting arranged by </a:t>
            </a:r>
            <a:r>
              <a:rPr lang="en-US" dirty="0" err="1" smtClean="0"/>
              <a:t>implementor</a:t>
            </a:r>
            <a:r>
              <a:rPr lang="en-US" dirty="0" smtClean="0"/>
              <a:t>.</a:t>
            </a:r>
          </a:p>
          <a:p>
            <a:r>
              <a:rPr lang="en-US" dirty="0" smtClean="0"/>
              <a:t>Implementation of User Story in local sandbox.</a:t>
            </a:r>
          </a:p>
          <a:p>
            <a:r>
              <a:rPr lang="en-US" dirty="0" smtClean="0"/>
              <a:t>Peer Review</a:t>
            </a:r>
          </a:p>
          <a:p>
            <a:r>
              <a:rPr lang="en-US" dirty="0" smtClean="0"/>
              <a:t>Code repository updated.</a:t>
            </a:r>
          </a:p>
          <a:p>
            <a:r>
              <a:rPr lang="en-US" dirty="0" smtClean="0"/>
              <a:t>User Story marked as implemented and ready for testing.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613</Words>
  <Application>Microsoft Office PowerPoint</Application>
  <PresentationFormat>On-screen Show (4:3)</PresentationFormat>
  <Paragraphs>55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caI2 – Iteration c1</vt:lpstr>
      <vt:lpstr>agenda</vt:lpstr>
      <vt:lpstr>Iteration</vt:lpstr>
      <vt:lpstr>User Stories</vt:lpstr>
      <vt:lpstr>Approach Brainstorming</vt:lpstr>
      <vt:lpstr>Peer Review</vt:lpstr>
      <vt:lpstr>timeline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caI2 – Iteration c1</dc:title>
  <dc:creator>jmarple</dc:creator>
  <cp:lastModifiedBy>jmarple</cp:lastModifiedBy>
  <cp:revision>18</cp:revision>
  <dcterms:created xsi:type="dcterms:W3CDTF">2008-10-01T14:05:23Z</dcterms:created>
  <dcterms:modified xsi:type="dcterms:W3CDTF">2008-10-01T17:30:12Z</dcterms:modified>
</cp:coreProperties>
</file>