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9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D72E-33F2-4DE0-AFBD-BEDC7EACE75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spect="1"/>
          </p:cNvSpPr>
          <p:nvPr/>
        </p:nvSpPr>
        <p:spPr>
          <a:xfrm flipH="1">
            <a:off x="685800" y="609600"/>
            <a:ext cx="864394" cy="7153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C3PR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 flipH="1">
            <a:off x="685800" y="2323311"/>
            <a:ext cx="864394" cy="7153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Lab Viewer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 flipH="1">
            <a:off x="2133599" y="1445468"/>
            <a:ext cx="864394" cy="7153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caBIG </a:t>
            </a:r>
            <a:r>
              <a:rPr lang="en-US" sz="1600" b="1" dirty="0" err="1" smtClean="0">
                <a:solidFill>
                  <a:schemeClr val="tx1"/>
                </a:solidFill>
              </a:rPr>
              <a:t>iHub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 flipH="1">
            <a:off x="5497829" y="1266627"/>
            <a:ext cx="1296591" cy="10730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Clinical Connector for C3D</a:t>
            </a: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 flipH="1">
            <a:off x="7377707" y="1356048"/>
            <a:ext cx="1080493" cy="8942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C3D CDMS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Inbound Services</a:t>
            </a:r>
            <a:endParaRPr lang="en-US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0" y="304800"/>
            <a:ext cx="8915400" cy="1097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0" y="3200400"/>
            <a:ext cx="8915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Outbound Services</a:t>
            </a:r>
            <a:endParaRPr lang="en-US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0" y="3505200"/>
            <a:ext cx="8915400" cy="1097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2" name="Straight Arrow Connector 31"/>
          <p:cNvCxnSpPr>
            <a:stCxn id="7" idx="1"/>
            <a:endCxn id="8" idx="3"/>
          </p:cNvCxnSpPr>
          <p:nvPr/>
        </p:nvCxnSpPr>
        <p:spPr>
          <a:xfrm>
            <a:off x="6794420" y="1803149"/>
            <a:ext cx="583287" cy="1588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1"/>
            <a:endCxn id="7" idx="3"/>
          </p:cNvCxnSpPr>
          <p:nvPr/>
        </p:nvCxnSpPr>
        <p:spPr>
          <a:xfrm>
            <a:off x="2997993" y="1803149"/>
            <a:ext cx="2499836" cy="1588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olded Corner 8"/>
          <p:cNvSpPr>
            <a:spLocks noChangeAspect="1"/>
          </p:cNvSpPr>
          <p:nvPr/>
        </p:nvSpPr>
        <p:spPr>
          <a:xfrm flipH="1">
            <a:off x="3681412" y="1482418"/>
            <a:ext cx="1200150" cy="64146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BRIDG </a:t>
            </a:r>
          </a:p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Messages</a:t>
            </a:r>
          </a:p>
        </p:txBody>
      </p:sp>
      <p:cxnSp>
        <p:nvCxnSpPr>
          <p:cNvPr id="40" name="Elbow Connector 91"/>
          <p:cNvCxnSpPr>
            <a:stCxn id="4" idx="1"/>
            <a:endCxn id="6" idx="0"/>
          </p:cNvCxnSpPr>
          <p:nvPr/>
        </p:nvCxnSpPr>
        <p:spPr>
          <a:xfrm>
            <a:off x="1550194" y="967281"/>
            <a:ext cx="1015602" cy="478187"/>
          </a:xfrm>
          <a:prstGeom prst="bentConnector2">
            <a:avLst/>
          </a:prstGeom>
          <a:ln w="28575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91"/>
          <p:cNvCxnSpPr>
            <a:stCxn id="5" idx="1"/>
            <a:endCxn id="6" idx="2"/>
          </p:cNvCxnSpPr>
          <p:nvPr/>
        </p:nvCxnSpPr>
        <p:spPr>
          <a:xfrm flipV="1">
            <a:off x="1550194" y="2160829"/>
            <a:ext cx="1015602" cy="520163"/>
          </a:xfrm>
          <a:prstGeom prst="bentConnector2">
            <a:avLst/>
          </a:prstGeom>
          <a:ln w="28575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Line Callout 2 (Accent Bar) 45"/>
          <p:cNvSpPr/>
          <p:nvPr/>
        </p:nvSpPr>
        <p:spPr>
          <a:xfrm>
            <a:off x="3505200" y="542544"/>
            <a:ext cx="1828800" cy="609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750"/>
              <a:gd name="adj6" fmla="val -65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Register Subject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Line Callout 2 (Accent Bar) 46"/>
          <p:cNvSpPr/>
          <p:nvPr/>
        </p:nvSpPr>
        <p:spPr>
          <a:xfrm>
            <a:off x="3505200" y="2514600"/>
            <a:ext cx="1981200" cy="609600"/>
          </a:xfrm>
          <a:prstGeom prst="accentCallout2">
            <a:avLst>
              <a:gd name="adj1" fmla="val 81250"/>
              <a:gd name="adj2" fmla="val -8333"/>
              <a:gd name="adj3" fmla="val 82625"/>
              <a:gd name="adj4" fmla="val -17629"/>
              <a:gd name="adj5" fmla="val 28125"/>
              <a:gd name="adj6" fmla="val -586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Load Lab Data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14400" y="3685401"/>
            <a:ext cx="7086600" cy="2943999"/>
            <a:chOff x="381000" y="3685401"/>
            <a:chExt cx="7086600" cy="2943999"/>
          </a:xfrm>
        </p:grpSpPr>
        <p:sp>
          <p:nvSpPr>
            <p:cNvPr id="16" name="Rounded Rectangle 15"/>
            <p:cNvSpPr>
              <a:spLocks noChangeAspect="1"/>
            </p:cNvSpPr>
            <p:nvPr/>
          </p:nvSpPr>
          <p:spPr>
            <a:xfrm flipH="1">
              <a:off x="4038598" y="3733800"/>
              <a:ext cx="1296591" cy="28956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tx1"/>
                  </a:solidFill>
                </a:rPr>
                <a:t>C3D Grid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Service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>
              <a:spLocks noChangeAspect="1"/>
            </p:cNvSpPr>
            <p:nvPr/>
          </p:nvSpPr>
          <p:spPr>
            <a:xfrm flipH="1">
              <a:off x="6387107" y="4737621"/>
              <a:ext cx="1080493" cy="89420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tx1"/>
                  </a:solidFill>
                </a:rPr>
                <a:t>C3D CDMS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>
              <a:spLocks/>
            </p:cNvSpPr>
            <p:nvPr/>
          </p:nvSpPr>
          <p:spPr>
            <a:xfrm flipH="1">
              <a:off x="381000" y="3733800"/>
              <a:ext cx="1210152" cy="51506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tx1"/>
                  </a:solidFill>
                </a:rPr>
                <a:t>Application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 flipH="1">
              <a:off x="381000" y="6114340"/>
              <a:ext cx="1210152" cy="51506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tx1"/>
                  </a:solidFill>
                </a:rPr>
                <a:t>Application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  <a:endCxn id="17" idx="3"/>
            </p:cNvCxnSpPr>
            <p:nvPr/>
          </p:nvCxnSpPr>
          <p:spPr>
            <a:xfrm>
              <a:off x="5335189" y="5181600"/>
              <a:ext cx="1051918" cy="3122"/>
            </a:xfrm>
            <a:prstGeom prst="straightConnector1">
              <a:avLst/>
            </a:prstGeom>
            <a:ln w="28575" cmpd="sng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>
              <a:spLocks/>
            </p:cNvSpPr>
            <p:nvPr/>
          </p:nvSpPr>
          <p:spPr>
            <a:xfrm flipH="1">
              <a:off x="381000" y="4527313"/>
              <a:ext cx="1210152" cy="51506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tx1"/>
                  </a:solidFill>
                </a:rPr>
                <a:t>Application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>
              <a:spLocks/>
            </p:cNvSpPr>
            <p:nvPr/>
          </p:nvSpPr>
          <p:spPr>
            <a:xfrm flipH="1">
              <a:off x="381000" y="5320826"/>
              <a:ext cx="1210152" cy="51506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tx1"/>
                  </a:solidFill>
                </a:rPr>
                <a:t>Application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591152" y="3991330"/>
              <a:ext cx="2453953" cy="807"/>
            </a:xfrm>
            <a:prstGeom prst="straightConnector1">
              <a:avLst/>
            </a:prstGeom>
            <a:ln w="28575" cmpd="sng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08528" y="36854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GetStudyCDEs</a:t>
              </a:r>
              <a:endParaRPr lang="en-US" b="1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579071" y="4777489"/>
              <a:ext cx="2453953" cy="807"/>
            </a:xfrm>
            <a:prstGeom prst="straightConnector1">
              <a:avLst/>
            </a:prstGeom>
            <a:ln w="28575" cmpd="sng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196447" y="447156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/>
                <a:t>GetStudyCRFs</a:t>
              </a:r>
              <a:endParaRPr lang="en-US" b="1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1589977" y="5582242"/>
              <a:ext cx="2453953" cy="807"/>
            </a:xfrm>
            <a:prstGeom prst="straightConnector1">
              <a:avLst/>
            </a:prstGeom>
            <a:ln w="28575" cmpd="sng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129930" y="5276313"/>
              <a:ext cx="1374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/>
                <a:t>GetStudyCDEData</a:t>
              </a:r>
              <a:endParaRPr lang="en-US" b="1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1577896" y="6368401"/>
              <a:ext cx="2453953" cy="807"/>
            </a:xfrm>
            <a:prstGeom prst="straightConnector1">
              <a:avLst/>
            </a:prstGeom>
            <a:ln w="28575" cmpd="sng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111808" y="6062472"/>
              <a:ext cx="1386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/>
                <a:t>GetStudyCRFData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</Words>
  <Application>Microsoft Office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8</cp:revision>
  <dcterms:created xsi:type="dcterms:W3CDTF">2010-09-28T18:12:50Z</dcterms:created>
  <dcterms:modified xsi:type="dcterms:W3CDTF">2010-11-02T14:28:31Z</dcterms:modified>
</cp:coreProperties>
</file>