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D72E-33F2-4DE0-AFBD-BEDC7EACE75E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6540-C562-4BD2-A115-A67552D34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D72E-33F2-4DE0-AFBD-BEDC7EACE75E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6540-C562-4BD2-A115-A67552D34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D72E-33F2-4DE0-AFBD-BEDC7EACE75E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6540-C562-4BD2-A115-A67552D34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D72E-33F2-4DE0-AFBD-BEDC7EACE75E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6540-C562-4BD2-A115-A67552D34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D72E-33F2-4DE0-AFBD-BEDC7EACE75E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6540-C562-4BD2-A115-A67552D34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D72E-33F2-4DE0-AFBD-BEDC7EACE75E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6540-C562-4BD2-A115-A67552D34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D72E-33F2-4DE0-AFBD-BEDC7EACE75E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6540-C562-4BD2-A115-A67552D34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D72E-33F2-4DE0-AFBD-BEDC7EACE75E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6540-C562-4BD2-A115-A67552D34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D72E-33F2-4DE0-AFBD-BEDC7EACE75E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6540-C562-4BD2-A115-A67552D34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D72E-33F2-4DE0-AFBD-BEDC7EACE75E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6540-C562-4BD2-A115-A67552D34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D72E-33F2-4DE0-AFBD-BEDC7EACE75E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6540-C562-4BD2-A115-A67552D34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6D72E-33F2-4DE0-AFBD-BEDC7EACE75E}" type="datetimeFigureOut">
              <a:rPr lang="en-US" smtClean="0"/>
              <a:pPr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66540-C562-4BD2-A115-A67552D34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 noChangeAspect="1"/>
          </p:cNvSpPr>
          <p:nvPr/>
        </p:nvSpPr>
        <p:spPr>
          <a:xfrm flipH="1">
            <a:off x="685800" y="609600"/>
            <a:ext cx="864394" cy="7153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C3PR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>
          <a:xfrm flipH="1">
            <a:off x="685800" y="2323311"/>
            <a:ext cx="864394" cy="7153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Lab Viewer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 flipH="1">
            <a:off x="2133599" y="1445468"/>
            <a:ext cx="864394" cy="7153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caBIG </a:t>
            </a:r>
            <a:r>
              <a:rPr lang="en-US" sz="1600" b="1" dirty="0" err="1" smtClean="0">
                <a:solidFill>
                  <a:schemeClr val="tx1"/>
                </a:solidFill>
              </a:rPr>
              <a:t>iHub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 flipH="1">
            <a:off x="5497829" y="1266627"/>
            <a:ext cx="1296591" cy="10730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Clinical Connector for C3D</a:t>
            </a:r>
          </a:p>
        </p:txBody>
      </p:sp>
      <p:sp>
        <p:nvSpPr>
          <p:cNvPr id="8" name="Rounded Rectangle 7"/>
          <p:cNvSpPr>
            <a:spLocks noChangeAspect="1"/>
          </p:cNvSpPr>
          <p:nvPr/>
        </p:nvSpPr>
        <p:spPr>
          <a:xfrm flipH="1">
            <a:off x="7377707" y="1356048"/>
            <a:ext cx="1080493" cy="8942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C3D CDMS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Inbound Services</a:t>
            </a:r>
            <a:endParaRPr lang="en-US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0" y="304800"/>
            <a:ext cx="8915400" cy="1097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0" y="3200400"/>
            <a:ext cx="89154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Outbound Services</a:t>
            </a:r>
            <a:endParaRPr lang="en-US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  <a:p>
            <a:pPr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0" y="3505200"/>
            <a:ext cx="8915400" cy="1097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38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ounded Rectangle 15"/>
          <p:cNvSpPr>
            <a:spLocks noChangeAspect="1"/>
          </p:cNvSpPr>
          <p:nvPr/>
        </p:nvSpPr>
        <p:spPr>
          <a:xfrm flipH="1">
            <a:off x="4038600" y="4648200"/>
            <a:ext cx="1296591" cy="10730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C3D Grid Services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>
            <a:spLocks noChangeAspect="1"/>
          </p:cNvSpPr>
          <p:nvPr/>
        </p:nvSpPr>
        <p:spPr>
          <a:xfrm flipH="1">
            <a:off x="6387107" y="4737621"/>
            <a:ext cx="1080493" cy="8942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C3D CDMS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>
            <a:spLocks/>
          </p:cNvSpPr>
          <p:nvPr/>
        </p:nvSpPr>
        <p:spPr>
          <a:xfrm flipH="1">
            <a:off x="1600200" y="3733800"/>
            <a:ext cx="1512690" cy="7153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>
            <a:spLocks/>
          </p:cNvSpPr>
          <p:nvPr/>
        </p:nvSpPr>
        <p:spPr>
          <a:xfrm flipH="1">
            <a:off x="1600200" y="6019800"/>
            <a:ext cx="1512690" cy="7153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Elbow Connector 91"/>
          <p:cNvCxnSpPr>
            <a:stCxn id="18" idx="1"/>
            <a:endCxn id="16" idx="0"/>
          </p:cNvCxnSpPr>
          <p:nvPr/>
        </p:nvCxnSpPr>
        <p:spPr>
          <a:xfrm>
            <a:off x="3112890" y="4091481"/>
            <a:ext cx="1574005" cy="556719"/>
          </a:xfrm>
          <a:prstGeom prst="bentConnector2">
            <a:avLst/>
          </a:prstGeom>
          <a:ln w="28575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91"/>
          <p:cNvCxnSpPr>
            <a:stCxn id="19" idx="1"/>
            <a:endCxn id="16" idx="2"/>
          </p:cNvCxnSpPr>
          <p:nvPr/>
        </p:nvCxnSpPr>
        <p:spPr>
          <a:xfrm flipV="1">
            <a:off x="3112890" y="5721243"/>
            <a:ext cx="1574005" cy="656238"/>
          </a:xfrm>
          <a:prstGeom prst="bentConnector2">
            <a:avLst/>
          </a:prstGeom>
          <a:ln w="28575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1"/>
            <a:endCxn id="17" idx="3"/>
          </p:cNvCxnSpPr>
          <p:nvPr/>
        </p:nvCxnSpPr>
        <p:spPr>
          <a:xfrm>
            <a:off x="5335191" y="5184722"/>
            <a:ext cx="1051916" cy="1588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Line Callout 2 (Accent Bar) 29"/>
          <p:cNvSpPr/>
          <p:nvPr/>
        </p:nvSpPr>
        <p:spPr>
          <a:xfrm>
            <a:off x="5867400" y="3733800"/>
            <a:ext cx="1828800" cy="6096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750"/>
              <a:gd name="adj6" fmla="val -654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GetStudyCDEs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Line Callout 2 (Accent Bar) 30"/>
          <p:cNvSpPr/>
          <p:nvPr/>
        </p:nvSpPr>
        <p:spPr>
          <a:xfrm>
            <a:off x="5867400" y="6096000"/>
            <a:ext cx="1981200" cy="609600"/>
          </a:xfrm>
          <a:prstGeom prst="accentCallout2">
            <a:avLst>
              <a:gd name="adj1" fmla="val 80250"/>
              <a:gd name="adj2" fmla="val -7871"/>
              <a:gd name="adj3" fmla="val 80250"/>
              <a:gd name="adj4" fmla="val -15744"/>
              <a:gd name="adj5" fmla="val 29625"/>
              <a:gd name="adj6" fmla="val -596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GetStudyCDEData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Arrow Connector 31"/>
          <p:cNvCxnSpPr>
            <a:stCxn id="7" idx="1"/>
            <a:endCxn id="8" idx="3"/>
          </p:cNvCxnSpPr>
          <p:nvPr/>
        </p:nvCxnSpPr>
        <p:spPr>
          <a:xfrm>
            <a:off x="6794420" y="1803149"/>
            <a:ext cx="583287" cy="1588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1"/>
            <a:endCxn id="7" idx="3"/>
          </p:cNvCxnSpPr>
          <p:nvPr/>
        </p:nvCxnSpPr>
        <p:spPr>
          <a:xfrm>
            <a:off x="2997993" y="1803149"/>
            <a:ext cx="2499836" cy="1588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olded Corner 8"/>
          <p:cNvSpPr>
            <a:spLocks noChangeAspect="1"/>
          </p:cNvSpPr>
          <p:nvPr/>
        </p:nvSpPr>
        <p:spPr>
          <a:xfrm flipH="1">
            <a:off x="3681412" y="1482418"/>
            <a:ext cx="1200150" cy="64146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BRIDG </a:t>
            </a:r>
          </a:p>
          <a:p>
            <a:pPr algn="ctr"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Messages</a:t>
            </a:r>
          </a:p>
        </p:txBody>
      </p:sp>
      <p:cxnSp>
        <p:nvCxnSpPr>
          <p:cNvPr id="40" name="Elbow Connector 91"/>
          <p:cNvCxnSpPr>
            <a:stCxn id="4" idx="1"/>
            <a:endCxn id="6" idx="0"/>
          </p:cNvCxnSpPr>
          <p:nvPr/>
        </p:nvCxnSpPr>
        <p:spPr>
          <a:xfrm>
            <a:off x="1550194" y="967281"/>
            <a:ext cx="1015602" cy="478187"/>
          </a:xfrm>
          <a:prstGeom prst="bentConnector2">
            <a:avLst/>
          </a:prstGeom>
          <a:ln w="28575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91"/>
          <p:cNvCxnSpPr>
            <a:stCxn id="5" idx="1"/>
            <a:endCxn id="6" idx="2"/>
          </p:cNvCxnSpPr>
          <p:nvPr/>
        </p:nvCxnSpPr>
        <p:spPr>
          <a:xfrm flipV="1">
            <a:off x="1550194" y="2160829"/>
            <a:ext cx="1015602" cy="520163"/>
          </a:xfrm>
          <a:prstGeom prst="bentConnector2">
            <a:avLst/>
          </a:prstGeom>
          <a:ln w="28575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Line Callout 2 (Accent Bar) 45"/>
          <p:cNvSpPr/>
          <p:nvPr/>
        </p:nvSpPr>
        <p:spPr>
          <a:xfrm>
            <a:off x="3505200" y="542544"/>
            <a:ext cx="1828800" cy="6096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750"/>
              <a:gd name="adj6" fmla="val -654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Register Subject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Line Callout 2 (Accent Bar) 46"/>
          <p:cNvSpPr/>
          <p:nvPr/>
        </p:nvSpPr>
        <p:spPr>
          <a:xfrm>
            <a:off x="3505200" y="2514600"/>
            <a:ext cx="1981200" cy="609600"/>
          </a:xfrm>
          <a:prstGeom prst="accentCallout2">
            <a:avLst>
              <a:gd name="adj1" fmla="val 81250"/>
              <a:gd name="adj2" fmla="val -8333"/>
              <a:gd name="adj3" fmla="val 82625"/>
              <a:gd name="adj4" fmla="val -17629"/>
              <a:gd name="adj5" fmla="val 28125"/>
              <a:gd name="adj6" fmla="val -586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Load Lab Data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31</Words>
  <Application>Microsoft Office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6</cp:revision>
  <dcterms:created xsi:type="dcterms:W3CDTF">2010-09-28T18:12:50Z</dcterms:created>
  <dcterms:modified xsi:type="dcterms:W3CDTF">2010-09-28T20:27:07Z</dcterms:modified>
</cp:coreProperties>
</file>