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74" r:id="rId8"/>
    <p:sldId id="260" r:id="rId9"/>
    <p:sldId id="261" r:id="rId10"/>
    <p:sldId id="275" r:id="rId11"/>
    <p:sldId id="262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7FF"/>
    <a:srgbClr val="FFA569"/>
    <a:srgbClr val="CD8C61"/>
    <a:srgbClr val="C67F4B"/>
    <a:srgbClr val="F4B183"/>
    <a:srgbClr val="FDA9FF"/>
    <a:srgbClr val="FEAAFF"/>
    <a:srgbClr val="FFC497"/>
    <a:srgbClr val="FF9F5F"/>
    <a:srgbClr val="FFA8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97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-57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C497"/>
            </a:solidFill>
            <a:effectLst/>
          </c:spPr>
          <c:dPt>
            <c:idx val="0"/>
            <c:spPr>
              <a:solidFill>
                <a:srgbClr val="FFB58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rgbClr val="FFF2E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rgbClr val="FEE0C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rgbClr val="FFC39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C497"/>
            </a:solidFill>
            <a:effectLst/>
          </c:spPr>
          <c:dPt>
            <c:idx val="0"/>
            <c:spPr>
              <a:solidFill>
                <a:srgbClr val="FFB58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rgbClr val="FFF2E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rgbClr val="FEE0C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rgbClr val="FFC397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4083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DDMP</a:t>
            </a:r>
            <a:r>
              <a:rPr lang="zh-CN" altLang="en-US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平台进展汇报</a:t>
            </a:r>
            <a:endParaRPr lang="zh-CN" altLang="en-US" dirty="0">
              <a:solidFill>
                <a:srgbClr val="F9883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84600"/>
            <a:ext cx="9144000" cy="2170430"/>
          </a:xfrm>
        </p:spPr>
        <p:txBody>
          <a:bodyPr>
            <a:normAutofit fontScale="975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From</a:t>
            </a:r>
            <a:r>
              <a:rPr lang="zh-CN" altLang="en-US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：小小博</a:t>
            </a:r>
            <a:endParaRPr lang="zh-CN" altLang="en-US" dirty="0">
              <a:solidFill>
                <a:srgbClr val="F98836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solidFill>
                  <a:srgbClr val="F98836"/>
                </a:solidFill>
                <a:latin typeface="微软雅黑" charset="0"/>
                <a:ea typeface="微软雅黑" charset="0"/>
              </a:rPr>
              <a:t> 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693670" y="3724910"/>
            <a:ext cx="678815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95875" y="2966085"/>
            <a:ext cx="2404110" cy="3220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8147685" y="2966085"/>
            <a:ext cx="2404110" cy="322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77720" y="222885"/>
            <a:ext cx="3369945" cy="99949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环境变量设置</a:t>
            </a:r>
            <a:endParaRPr lang="zh-CN" altLang="en-US" sz="3200" dirty="0"/>
          </a:p>
        </p:txBody>
      </p:sp>
      <p:pic>
        <p:nvPicPr>
          <p:cNvPr id="7" name="图片 6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5177790" y="646430"/>
            <a:ext cx="678815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742" y="1120230"/>
            <a:ext cx="10711544" cy="573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77720" y="222885"/>
            <a:ext cx="1938020" cy="99949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98836"/>
                </a:solidFill>
                <a:latin typeface="微软雅黑" charset="0"/>
                <a:ea typeface="微软雅黑" charset="0"/>
                <a:sym typeface="+mn-ea"/>
              </a:rPr>
              <a:t>阶段目标</a:t>
            </a:r>
            <a:endParaRPr lang="zh-CN" altLang="en-US" sz="3200" dirty="0"/>
          </a:p>
        </p:txBody>
      </p:sp>
      <p:pic>
        <p:nvPicPr>
          <p:cNvPr id="7" name="图片 6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/>
        </p:nvGraphicFramePr>
        <p:xfrm>
          <a:off x="1530275" y="1978025"/>
          <a:ext cx="2720340" cy="230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椭圆 4"/>
          <p:cNvSpPr/>
          <p:nvPr/>
        </p:nvSpPr>
        <p:spPr>
          <a:xfrm>
            <a:off x="2294180" y="2534920"/>
            <a:ext cx="1206500" cy="1206500"/>
          </a:xfrm>
          <a:prstGeom prst="ellipse">
            <a:avLst/>
          </a:prstGeom>
          <a:solidFill>
            <a:srgbClr val="FDA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7190681" y="1978025"/>
          <a:ext cx="2720340" cy="2307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椭圆 8"/>
          <p:cNvSpPr/>
          <p:nvPr/>
        </p:nvSpPr>
        <p:spPr>
          <a:xfrm>
            <a:off x="7954586" y="2534920"/>
            <a:ext cx="1206500" cy="1206500"/>
          </a:xfrm>
          <a:prstGeom prst="ellipse">
            <a:avLst/>
          </a:prstGeom>
          <a:solidFill>
            <a:srgbClr val="FDA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729665" y="4840605"/>
            <a:ext cx="2404110" cy="1655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实现</a:t>
            </a:r>
            <a:r>
              <a:rPr lang="en-US" altLang="zh-CN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VASP</a:t>
            </a: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计算进度监控</a:t>
            </a: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内容占位符 13"/>
          <p:cNvSpPr>
            <a:spLocks noGrp="1"/>
          </p:cNvSpPr>
          <p:nvPr/>
        </p:nvSpPr>
        <p:spPr>
          <a:xfrm>
            <a:off x="7390071" y="4840605"/>
            <a:ext cx="2404110" cy="165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将</a:t>
            </a:r>
            <a:r>
              <a:rPr lang="en-US" altLang="zh-CN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VASP</a:t>
            </a: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计算结果进行有效的保存整合</a:t>
            </a: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038600" y="646430"/>
            <a:ext cx="792734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171825" y="2223135"/>
            <a:ext cx="5785485" cy="23876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F98836"/>
                </a:solidFill>
                <a:latin typeface="微软雅黑" charset="0"/>
                <a:ea typeface="微软雅黑" charset="0"/>
                <a:sym typeface="+mn-ea"/>
              </a:rPr>
              <a:t>♥</a:t>
            </a:r>
            <a:r>
              <a:rPr lang="en-US" altLang="zh-CN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End</a:t>
            </a:r>
            <a:r>
              <a:rPr lang="zh-CN" altLang="en-US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♥</a:t>
            </a:r>
            <a:endParaRPr lang="zh-CN" altLang="en-US" dirty="0">
              <a:solidFill>
                <a:srgbClr val="F98836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720465" y="3966210"/>
            <a:ext cx="455676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610" y="365125"/>
            <a:ext cx="5529580" cy="1325880"/>
          </a:xfrm>
        </p:spPr>
        <p:txBody>
          <a:bodyPr/>
          <a:lstStyle/>
          <a:p>
            <a:r>
              <a:rPr lang="en-US" altLang="zh-CN" dirty="0">
                <a:solidFill>
                  <a:srgbClr val="F98836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>
                <a:solidFill>
                  <a:srgbClr val="F98836"/>
                </a:solidFill>
                <a:latin typeface="微软雅黑" charset="0"/>
                <a:ea typeface="微软雅黑" charset="0"/>
              </a:rPr>
              <a:t>目录 </a:t>
            </a:r>
            <a:r>
              <a:rPr lang="en-US" altLang="zh-CN" sz="2800" dirty="0">
                <a:solidFill>
                  <a:srgbClr val="F99C51"/>
                </a:solidFill>
                <a:latin typeface="微软雅黑" charset="0"/>
                <a:ea typeface="微软雅黑" charset="0"/>
              </a:rPr>
              <a:t>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6010" y="1841500"/>
            <a:ext cx="8670290" cy="435165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98836"/>
                </a:solidFill>
                <a:latin typeface="微软雅黑" charset="0"/>
                <a:ea typeface="微软雅黑" charset="0"/>
              </a:rPr>
              <a:t>第一章       </a:t>
            </a:r>
            <a:r>
              <a:rPr lang="zh-CN" altLang="en-US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当前情况报告</a:t>
            </a:r>
            <a:endParaRPr lang="zh-CN" altLang="en-US" dirty="0">
              <a:solidFill>
                <a:srgbClr val="F98836"/>
              </a:solidFill>
              <a:latin typeface="微软雅黑" charset="0"/>
              <a:ea typeface="微软雅黑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98836"/>
                </a:solidFill>
                <a:latin typeface="微软雅黑" charset="0"/>
                <a:ea typeface="微软雅黑" charset="0"/>
              </a:rPr>
              <a:t>第二章       </a:t>
            </a:r>
            <a:r>
              <a:rPr lang="zh-CN" altLang="en-US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下周进度</a:t>
            </a:r>
            <a:endParaRPr lang="zh-CN" altLang="en-US" dirty="0">
              <a:solidFill>
                <a:srgbClr val="F98836"/>
              </a:solidFill>
              <a:latin typeface="微软雅黑" charset="0"/>
              <a:ea typeface="微软雅黑" charset="0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98836"/>
                </a:solidFill>
                <a:latin typeface="微软雅黑" charset="0"/>
                <a:ea typeface="微软雅黑" charset="0"/>
              </a:rPr>
              <a:t>第三章      </a:t>
            </a:r>
            <a:r>
              <a:rPr lang="zh-CN" altLang="en-US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 阶段目标</a:t>
            </a:r>
            <a:endParaRPr lang="zh-CN" altLang="en-US" dirty="0">
              <a:solidFill>
                <a:srgbClr val="F98836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676015" y="1774825"/>
            <a:ext cx="4361815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95875" y="2966085"/>
            <a:ext cx="2404110" cy="3220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4667535" y="1711960"/>
            <a:ext cx="6032310" cy="2737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环境部署</a:t>
            </a:r>
            <a:endParaRPr lang="en-US" altLang="zh-CN" sz="3200" dirty="0" smtClean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3200" dirty="0" err="1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Linux+django+Mongodb+uwsgi+nginx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（无法连接外网的情况系安装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,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如果有外网，则可以直接通过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yum install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安装）</a:t>
            </a:r>
            <a:endParaRPr lang="en-US" altLang="zh-CN" sz="3200" dirty="0" smtClean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8147685" y="2966085"/>
            <a:ext cx="2404110" cy="322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77720" y="222885"/>
            <a:ext cx="3369945" cy="99949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当前情况报告</a:t>
            </a:r>
            <a:endParaRPr lang="zh-CN" altLang="en-US" sz="3200" dirty="0"/>
          </a:p>
        </p:txBody>
      </p:sp>
      <p:pic>
        <p:nvPicPr>
          <p:cNvPr id="7" name="图片 6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5177790" y="646430"/>
            <a:ext cx="678815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983105"/>
            <a:ext cx="2404110" cy="11518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Python</a:t>
            </a: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的一个包，可以通过网上下载压缩包，解压，然后通过</a:t>
            </a:r>
            <a:r>
              <a:rPr lang="en-US" altLang="zh-CN" sz="1800" dirty="0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pip install </a:t>
            </a:r>
            <a:r>
              <a:rPr lang="en-US" altLang="zh-CN" sz="1800" dirty="0" err="1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xxxx.tar.gz</a:t>
            </a: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进行安装</a:t>
            </a: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930556" y="2275840"/>
            <a:ext cx="1736820" cy="9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err="1" smtClean="0">
                <a:solidFill>
                  <a:srgbClr val="FFE7D5"/>
                </a:solidFill>
                <a:latin typeface="微软雅黑" charset="0"/>
                <a:ea typeface="微软雅黑" charset="0"/>
              </a:rPr>
              <a:t>Django</a:t>
            </a:r>
            <a:endParaRPr lang="zh-CN" altLang="en-US" sz="3600" b="1" dirty="0">
              <a:solidFill>
                <a:srgbClr val="FFE7D5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100550" y="2261235"/>
            <a:ext cx="1442616" cy="9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err="1" smtClean="0">
                <a:solidFill>
                  <a:srgbClr val="FFE7D5"/>
                </a:solidFill>
                <a:latin typeface="微软雅黑" charset="0"/>
                <a:ea typeface="微软雅黑" charset="0"/>
              </a:rPr>
              <a:t>nginx</a:t>
            </a:r>
            <a:endParaRPr lang="zh-CN" altLang="en-US" sz="3600" b="1" dirty="0">
              <a:solidFill>
                <a:srgbClr val="FFE7D5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0556" y="3661675"/>
            <a:ext cx="1978925" cy="9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err="1" smtClean="0">
                <a:solidFill>
                  <a:srgbClr val="FFE7D5"/>
                </a:solidFill>
                <a:latin typeface="微软雅黑" charset="0"/>
                <a:ea typeface="微软雅黑" charset="0"/>
              </a:rPr>
              <a:t>mongodb</a:t>
            </a:r>
            <a:endParaRPr lang="zh-CN" altLang="en-US" sz="3600" b="1" dirty="0">
              <a:solidFill>
                <a:srgbClr val="FFE7D5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6133190" y="3554086"/>
            <a:ext cx="1659681" cy="92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 err="1" smtClean="0">
                <a:solidFill>
                  <a:srgbClr val="FFE7D5"/>
                </a:solidFill>
                <a:latin typeface="微软雅黑" charset="0"/>
                <a:ea typeface="微软雅黑" charset="0"/>
              </a:rPr>
              <a:t>uwsgi</a:t>
            </a:r>
            <a:endParaRPr lang="zh-CN" altLang="en-US" sz="3600" b="1" dirty="0">
              <a:solidFill>
                <a:srgbClr val="FFE7D5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013065" y="2026920"/>
            <a:ext cx="2404110" cy="115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下载压缩包，解压</a:t>
            </a:r>
            <a:r>
              <a:rPr lang="en-US" altLang="zh-CN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;./configure&amp;&amp;make&amp;&amp;make install</a:t>
            </a: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8013065" y="3742690"/>
            <a:ext cx="2404110" cy="115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下载压缩包，解压，</a:t>
            </a:r>
            <a:r>
              <a:rPr lang="en-US" altLang="zh-CN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make</a:t>
            </a: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安装。</a:t>
            </a: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1417955" y="3786505"/>
            <a:ext cx="2404110" cy="115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数据库，通过下载压缩包，解压安装，需要开通接口，才可以进行访问。</a:t>
            </a: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2077720" y="222885"/>
            <a:ext cx="3369945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当前情况报告</a:t>
            </a:r>
            <a:endParaRPr lang="zh-CN" altLang="en-US" sz="3200" dirty="0"/>
          </a:p>
        </p:txBody>
      </p:sp>
      <p:pic>
        <p:nvPicPr>
          <p:cNvPr id="14" name="图片 13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5177790" y="646430"/>
            <a:ext cx="678815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95875" y="2966085"/>
            <a:ext cx="2404110" cy="3220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8147685" y="2966085"/>
            <a:ext cx="2404110" cy="322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77720" y="222885"/>
            <a:ext cx="3369945" cy="99949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当前情况报告</a:t>
            </a:r>
            <a:endParaRPr lang="zh-CN" altLang="en-US" sz="3200" dirty="0"/>
          </a:p>
        </p:txBody>
      </p:sp>
      <p:pic>
        <p:nvPicPr>
          <p:cNvPr id="7" name="图片 6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5177790" y="646430"/>
            <a:ext cx="678815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12433"/>
            <a:ext cx="12219470" cy="452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77720" y="222885"/>
            <a:ext cx="3369945" cy="99949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98836"/>
                </a:solidFill>
                <a:latin typeface="微软雅黑" charset="0"/>
                <a:ea typeface="微软雅黑" charset="0"/>
                <a:sym typeface="+mn-ea"/>
              </a:rPr>
              <a:t>研究方法与过程</a:t>
            </a:r>
            <a:endParaRPr lang="zh-CN" altLang="en-US" sz="3200" dirty="0"/>
          </a:p>
        </p:txBody>
      </p:sp>
      <p:pic>
        <p:nvPicPr>
          <p:cNvPr id="7" name="图片 6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177790" y="646430"/>
            <a:ext cx="678815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2460000">
            <a:off x="1889760" y="4022090"/>
            <a:ext cx="1431925" cy="411480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460000">
            <a:off x="6462395" y="4022090"/>
            <a:ext cx="1431925" cy="411480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140000" flipH="1">
            <a:off x="4344670" y="4022090"/>
            <a:ext cx="1431925" cy="411480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140000" flipH="1">
            <a:off x="8795385" y="4022090"/>
            <a:ext cx="1431925" cy="411480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908175" y="3620135"/>
            <a:ext cx="1080135" cy="939800"/>
          </a:xfrm>
          <a:prstGeom prst="straightConnector1">
            <a:avLst/>
          </a:prstGeom>
          <a:ln w="92075">
            <a:solidFill>
              <a:srgbClr val="CD8C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412230" y="3561080"/>
            <a:ext cx="1080135" cy="939800"/>
          </a:xfrm>
          <a:prstGeom prst="straightConnector1">
            <a:avLst/>
          </a:prstGeom>
          <a:ln w="92075">
            <a:solidFill>
              <a:srgbClr val="CD8C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199890" y="4037965"/>
            <a:ext cx="1080135" cy="939800"/>
          </a:xfrm>
          <a:prstGeom prst="straightConnector1">
            <a:avLst/>
          </a:prstGeom>
          <a:ln w="92075">
            <a:solidFill>
              <a:srgbClr val="CD8C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709025" y="3994150"/>
            <a:ext cx="1080135" cy="939800"/>
          </a:xfrm>
          <a:prstGeom prst="straightConnector1">
            <a:avLst/>
          </a:prstGeom>
          <a:ln w="92075">
            <a:solidFill>
              <a:srgbClr val="CD8C6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41960" y="2162810"/>
            <a:ext cx="2271395" cy="22713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82240" y="4098290"/>
            <a:ext cx="2271395" cy="22713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37760" y="2162810"/>
            <a:ext cx="2271395" cy="22713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78040" y="4098290"/>
            <a:ext cx="2271395" cy="22713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94520" y="2162810"/>
            <a:ext cx="2271395" cy="22713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>
          <a:xfrm>
            <a:off x="682625" y="3204845"/>
            <a:ext cx="1845422" cy="1024890"/>
          </a:xfrm>
        </p:spPr>
        <p:txBody>
          <a:bodyPr>
            <a:normAutofit fontScale="95000"/>
          </a:bodyPr>
          <a:lstStyle/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Export PATH=“/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usr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/bin:$PATH”</a:t>
            </a: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4" name="标题 1"/>
          <p:cNvSpPr>
            <a:spLocks noGrp="1"/>
          </p:cNvSpPr>
          <p:nvPr/>
        </p:nvSpPr>
        <p:spPr>
          <a:xfrm>
            <a:off x="973455" y="2465070"/>
            <a:ext cx="118364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路径无法访问</a:t>
            </a:r>
            <a:endParaRPr lang="zh-CN" altLang="en-US" sz="3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700" y="3039110"/>
            <a:ext cx="1650365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1"/>
          <p:cNvSpPr>
            <a:spLocks noGrp="1"/>
          </p:cNvSpPr>
          <p:nvPr/>
        </p:nvSpPr>
        <p:spPr>
          <a:xfrm>
            <a:off x="5075294" y="3204845"/>
            <a:ext cx="2138680" cy="1024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通过查找命令，找到了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anaconda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自带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ld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，通过环境变量导入尝试，下一页。失败</a:t>
            </a: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5" name="标题 1"/>
          <p:cNvSpPr>
            <a:spLocks noGrp="1"/>
          </p:cNvSpPr>
          <p:nvPr/>
        </p:nvSpPr>
        <p:spPr>
          <a:xfrm>
            <a:off x="5473700" y="2465070"/>
            <a:ext cx="118364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能否更换个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ld</a:t>
            </a:r>
            <a:endParaRPr lang="zh-CN" altLang="en-US" sz="3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274945" y="3039110"/>
            <a:ext cx="1650365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1"/>
          <p:cNvSpPr>
            <a:spLocks noGrp="1"/>
          </p:cNvSpPr>
          <p:nvPr/>
        </p:nvSpPr>
        <p:spPr>
          <a:xfrm>
            <a:off x="9801860" y="3204845"/>
            <a:ext cx="2138680" cy="1024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成功！</a:t>
            </a: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9" name="标题 1"/>
          <p:cNvSpPr>
            <a:spLocks noGrp="1"/>
          </p:cNvSpPr>
          <p:nvPr/>
        </p:nvSpPr>
        <p:spPr>
          <a:xfrm>
            <a:off x="10092690" y="2465070"/>
            <a:ext cx="118364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再用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root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权限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make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一下</a:t>
            </a:r>
            <a:endParaRPr lang="zh-CN" altLang="en-US" sz="3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9893935" y="3039110"/>
            <a:ext cx="1650365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1"/>
          <p:cNvSpPr>
            <a:spLocks noGrp="1"/>
          </p:cNvSpPr>
          <p:nvPr/>
        </p:nvSpPr>
        <p:spPr>
          <a:xfrm>
            <a:off x="2804571" y="5127625"/>
            <a:ext cx="2138680" cy="1024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请硅所老师，通过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root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权限，进行安装，还是报相同的错误</a:t>
            </a: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2" name="标题 1"/>
          <p:cNvSpPr>
            <a:spLocks noGrp="1"/>
          </p:cNvSpPr>
          <p:nvPr/>
        </p:nvSpPr>
        <p:spPr>
          <a:xfrm>
            <a:off x="3213735" y="4387850"/>
            <a:ext cx="118364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权限问题，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sysroots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?</a:t>
            </a:r>
            <a:endParaRPr lang="zh-CN" altLang="en-US" sz="3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014980" y="4961890"/>
            <a:ext cx="1650365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1"/>
          <p:cNvSpPr>
            <a:spLocks noGrp="1"/>
          </p:cNvSpPr>
          <p:nvPr/>
        </p:nvSpPr>
        <p:spPr>
          <a:xfrm>
            <a:off x="7306011" y="5116867"/>
            <a:ext cx="2138680" cy="1024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C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语言编译时需要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gcc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程序的，而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binutils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是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gcc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的管理工具，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ld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正是</a:t>
            </a:r>
            <a:r>
              <a:rPr lang="en-US" altLang="zh-CN" sz="1800" dirty="0" err="1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binutils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生成的。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Yum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重新安装一遍，失败！</a:t>
            </a: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5" name="标题 1"/>
          <p:cNvSpPr>
            <a:spLocks noGrp="1"/>
          </p:cNvSpPr>
          <p:nvPr/>
        </p:nvSpPr>
        <p:spPr>
          <a:xfrm>
            <a:off x="7693660" y="4387850"/>
            <a:ext cx="118364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了解根本是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C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编译程序。</a:t>
            </a:r>
            <a:endParaRPr lang="zh-CN" altLang="en-US" sz="3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7494905" y="4961890"/>
            <a:ext cx="1650365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0" y="4754880"/>
            <a:ext cx="2893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报了新的错误，是因为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版本的问题，</a:t>
            </a:r>
            <a:r>
              <a:rPr lang="en-US" altLang="zh-CN" dirty="0" err="1" smtClean="0"/>
              <a:t>uwsgi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的环境，而硅所要求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默认环境需要是</a:t>
            </a:r>
            <a:r>
              <a:rPr lang="en-US" altLang="zh-CN" dirty="0" smtClean="0"/>
              <a:t>python2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" idx="3"/>
          </p:cNvCxnSpPr>
          <p:nvPr/>
        </p:nvCxnSpPr>
        <p:spPr>
          <a:xfrm rot="5400000">
            <a:off x="146704" y="4256077"/>
            <a:ext cx="782405" cy="47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02889" y="968189"/>
            <a:ext cx="900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sz="2400" b="1" dirty="0" err="1" smtClean="0"/>
              <a:t>usr</a:t>
            </a:r>
            <a:r>
              <a:rPr lang="en-US" altLang="zh-CN" sz="2400" b="1" dirty="0" smtClean="0"/>
              <a:t>/bin/</a:t>
            </a:r>
            <a:r>
              <a:rPr lang="en-US" altLang="zh-CN" sz="2400" b="1" dirty="0" err="1" smtClean="0"/>
              <a:t>ld:this</a:t>
            </a:r>
            <a:r>
              <a:rPr lang="en-US" altLang="zh-CN" sz="2400" b="1" dirty="0" smtClean="0"/>
              <a:t> linker was not configured to use </a:t>
            </a:r>
            <a:r>
              <a:rPr lang="en-US" altLang="zh-CN" sz="2400" b="1" dirty="0" err="1" smtClean="0"/>
              <a:t>sysroots</a:t>
            </a:r>
            <a:endParaRPr lang="zh-CN" alt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18504" y="3141233"/>
            <a:ext cx="188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不是权限的问题，可能是设置的问题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4429" y="4937760"/>
            <a:ext cx="1979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/etc/profile</a:t>
            </a:r>
            <a:r>
              <a:rPr lang="zh-CN" altLang="en-US" dirty="0" smtClean="0"/>
              <a:t>放的是全局环境变量。在个人文件下使用</a:t>
            </a:r>
            <a:r>
              <a:rPr lang="en-US" altLang="zh-CN" dirty="0" smtClean="0"/>
              <a:t>vi .</a:t>
            </a:r>
            <a:r>
              <a:rPr lang="en-US" altLang="zh-CN" dirty="0" err="1" smtClean="0"/>
              <a:t>bash_profile</a:t>
            </a:r>
            <a:r>
              <a:rPr lang="zh-CN" altLang="en-US" dirty="0" smtClean="0"/>
              <a:t>可以修改个人环境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2" idx="2"/>
          </p:cNvCxnSpPr>
          <p:nvPr/>
        </p:nvCxnSpPr>
        <p:spPr>
          <a:xfrm rot="5400000" flipH="1">
            <a:off x="3602037" y="3906802"/>
            <a:ext cx="310144" cy="5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4"/>
            <a:endCxn id="43" idx="0"/>
          </p:cNvCxnSpPr>
          <p:nvPr/>
        </p:nvCxnSpPr>
        <p:spPr>
          <a:xfrm rot="16200000" flipH="1">
            <a:off x="5867018" y="4640644"/>
            <a:ext cx="503555" cy="9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94899" y="3001384"/>
            <a:ext cx="1527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是用来安装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程序的可靠方式，下下页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95875" y="2966085"/>
            <a:ext cx="2404110" cy="3220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8147685" y="2966085"/>
            <a:ext cx="2404110" cy="322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77720" y="222885"/>
            <a:ext cx="3369945" cy="99949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98836"/>
                </a:solidFill>
                <a:latin typeface="微软雅黑" charset="0"/>
                <a:ea typeface="微软雅黑" charset="0"/>
              </a:rPr>
              <a:t>环境变量设置</a:t>
            </a:r>
            <a:endParaRPr lang="zh-CN" altLang="en-US" sz="3200" dirty="0"/>
          </a:p>
        </p:txBody>
      </p:sp>
      <p:pic>
        <p:nvPicPr>
          <p:cNvPr id="7" name="图片 6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5177790" y="646430"/>
            <a:ext cx="678815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19175"/>
            <a:ext cx="12088784" cy="522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95875" y="2966085"/>
            <a:ext cx="2404110" cy="32207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4782558" y="1399988"/>
            <a:ext cx="7104642" cy="291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>
              <a:lnSpc>
                <a:spcPct val="170000"/>
              </a:lnSpc>
            </a:pP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Yum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（全称为 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Yellow dog Updater, Modified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）是一个在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Fedora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3200" dirty="0" err="1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RedHat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以及</a:t>
            </a:r>
            <a:r>
              <a:rPr lang="en-US" altLang="zh-CN" sz="3200" dirty="0" err="1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CentOS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中的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Shell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前端软件包管理器。基于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RPM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包管理，能够从指定的服务器自动下载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RPM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包并且安装，可以自动处理依赖性关系，并且一次安装所有依赖的软件包，无须繁琐地一次次下载、安装。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Yum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不仅仅可以从网络上下载，也可以从服务器本地缓存好的</a:t>
            </a:r>
            <a:r>
              <a:rPr lang="en-US" altLang="zh-CN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yum</a:t>
            </a:r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  <a:sym typeface="+mn-ea"/>
              </a:rPr>
              <a:t>包中下载。</a:t>
            </a:r>
            <a:endParaRPr lang="zh-CN" altLang="en-US" sz="3200" dirty="0"/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8147685" y="2966085"/>
            <a:ext cx="2404110" cy="322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dirty="0">
              <a:solidFill>
                <a:srgbClr val="FF9F5F"/>
              </a:solidFill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77720" y="222885"/>
            <a:ext cx="3369945" cy="99949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F98836"/>
                </a:solidFill>
                <a:latin typeface="微软雅黑" charset="0"/>
                <a:ea typeface="微软雅黑" charset="0"/>
                <a:sym typeface="+mn-ea"/>
              </a:rPr>
              <a:t>Yum</a:t>
            </a:r>
            <a:endParaRPr lang="zh-CN" altLang="en-US" sz="3200" dirty="0"/>
          </a:p>
        </p:txBody>
      </p:sp>
      <p:pic>
        <p:nvPicPr>
          <p:cNvPr id="7" name="图片 6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5177790" y="646430"/>
            <a:ext cx="678815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xiaoxiaobo123\Downloads\yum的流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83462"/>
            <a:ext cx="7057016" cy="4074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077720" y="222885"/>
            <a:ext cx="1938020" cy="99949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F98836"/>
                </a:solidFill>
                <a:latin typeface="微软雅黑" charset="0"/>
                <a:ea typeface="微软雅黑" charset="0"/>
                <a:sym typeface="+mn-ea"/>
              </a:rPr>
              <a:t>下周计划</a:t>
            </a:r>
            <a:endParaRPr lang="zh-CN" altLang="en-US" sz="3200" dirty="0"/>
          </a:p>
        </p:txBody>
      </p:sp>
      <p:pic>
        <p:nvPicPr>
          <p:cNvPr id="7" name="图片 6" descr="蝴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40000">
            <a:off x="1013460" y="104140"/>
            <a:ext cx="859155" cy="902335"/>
          </a:xfrm>
          <a:prstGeom prst="rect">
            <a:avLst/>
          </a:prstGeom>
        </p:spPr>
      </p:pic>
      <p:pic>
        <p:nvPicPr>
          <p:cNvPr id="4" name="图片 3" descr="蝶恋花融为一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74980" y="1607820"/>
            <a:ext cx="2099945" cy="2931160"/>
          </a:xfrm>
          <a:prstGeom prst="rect">
            <a:avLst/>
          </a:prstGeom>
        </p:spPr>
      </p:pic>
      <p:pic>
        <p:nvPicPr>
          <p:cNvPr id="5" name="图片 4" descr="蝶恋花融为一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446780" y="1607820"/>
            <a:ext cx="2099945" cy="2931160"/>
          </a:xfrm>
          <a:prstGeom prst="rect">
            <a:avLst/>
          </a:prstGeom>
        </p:spPr>
      </p:pic>
      <p:pic>
        <p:nvPicPr>
          <p:cNvPr id="8" name="图片 7" descr="蝶恋花融为一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403340" y="1607820"/>
            <a:ext cx="2099945" cy="2931160"/>
          </a:xfrm>
          <a:prstGeom prst="rect">
            <a:avLst/>
          </a:prstGeom>
        </p:spPr>
      </p:pic>
      <p:pic>
        <p:nvPicPr>
          <p:cNvPr id="9" name="图片 8" descr="蝶恋花融为一体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542780" y="1607820"/>
            <a:ext cx="2099945" cy="2931160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52425" y="5381625"/>
            <a:ext cx="2404110" cy="1151890"/>
          </a:xfrm>
        </p:spPr>
        <p:txBody>
          <a:bodyPr/>
          <a:lstStyle/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内容占位符 9"/>
          <p:cNvSpPr>
            <a:spLocks noGrp="1"/>
          </p:cNvSpPr>
          <p:nvPr/>
        </p:nvSpPr>
        <p:spPr>
          <a:xfrm>
            <a:off x="6555105" y="5381625"/>
            <a:ext cx="2404110" cy="115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内容占位符 9"/>
          <p:cNvSpPr>
            <a:spLocks noGrp="1"/>
          </p:cNvSpPr>
          <p:nvPr/>
        </p:nvSpPr>
        <p:spPr>
          <a:xfrm>
            <a:off x="9557385" y="5381625"/>
            <a:ext cx="2404110" cy="115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FFA86D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标题 1"/>
          <p:cNvSpPr>
            <a:spLocks noGrp="1"/>
          </p:cNvSpPr>
          <p:nvPr/>
        </p:nvSpPr>
        <p:spPr>
          <a:xfrm>
            <a:off x="673100" y="4618355"/>
            <a:ext cx="1704340" cy="80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项目部署到服务器上</a:t>
            </a:r>
            <a:endParaRPr lang="zh-CN" altLang="en-US" sz="3200" dirty="0">
              <a:solidFill>
                <a:srgbClr val="FF9F5F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标题 1"/>
          <p:cNvSpPr>
            <a:spLocks noGrp="1"/>
          </p:cNvSpPr>
          <p:nvPr/>
        </p:nvSpPr>
        <p:spPr>
          <a:xfrm>
            <a:off x="3650278" y="4618355"/>
            <a:ext cx="2008244" cy="80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完善使用视频，文档界面。</a:t>
            </a:r>
            <a:endParaRPr lang="zh-CN" altLang="en-US" sz="3200" dirty="0">
              <a:solidFill>
                <a:srgbClr val="FF9F5F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6906260" y="4618355"/>
            <a:ext cx="1646069" cy="80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进一步了解硅所需求</a:t>
            </a:r>
            <a:endParaRPr lang="zh-CN" altLang="en-US" sz="3200" dirty="0">
              <a:solidFill>
                <a:srgbClr val="FF9F5F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标题 1"/>
          <p:cNvSpPr>
            <a:spLocks noGrp="1"/>
          </p:cNvSpPr>
          <p:nvPr/>
        </p:nvSpPr>
        <p:spPr>
          <a:xfrm>
            <a:off x="9923780" y="4618355"/>
            <a:ext cx="1931147" cy="80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FF9F5F"/>
                </a:solidFill>
                <a:latin typeface="微软雅黑" charset="0"/>
                <a:ea typeface="微软雅黑" charset="0"/>
              </a:rPr>
              <a:t>将机器学习与平台初次结合</a:t>
            </a:r>
            <a:endParaRPr lang="zh-CN" altLang="en-US" sz="3200" dirty="0">
              <a:solidFill>
                <a:srgbClr val="FF9F5F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11480" y="5279390"/>
            <a:ext cx="210312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627120" y="5279390"/>
            <a:ext cx="210312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59880" y="5279390"/>
            <a:ext cx="210312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616440" y="5279390"/>
            <a:ext cx="210312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038600" y="646430"/>
            <a:ext cx="7927340" cy="0"/>
          </a:xfrm>
          <a:prstGeom prst="line">
            <a:avLst/>
          </a:prstGeom>
          <a:ln w="25400">
            <a:solidFill>
              <a:srgbClr val="FFEF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456</Words>
  <Application>Microsoft Office PowerPoint</Application>
  <PresentationFormat>自定义</PresentationFormat>
  <Paragraphs>51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DDMP平台进展汇报</vt:lpstr>
      <vt:lpstr> 目录 Contents</vt:lpstr>
      <vt:lpstr>当前情况报告</vt:lpstr>
      <vt:lpstr>幻灯片 4</vt:lpstr>
      <vt:lpstr>当前情况报告</vt:lpstr>
      <vt:lpstr>研究方法与过程</vt:lpstr>
      <vt:lpstr>环境变量设置</vt:lpstr>
      <vt:lpstr>Yum</vt:lpstr>
      <vt:lpstr>下周计划</vt:lpstr>
      <vt:lpstr>环境变量设置</vt:lpstr>
      <vt:lpstr>阶段目标</vt:lpstr>
      <vt:lpstr>♥End♥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xiaoxiaobo123</cp:lastModifiedBy>
  <cp:revision>40</cp:revision>
  <dcterms:created xsi:type="dcterms:W3CDTF">2016-04-28T10:39:00Z</dcterms:created>
  <dcterms:modified xsi:type="dcterms:W3CDTF">2019-05-15T04:52:46Z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