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01" r:id="rId4"/>
    <p:sldId id="295" r:id="rId6"/>
    <p:sldId id="316" r:id="rId7"/>
    <p:sldId id="317" r:id="rId8"/>
    <p:sldId id="318" r:id="rId9"/>
    <p:sldId id="319" r:id="rId10"/>
    <p:sldId id="320" r:id="rId11"/>
    <p:sldId id="322" r:id="rId12"/>
    <p:sldId id="323" r:id="rId13"/>
    <p:sldId id="346" r:id="rId14"/>
    <p:sldId id="329" r:id="rId15"/>
    <p:sldId id="324" r:id="rId16"/>
    <p:sldId id="326" r:id="rId17"/>
    <p:sldId id="334" r:id="rId18"/>
    <p:sldId id="335" r:id="rId19"/>
    <p:sldId id="337" r:id="rId20"/>
    <p:sldId id="338" r:id="rId21"/>
    <p:sldId id="336" r:id="rId22"/>
    <p:sldId id="339" r:id="rId23"/>
    <p:sldId id="340" r:id="rId24"/>
    <p:sldId id="341" r:id="rId25"/>
    <p:sldId id="342" r:id="rId26"/>
    <p:sldId id="343" r:id="rId27"/>
    <p:sldId id="361" r:id="rId28"/>
    <p:sldId id="362" r:id="rId29"/>
    <p:sldId id="306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64D"/>
    <a:srgbClr val="CCFFCC"/>
    <a:srgbClr val="4F81BD"/>
    <a:srgbClr val="1B3049"/>
    <a:srgbClr val="EFFBFF"/>
    <a:srgbClr val="A9A26F"/>
    <a:srgbClr val="CC9900"/>
    <a:srgbClr val="DEDEDE"/>
    <a:srgbClr val="DFDFD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21" autoAdjust="0"/>
    <p:restoredTop sz="95724" autoAdjust="0"/>
  </p:normalViewPr>
  <p:slideViewPr>
    <p:cSldViewPr snapToGrid="0" showGuides="1">
      <p:cViewPr varScale="1">
        <p:scale>
          <a:sx n="67" d="100"/>
          <a:sy n="67" d="100"/>
        </p:scale>
        <p:origin x="-95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B7EE-8553-4306-9D5A-405415FEE7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273AF-5923-4D78-B493-1B018D52F0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4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8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137901" y="258764"/>
            <a:ext cx="3456517" cy="5529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258764"/>
            <a:ext cx="10166350" cy="5529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6" y="2130426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7" y="3886200"/>
            <a:ext cx="8534401" cy="17526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45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6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90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13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35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5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8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6" y="1600202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9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6" y="290671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1pPr>
            <a:lvl2pPr marL="622935" indent="0">
              <a:buNone/>
              <a:defRPr sz="2435">
                <a:solidFill>
                  <a:schemeClr val="tx1">
                    <a:tint val="75000"/>
                  </a:schemeClr>
                </a:solidFill>
              </a:defRPr>
            </a:lvl2pPr>
            <a:lvl3pPr marL="1245235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86817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49047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311340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735705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435864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98094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4" y="1260483"/>
            <a:ext cx="5384800" cy="3563938"/>
          </a:xfrm>
          <a:prstGeom prst="rect">
            <a:avLst/>
          </a:prstGeom>
        </p:spPr>
        <p:txBody>
          <a:bodyPr/>
          <a:lstStyle>
            <a:lvl1pPr>
              <a:defRPr sz="3810"/>
            </a:lvl1pPr>
            <a:lvl2pPr>
              <a:defRPr sz="3280"/>
            </a:lvl2pPr>
            <a:lvl3pPr>
              <a:defRPr sz="2750"/>
            </a:lvl3pPr>
            <a:lvl4pPr>
              <a:defRPr sz="2435"/>
            </a:lvl4pPr>
            <a:lvl5pPr>
              <a:defRPr sz="2435"/>
            </a:lvl5pPr>
            <a:lvl6pPr>
              <a:defRPr sz="2435"/>
            </a:lvl6pPr>
            <a:lvl7pPr>
              <a:defRPr sz="2435"/>
            </a:lvl7pPr>
            <a:lvl8pPr>
              <a:defRPr sz="2435"/>
            </a:lvl8pPr>
            <a:lvl9pPr>
              <a:defRPr sz="24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5" y="1260483"/>
            <a:ext cx="5384800" cy="3563938"/>
          </a:xfrm>
          <a:prstGeom prst="rect">
            <a:avLst/>
          </a:prstGeom>
        </p:spPr>
        <p:txBody>
          <a:bodyPr/>
          <a:lstStyle>
            <a:lvl1pPr>
              <a:defRPr sz="3810"/>
            </a:lvl1pPr>
            <a:lvl2pPr>
              <a:defRPr sz="3280"/>
            </a:lvl2pPr>
            <a:lvl3pPr>
              <a:defRPr sz="2750"/>
            </a:lvl3pPr>
            <a:lvl4pPr>
              <a:defRPr sz="2435"/>
            </a:lvl4pPr>
            <a:lvl5pPr>
              <a:defRPr sz="2435"/>
            </a:lvl5pPr>
            <a:lvl6pPr>
              <a:defRPr sz="2435"/>
            </a:lvl6pPr>
            <a:lvl7pPr>
              <a:defRPr sz="2435"/>
            </a:lvl7pPr>
            <a:lvl8pPr>
              <a:defRPr sz="2435"/>
            </a:lvl8pPr>
            <a:lvl9pPr>
              <a:defRPr sz="24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4" y="1535117"/>
            <a:ext cx="538691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80" b="1"/>
            </a:lvl1pPr>
            <a:lvl2pPr marL="622935" indent="0">
              <a:buNone/>
              <a:defRPr sz="2750" b="1"/>
            </a:lvl2pPr>
            <a:lvl3pPr marL="1245235" indent="0">
              <a:buNone/>
              <a:defRPr sz="2435" b="1"/>
            </a:lvl3pPr>
            <a:lvl4pPr marL="1868170" indent="0">
              <a:buNone/>
              <a:defRPr sz="2220" b="1"/>
            </a:lvl4pPr>
            <a:lvl5pPr marL="2490470" indent="0">
              <a:buNone/>
              <a:defRPr sz="2220" b="1"/>
            </a:lvl5pPr>
            <a:lvl6pPr marL="3113405" indent="0">
              <a:buNone/>
              <a:defRPr sz="2220" b="1"/>
            </a:lvl6pPr>
            <a:lvl7pPr marL="3735705" indent="0">
              <a:buNone/>
              <a:defRPr sz="2220" b="1"/>
            </a:lvl7pPr>
            <a:lvl8pPr marL="4358640" indent="0">
              <a:buNone/>
              <a:defRPr sz="2220" b="1"/>
            </a:lvl8pPr>
            <a:lvl9pPr marL="4980940" indent="0">
              <a:buNone/>
              <a:defRPr sz="22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4" y="2174879"/>
            <a:ext cx="5386918" cy="3951288"/>
          </a:xfrm>
          <a:prstGeom prst="rect">
            <a:avLst/>
          </a:prstGeom>
        </p:spPr>
        <p:txBody>
          <a:bodyPr/>
          <a:lstStyle>
            <a:lvl1pPr>
              <a:defRPr sz="3280"/>
            </a:lvl1pPr>
            <a:lvl2pPr>
              <a:defRPr sz="2750"/>
            </a:lvl2pPr>
            <a:lvl3pPr>
              <a:defRPr sz="2435"/>
            </a:lvl3pPr>
            <a:lvl4pPr>
              <a:defRPr sz="2220"/>
            </a:lvl4pPr>
            <a:lvl5pPr>
              <a:defRPr sz="2220"/>
            </a:lvl5pPr>
            <a:lvl6pPr>
              <a:defRPr sz="2220"/>
            </a:lvl6pPr>
            <a:lvl7pPr>
              <a:defRPr sz="2220"/>
            </a:lvl7pPr>
            <a:lvl8pPr>
              <a:defRPr sz="2220"/>
            </a:lvl8pPr>
            <a:lvl9pPr>
              <a:defRPr sz="22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7" y="1535117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80" b="1"/>
            </a:lvl1pPr>
            <a:lvl2pPr marL="622935" indent="0">
              <a:buNone/>
              <a:defRPr sz="2750" b="1"/>
            </a:lvl2pPr>
            <a:lvl3pPr marL="1245235" indent="0">
              <a:buNone/>
              <a:defRPr sz="2435" b="1"/>
            </a:lvl3pPr>
            <a:lvl4pPr marL="1868170" indent="0">
              <a:buNone/>
              <a:defRPr sz="2220" b="1"/>
            </a:lvl4pPr>
            <a:lvl5pPr marL="2490470" indent="0">
              <a:buNone/>
              <a:defRPr sz="2220" b="1"/>
            </a:lvl5pPr>
            <a:lvl6pPr marL="3113405" indent="0">
              <a:buNone/>
              <a:defRPr sz="2220" b="1"/>
            </a:lvl6pPr>
            <a:lvl7pPr marL="3735705" indent="0">
              <a:buNone/>
              <a:defRPr sz="2220" b="1"/>
            </a:lvl7pPr>
            <a:lvl8pPr marL="4358640" indent="0">
              <a:buNone/>
              <a:defRPr sz="2220" b="1"/>
            </a:lvl8pPr>
            <a:lvl9pPr marL="4980940" indent="0">
              <a:buNone/>
              <a:defRPr sz="22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7" y="2174879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80"/>
            </a:lvl1pPr>
            <a:lvl2pPr>
              <a:defRPr sz="2750"/>
            </a:lvl2pPr>
            <a:lvl3pPr>
              <a:defRPr sz="2435"/>
            </a:lvl3pPr>
            <a:lvl4pPr>
              <a:defRPr sz="2220"/>
            </a:lvl4pPr>
            <a:lvl5pPr>
              <a:defRPr sz="2220"/>
            </a:lvl5pPr>
            <a:lvl6pPr>
              <a:defRPr sz="2220"/>
            </a:lvl6pPr>
            <a:lvl7pPr>
              <a:defRPr sz="2220"/>
            </a:lvl7pPr>
            <a:lvl8pPr>
              <a:defRPr sz="2220"/>
            </a:lvl8pPr>
            <a:lvl9pPr>
              <a:defRPr sz="22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75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7" y="273054"/>
            <a:ext cx="6815668" cy="5853113"/>
          </a:xfrm>
          <a:prstGeom prst="rect">
            <a:avLst/>
          </a:prstGeom>
        </p:spPr>
        <p:txBody>
          <a:bodyPr/>
          <a:lstStyle>
            <a:lvl1pPr>
              <a:defRPr sz="4340"/>
            </a:lvl1pPr>
            <a:lvl2pPr>
              <a:defRPr sz="3810"/>
            </a:lvl2pPr>
            <a:lvl3pPr>
              <a:defRPr sz="3280"/>
            </a:lvl3pPr>
            <a:lvl4pPr>
              <a:defRPr sz="2750"/>
            </a:lvl4pPr>
            <a:lvl5pPr>
              <a:defRPr sz="2750"/>
            </a:lvl5pPr>
            <a:lvl6pPr>
              <a:defRPr sz="2750"/>
            </a:lvl6pPr>
            <a:lvl7pPr>
              <a:defRPr sz="2750"/>
            </a:lvl7pPr>
            <a:lvl8pPr>
              <a:defRPr sz="2750"/>
            </a:lvl8pPr>
            <a:lvl9pPr>
              <a:defRPr sz="2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5"/>
            </a:lvl1pPr>
            <a:lvl2pPr marL="622935" indent="0">
              <a:buNone/>
              <a:defRPr sz="1585"/>
            </a:lvl2pPr>
            <a:lvl3pPr marL="1245235" indent="0">
              <a:buNone/>
              <a:defRPr sz="1375"/>
            </a:lvl3pPr>
            <a:lvl4pPr marL="1868170" indent="0">
              <a:buNone/>
              <a:defRPr sz="1270"/>
            </a:lvl4pPr>
            <a:lvl5pPr marL="2490470" indent="0">
              <a:buNone/>
              <a:defRPr sz="1270"/>
            </a:lvl5pPr>
            <a:lvl6pPr marL="3113405" indent="0">
              <a:buNone/>
              <a:defRPr sz="1270"/>
            </a:lvl6pPr>
            <a:lvl7pPr marL="3735705" indent="0">
              <a:buNone/>
              <a:defRPr sz="1270"/>
            </a:lvl7pPr>
            <a:lvl8pPr marL="4358640" indent="0">
              <a:buNone/>
              <a:defRPr sz="1270"/>
            </a:lvl8pPr>
            <a:lvl9pPr marL="4980940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9" y="4800606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75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9" y="61278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40"/>
            </a:lvl1pPr>
            <a:lvl2pPr marL="622935" indent="0">
              <a:buNone/>
              <a:defRPr sz="3810"/>
            </a:lvl2pPr>
            <a:lvl3pPr marL="1245235" indent="0">
              <a:buNone/>
              <a:defRPr sz="3280"/>
            </a:lvl3pPr>
            <a:lvl4pPr marL="1868170" indent="0">
              <a:buNone/>
              <a:defRPr sz="2750"/>
            </a:lvl4pPr>
            <a:lvl5pPr marL="2490470" indent="0">
              <a:buNone/>
              <a:defRPr sz="2750"/>
            </a:lvl5pPr>
            <a:lvl6pPr marL="3113405" indent="0">
              <a:buNone/>
              <a:defRPr sz="2750"/>
            </a:lvl6pPr>
            <a:lvl7pPr marL="3735705" indent="0">
              <a:buNone/>
              <a:defRPr sz="2750"/>
            </a:lvl7pPr>
            <a:lvl8pPr marL="4358640" indent="0">
              <a:buNone/>
              <a:defRPr sz="2750"/>
            </a:lvl8pPr>
            <a:lvl9pPr marL="4980940" indent="0">
              <a:buNone/>
              <a:defRPr sz="27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9" y="5367341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5"/>
            </a:lvl1pPr>
            <a:lvl2pPr marL="622935" indent="0">
              <a:buNone/>
              <a:defRPr sz="1585"/>
            </a:lvl2pPr>
            <a:lvl3pPr marL="1245235" indent="0">
              <a:buNone/>
              <a:defRPr sz="1375"/>
            </a:lvl3pPr>
            <a:lvl4pPr marL="1868170" indent="0">
              <a:buNone/>
              <a:defRPr sz="1270"/>
            </a:lvl4pPr>
            <a:lvl5pPr marL="2490470" indent="0">
              <a:buNone/>
              <a:defRPr sz="1270"/>
            </a:lvl5pPr>
            <a:lvl6pPr marL="3113405" indent="0">
              <a:buNone/>
              <a:defRPr sz="1270"/>
            </a:lvl6pPr>
            <a:lvl7pPr marL="3735705" indent="0">
              <a:buNone/>
              <a:defRPr sz="1270"/>
            </a:lvl7pPr>
            <a:lvl8pPr marL="4358640" indent="0">
              <a:buNone/>
              <a:defRPr sz="1270"/>
            </a:lvl8pPr>
            <a:lvl9pPr marL="4980940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44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6" y="1600202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5" y="215906"/>
            <a:ext cx="2743201" cy="460851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15906"/>
            <a:ext cx="8026400" cy="46085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1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FD725410-BEFA-4075-99F8-9B76E6135EB8}" type="datetimeFigureOut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8" y="6356357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1245235"/>
            <a:endParaRPr lang="zh-CN" altLang="en-US" sz="243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1245235"/>
            <a:fld id="{ABCBC4E8-88EF-4446-9533-1BB591964EAE}" type="slidenum">
              <a:rPr lang="zh-CN" altLang="en-US" sz="2435" smtClean="0">
                <a:solidFill>
                  <a:srgbClr val="FFFFFF"/>
                </a:solidFill>
              </a:rPr>
            </a:fld>
            <a:endParaRPr lang="zh-CN" altLang="en-US" sz="243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23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1pPr>
            <a:lvl2pPr marL="48387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2pPr>
            <a:lvl3pPr marL="967740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3pPr>
            <a:lvl4pPr marL="145097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93484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41871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90258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338645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870325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8352" y="1511301"/>
            <a:ext cx="6811433" cy="4276725"/>
          </a:xfrm>
        </p:spPr>
        <p:txBody>
          <a:bodyPr/>
          <a:lstStyle>
            <a:lvl1pPr>
              <a:defRPr sz="2965"/>
            </a:lvl1pPr>
            <a:lvl2pPr>
              <a:defRPr sz="2540"/>
            </a:lvl2pPr>
            <a:lvl3pPr>
              <a:defRPr sz="2115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782985" y="1511301"/>
            <a:ext cx="6811433" cy="4276725"/>
          </a:xfrm>
        </p:spPr>
        <p:txBody>
          <a:bodyPr/>
          <a:lstStyle>
            <a:lvl1pPr>
              <a:defRPr sz="2965"/>
            </a:lvl1pPr>
            <a:lvl2pPr>
              <a:defRPr sz="2540"/>
            </a:lvl2pPr>
            <a:lvl3pPr>
              <a:defRPr sz="2115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000236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0975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540"/>
            </a:lvl1pPr>
            <a:lvl2pPr>
              <a:defRPr sz="2115"/>
            </a:lvl2pPr>
            <a:lvl3pPr>
              <a:defRPr sz="1905"/>
            </a:lvl3pPr>
            <a:lvl4pPr>
              <a:defRPr sz="1695"/>
            </a:lvl4pPr>
            <a:lvl5pPr>
              <a:defRPr sz="1695"/>
            </a:lvl5pPr>
            <a:lvl6pPr>
              <a:defRPr sz="1695"/>
            </a:lvl6pPr>
            <a:lvl7pPr>
              <a:defRPr sz="1695"/>
            </a:lvl7pPr>
            <a:lvl8pPr>
              <a:defRPr sz="1695"/>
            </a:lvl8pPr>
            <a:lvl9pPr>
              <a:defRPr sz="169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540" b="1"/>
            </a:lvl1pPr>
            <a:lvl2pPr marL="483870" indent="0">
              <a:buNone/>
              <a:defRPr sz="2115" b="1"/>
            </a:lvl2pPr>
            <a:lvl3pPr marL="967740" indent="0">
              <a:buNone/>
              <a:defRPr sz="1905" b="1"/>
            </a:lvl3pPr>
            <a:lvl4pPr marL="1450975" indent="0">
              <a:buNone/>
              <a:defRPr sz="1695" b="1"/>
            </a:lvl4pPr>
            <a:lvl5pPr marL="1934845" indent="0">
              <a:buNone/>
              <a:defRPr sz="1695" b="1"/>
            </a:lvl5pPr>
            <a:lvl6pPr marL="2418715" indent="0">
              <a:buNone/>
              <a:defRPr sz="1695" b="1"/>
            </a:lvl6pPr>
            <a:lvl7pPr marL="2902585" indent="0">
              <a:buNone/>
              <a:defRPr sz="1695" b="1"/>
            </a:lvl7pPr>
            <a:lvl8pPr marL="3386455" indent="0">
              <a:buNone/>
              <a:defRPr sz="1695" b="1"/>
            </a:lvl8pPr>
            <a:lvl9pPr marL="3870325" indent="0">
              <a:buNone/>
              <a:defRPr sz="16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540"/>
            </a:lvl1pPr>
            <a:lvl2pPr>
              <a:defRPr sz="2115"/>
            </a:lvl2pPr>
            <a:lvl3pPr>
              <a:defRPr sz="1905"/>
            </a:lvl3pPr>
            <a:lvl4pPr>
              <a:defRPr sz="1695"/>
            </a:lvl4pPr>
            <a:lvl5pPr>
              <a:defRPr sz="1695"/>
            </a:lvl5pPr>
            <a:lvl6pPr>
              <a:defRPr sz="1695"/>
            </a:lvl6pPr>
            <a:lvl7pPr>
              <a:defRPr sz="1695"/>
            </a:lvl7pPr>
            <a:lvl8pPr>
              <a:defRPr sz="1695"/>
            </a:lvl8pPr>
            <a:lvl9pPr>
              <a:defRPr sz="169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11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385"/>
            </a:lvl1pPr>
            <a:lvl2pPr>
              <a:defRPr sz="2965"/>
            </a:lvl2pPr>
            <a:lvl3pPr>
              <a:defRPr sz="2540"/>
            </a:lvl3pPr>
            <a:lvl4pPr>
              <a:defRPr sz="2115"/>
            </a:lvl4pPr>
            <a:lvl5pPr>
              <a:defRPr sz="2115"/>
            </a:lvl5pPr>
            <a:lvl6pPr>
              <a:defRPr sz="2115"/>
            </a:lvl6pPr>
            <a:lvl7pPr>
              <a:defRPr sz="2115"/>
            </a:lvl7pPr>
            <a:lvl8pPr>
              <a:defRPr sz="2115"/>
            </a:lvl8pPr>
            <a:lvl9pPr>
              <a:defRPr sz="21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80"/>
            </a:lvl1pPr>
            <a:lvl2pPr marL="483870" indent="0">
              <a:buNone/>
              <a:defRPr sz="1270"/>
            </a:lvl2pPr>
            <a:lvl3pPr marL="967740" indent="0">
              <a:buNone/>
              <a:defRPr sz="1060"/>
            </a:lvl3pPr>
            <a:lvl4pPr marL="1450975" indent="0">
              <a:buNone/>
              <a:defRPr sz="950"/>
            </a:lvl4pPr>
            <a:lvl5pPr marL="1934845" indent="0">
              <a:buNone/>
              <a:defRPr sz="950"/>
            </a:lvl5pPr>
            <a:lvl6pPr marL="2418715" indent="0">
              <a:buNone/>
              <a:defRPr sz="950"/>
            </a:lvl6pPr>
            <a:lvl7pPr marL="2902585" indent="0">
              <a:buNone/>
              <a:defRPr sz="950"/>
            </a:lvl7pPr>
            <a:lvl8pPr marL="3386455" indent="0">
              <a:buNone/>
              <a:defRPr sz="950"/>
            </a:lvl8pPr>
            <a:lvl9pPr marL="387032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11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385"/>
            </a:lvl1pPr>
            <a:lvl2pPr marL="483870" indent="0">
              <a:buNone/>
              <a:defRPr sz="2965"/>
            </a:lvl2pPr>
            <a:lvl3pPr marL="967740" indent="0">
              <a:buNone/>
              <a:defRPr sz="2540"/>
            </a:lvl3pPr>
            <a:lvl4pPr marL="1450975" indent="0">
              <a:buNone/>
              <a:defRPr sz="2115"/>
            </a:lvl4pPr>
            <a:lvl5pPr marL="1934845" indent="0">
              <a:buNone/>
              <a:defRPr sz="2115"/>
            </a:lvl5pPr>
            <a:lvl6pPr marL="2418715" indent="0">
              <a:buNone/>
              <a:defRPr sz="2115"/>
            </a:lvl6pPr>
            <a:lvl7pPr marL="2902585" indent="0">
              <a:buNone/>
              <a:defRPr sz="2115"/>
            </a:lvl7pPr>
            <a:lvl8pPr marL="3386455" indent="0">
              <a:buNone/>
              <a:defRPr sz="2115"/>
            </a:lvl8pPr>
            <a:lvl9pPr marL="3870325" indent="0">
              <a:buNone/>
              <a:defRPr sz="211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80"/>
            </a:lvl1pPr>
            <a:lvl2pPr marL="483870" indent="0">
              <a:buNone/>
              <a:defRPr sz="1270"/>
            </a:lvl2pPr>
            <a:lvl3pPr marL="967740" indent="0">
              <a:buNone/>
              <a:defRPr sz="1060"/>
            </a:lvl3pPr>
            <a:lvl4pPr marL="1450975" indent="0">
              <a:buNone/>
              <a:defRPr sz="950"/>
            </a:lvl4pPr>
            <a:lvl5pPr marL="1934845" indent="0">
              <a:buNone/>
              <a:defRPr sz="950"/>
            </a:lvl5pPr>
            <a:lvl6pPr marL="2418715" indent="0">
              <a:buNone/>
              <a:defRPr sz="950"/>
            </a:lvl6pPr>
            <a:lvl7pPr marL="2902585" indent="0">
              <a:buNone/>
              <a:defRPr sz="950"/>
            </a:lvl7pPr>
            <a:lvl8pPr marL="3386455" indent="0">
              <a:buNone/>
              <a:defRPr sz="950"/>
            </a:lvl8pPr>
            <a:lvl9pPr marL="3870325" indent="0">
              <a:buNone/>
              <a:defRPr sz="9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E12-B4B2-45E3-8380-85B0EFC690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C2AD-CA39-43E2-BBEF-768E308D72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967740" rtl="0" eaLnBrk="1" latinLnBrk="0" hangingPunct="1">
        <a:spcBef>
          <a:spcPct val="0"/>
        </a:spcBef>
        <a:buNone/>
        <a:defRPr sz="46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585" indent="-36258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85" kern="1200">
          <a:solidFill>
            <a:schemeClr val="tx1"/>
          </a:solidFill>
          <a:latin typeface="+mn-lt"/>
          <a:ea typeface="+mn-ea"/>
          <a:cs typeface="+mn-cs"/>
        </a:defRPr>
      </a:lvl1pPr>
      <a:lvl2pPr marL="786130" indent="-302260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965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3pPr>
      <a:lvl4pPr marL="169291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15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</a:defRPr>
      </a:lvl5pPr>
      <a:lvl6pPr marL="266065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6pPr>
      <a:lvl7pPr marL="314452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7pPr>
      <a:lvl8pPr marL="362839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8pPr>
      <a:lvl9pPr marL="4112260" indent="-241935" algn="l" defTabSz="9677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ctr" defTabSz="1245235" rtl="0" eaLnBrk="1" latinLnBrk="0" hangingPunct="1">
        <a:spcBef>
          <a:spcPct val="0"/>
        </a:spcBef>
        <a:buNone/>
        <a:defRPr sz="60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6725" indent="-466725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40" kern="1200">
          <a:solidFill>
            <a:schemeClr val="tx1"/>
          </a:solidFill>
          <a:latin typeface="+mn-lt"/>
          <a:ea typeface="+mn-ea"/>
          <a:cs typeface="+mn-cs"/>
        </a:defRPr>
      </a:lvl1pPr>
      <a:lvl2pPr marL="1011555" indent="-389255" algn="l" defTabSz="12452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10" kern="1200">
          <a:solidFill>
            <a:schemeClr val="tx1"/>
          </a:solidFill>
          <a:latin typeface="+mn-lt"/>
          <a:ea typeface="+mn-ea"/>
          <a:cs typeface="+mn-cs"/>
        </a:defRPr>
      </a:lvl2pPr>
      <a:lvl3pPr marL="1556385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80" kern="1200">
          <a:solidFill>
            <a:schemeClr val="tx1"/>
          </a:solidFill>
          <a:latin typeface="+mn-lt"/>
          <a:ea typeface="+mn-ea"/>
          <a:cs typeface="+mn-cs"/>
        </a:defRPr>
      </a:lvl3pPr>
      <a:lvl4pPr marL="217932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80162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»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24555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04749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669790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292725" indent="-311150" algn="l" defTabSz="12452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1pPr>
      <a:lvl2pPr marL="62293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2pPr>
      <a:lvl3pPr marL="124523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3pPr>
      <a:lvl4pPr marL="186817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4pPr>
      <a:lvl5pPr marL="249047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5pPr>
      <a:lvl6pPr marL="311340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6pPr>
      <a:lvl7pPr marL="3735705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7pPr>
      <a:lvl8pPr marL="435864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8pPr>
      <a:lvl9pPr marL="4980940" algn="l" defTabSz="1245235" rtl="0" eaLnBrk="1" latinLnBrk="0" hangingPunct="1">
        <a:defRPr sz="2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5.png"/><Relationship Id="rId1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6"/>
          <p:cNvSpPr/>
          <p:nvPr/>
        </p:nvSpPr>
        <p:spPr>
          <a:xfrm rot="19586943">
            <a:off x="6535437" y="1623922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8681015">
            <a:off x="8162044" y="2386969"/>
            <a:ext cx="999067" cy="861264"/>
          </a:xfrm>
          <a:prstGeom prst="triangle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flipH="1">
            <a:off x="5647765" y="2478001"/>
            <a:ext cx="6544234" cy="437999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800000">
            <a:off x="7958176" y="5532633"/>
            <a:ext cx="830245" cy="71572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8681015">
            <a:off x="10780358" y="4269743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 rot="19586943">
            <a:off x="6833246" y="3110664"/>
            <a:ext cx="4683257" cy="1284683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683257" h="1284683">
                <a:moveTo>
                  <a:pt x="408846" y="1284683"/>
                </a:moveTo>
                <a:lnTo>
                  <a:pt x="0" y="899429"/>
                </a:lnTo>
                <a:lnTo>
                  <a:pt x="395466" y="0"/>
                </a:lnTo>
                <a:lnTo>
                  <a:pt x="4683257" y="0"/>
                </a:lnTo>
                <a:lnTo>
                  <a:pt x="4364682" y="1274301"/>
                </a:lnTo>
                <a:lnTo>
                  <a:pt x="408846" y="12846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800000">
            <a:off x="7039343" y="3815289"/>
            <a:ext cx="4513842" cy="694900"/>
          </a:xfrm>
          <a:custGeom>
            <a:avLst/>
            <a:gdLst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830245 w 830245"/>
              <a:gd name="connsiteY2" fmla="*/ 715728 h 715728"/>
              <a:gd name="connsiteX3" fmla="*/ 0 w 830245"/>
              <a:gd name="connsiteY3" fmla="*/ 715728 h 715728"/>
              <a:gd name="connsiteX0-1" fmla="*/ 0 w 830245"/>
              <a:gd name="connsiteY0-2" fmla="*/ 715728 h 715728"/>
              <a:gd name="connsiteX1-3" fmla="*/ 415123 w 830245"/>
              <a:gd name="connsiteY1-4" fmla="*/ 0 h 715728"/>
              <a:gd name="connsiteX2-5" fmla="*/ 657633 w 830245"/>
              <a:gd name="connsiteY2-6" fmla="*/ 377683 h 715728"/>
              <a:gd name="connsiteX3-7" fmla="*/ 830245 w 830245"/>
              <a:gd name="connsiteY3-8" fmla="*/ 715728 h 715728"/>
              <a:gd name="connsiteX4" fmla="*/ 0 w 830245"/>
              <a:gd name="connsiteY4" fmla="*/ 715728 h 715728"/>
              <a:gd name="connsiteX0-9" fmla="*/ 0 w 2580493"/>
              <a:gd name="connsiteY0-10" fmla="*/ 715728 h 715728"/>
              <a:gd name="connsiteX1-11" fmla="*/ 415123 w 2580493"/>
              <a:gd name="connsiteY1-12" fmla="*/ 0 h 715728"/>
              <a:gd name="connsiteX2-13" fmla="*/ 2580493 w 2580493"/>
              <a:gd name="connsiteY2-14" fmla="*/ 59334 h 715728"/>
              <a:gd name="connsiteX3-15" fmla="*/ 830245 w 2580493"/>
              <a:gd name="connsiteY3-16" fmla="*/ 715728 h 715728"/>
              <a:gd name="connsiteX4-17" fmla="*/ 0 w 2580493"/>
              <a:gd name="connsiteY4-18" fmla="*/ 715728 h 715728"/>
              <a:gd name="connsiteX0-19" fmla="*/ 0 w 3845273"/>
              <a:gd name="connsiteY0-20" fmla="*/ 715728 h 715728"/>
              <a:gd name="connsiteX1-21" fmla="*/ 415123 w 3845273"/>
              <a:gd name="connsiteY1-22" fmla="*/ 0 h 715728"/>
              <a:gd name="connsiteX2-23" fmla="*/ 2580493 w 3845273"/>
              <a:gd name="connsiteY2-24" fmla="*/ 59334 h 715728"/>
              <a:gd name="connsiteX3-25" fmla="*/ 3845273 w 3845273"/>
              <a:gd name="connsiteY3-26" fmla="*/ 468958 h 715728"/>
              <a:gd name="connsiteX4-27" fmla="*/ 0 w 3845273"/>
              <a:gd name="connsiteY4-28" fmla="*/ 715728 h 715728"/>
              <a:gd name="connsiteX0-29" fmla="*/ 0 w 3845273"/>
              <a:gd name="connsiteY0-30" fmla="*/ 759143 h 759143"/>
              <a:gd name="connsiteX1-31" fmla="*/ 415123 w 3845273"/>
              <a:gd name="connsiteY1-32" fmla="*/ 43415 h 759143"/>
              <a:gd name="connsiteX2-33" fmla="*/ 3478291 w 3845273"/>
              <a:gd name="connsiteY2-34" fmla="*/ 0 h 759143"/>
              <a:gd name="connsiteX3-35" fmla="*/ 3845273 w 3845273"/>
              <a:gd name="connsiteY3-36" fmla="*/ 512373 h 759143"/>
              <a:gd name="connsiteX4-37" fmla="*/ 0 w 3845273"/>
              <a:gd name="connsiteY4-38" fmla="*/ 759143 h 759143"/>
              <a:gd name="connsiteX0-39" fmla="*/ 0 w 3478291"/>
              <a:gd name="connsiteY0-40" fmla="*/ 759143 h 759143"/>
              <a:gd name="connsiteX1-41" fmla="*/ 415123 w 3478291"/>
              <a:gd name="connsiteY1-42" fmla="*/ 43415 h 759143"/>
              <a:gd name="connsiteX2-43" fmla="*/ 3478291 w 3478291"/>
              <a:gd name="connsiteY2-44" fmla="*/ 0 h 759143"/>
              <a:gd name="connsiteX3-45" fmla="*/ 3214485 w 3478291"/>
              <a:gd name="connsiteY3-46" fmla="*/ 582952 h 759143"/>
              <a:gd name="connsiteX4-47" fmla="*/ 0 w 3478291"/>
              <a:gd name="connsiteY4-48" fmla="*/ 759143 h 759143"/>
              <a:gd name="connsiteX0-49" fmla="*/ 564192 w 3063168"/>
              <a:gd name="connsiteY0-50" fmla="*/ 703460 h 703460"/>
              <a:gd name="connsiteX1-51" fmla="*/ 0 w 3063168"/>
              <a:gd name="connsiteY1-52" fmla="*/ 43415 h 703460"/>
              <a:gd name="connsiteX2-53" fmla="*/ 3063168 w 3063168"/>
              <a:gd name="connsiteY2-54" fmla="*/ 0 h 703460"/>
              <a:gd name="connsiteX3-55" fmla="*/ 2799362 w 3063168"/>
              <a:gd name="connsiteY3-56" fmla="*/ 582952 h 703460"/>
              <a:gd name="connsiteX4-57" fmla="*/ 564192 w 3063168"/>
              <a:gd name="connsiteY4-58" fmla="*/ 703460 h 703460"/>
              <a:gd name="connsiteX0-59" fmla="*/ 889430 w 3388406"/>
              <a:gd name="connsiteY0-60" fmla="*/ 703460 h 703460"/>
              <a:gd name="connsiteX1-61" fmla="*/ 0 w 3388406"/>
              <a:gd name="connsiteY1-62" fmla="*/ 41966 h 703460"/>
              <a:gd name="connsiteX2-63" fmla="*/ 3388406 w 3388406"/>
              <a:gd name="connsiteY2-64" fmla="*/ 0 h 703460"/>
              <a:gd name="connsiteX3-65" fmla="*/ 3124600 w 3388406"/>
              <a:gd name="connsiteY3-66" fmla="*/ 582952 h 703460"/>
              <a:gd name="connsiteX4-67" fmla="*/ 889430 w 3388406"/>
              <a:gd name="connsiteY4-68" fmla="*/ 703460 h 703460"/>
              <a:gd name="connsiteX0-69" fmla="*/ 938296 w 3437272"/>
              <a:gd name="connsiteY0-70" fmla="*/ 703460 h 703460"/>
              <a:gd name="connsiteX1-71" fmla="*/ 0 w 3437272"/>
              <a:gd name="connsiteY1-72" fmla="*/ 153498 h 703460"/>
              <a:gd name="connsiteX2-73" fmla="*/ 3437272 w 3437272"/>
              <a:gd name="connsiteY2-74" fmla="*/ 0 h 703460"/>
              <a:gd name="connsiteX3-75" fmla="*/ 3173466 w 3437272"/>
              <a:gd name="connsiteY3-76" fmla="*/ 582952 h 703460"/>
              <a:gd name="connsiteX4-77" fmla="*/ 938296 w 3437272"/>
              <a:gd name="connsiteY4-78" fmla="*/ 703460 h 703460"/>
              <a:gd name="connsiteX0-79" fmla="*/ 903360 w 3402336"/>
              <a:gd name="connsiteY0-80" fmla="*/ 703460 h 703460"/>
              <a:gd name="connsiteX1-81" fmla="*/ 0 w 3402336"/>
              <a:gd name="connsiteY1-82" fmla="*/ 173668 h 703460"/>
              <a:gd name="connsiteX2-83" fmla="*/ 3402336 w 3402336"/>
              <a:gd name="connsiteY2-84" fmla="*/ 0 h 703460"/>
              <a:gd name="connsiteX3-85" fmla="*/ 3138530 w 3402336"/>
              <a:gd name="connsiteY3-86" fmla="*/ 582952 h 703460"/>
              <a:gd name="connsiteX4-87" fmla="*/ 903360 w 3402336"/>
              <a:gd name="connsiteY4-88" fmla="*/ 703460 h 703460"/>
              <a:gd name="connsiteX0-89" fmla="*/ 738040 w 3402336"/>
              <a:gd name="connsiteY0-90" fmla="*/ 747757 h 747757"/>
              <a:gd name="connsiteX1-91" fmla="*/ 0 w 3402336"/>
              <a:gd name="connsiteY1-92" fmla="*/ 173668 h 747757"/>
              <a:gd name="connsiteX2-93" fmla="*/ 3402336 w 3402336"/>
              <a:gd name="connsiteY2-94" fmla="*/ 0 h 747757"/>
              <a:gd name="connsiteX3-95" fmla="*/ 3138530 w 3402336"/>
              <a:gd name="connsiteY3-96" fmla="*/ 582952 h 747757"/>
              <a:gd name="connsiteX4-97" fmla="*/ 738040 w 3402336"/>
              <a:gd name="connsiteY4-98" fmla="*/ 747757 h 747757"/>
              <a:gd name="connsiteX0-99" fmla="*/ 738040 w 3402336"/>
              <a:gd name="connsiteY0-100" fmla="*/ 747757 h 747757"/>
              <a:gd name="connsiteX1-101" fmla="*/ 0 w 3402336"/>
              <a:gd name="connsiteY1-102" fmla="*/ 173668 h 747757"/>
              <a:gd name="connsiteX2-103" fmla="*/ 3402336 w 3402336"/>
              <a:gd name="connsiteY2-104" fmla="*/ 0 h 747757"/>
              <a:gd name="connsiteX3-105" fmla="*/ 3048487 w 3402336"/>
              <a:gd name="connsiteY3-106" fmla="*/ 577548 h 747757"/>
              <a:gd name="connsiteX4-107" fmla="*/ 738040 w 3402336"/>
              <a:gd name="connsiteY4-108" fmla="*/ 747757 h 747757"/>
              <a:gd name="connsiteX0-109" fmla="*/ 738040 w 3534041"/>
              <a:gd name="connsiteY0-110" fmla="*/ 733828 h 733828"/>
              <a:gd name="connsiteX1-111" fmla="*/ 0 w 3534041"/>
              <a:gd name="connsiteY1-112" fmla="*/ 159739 h 733828"/>
              <a:gd name="connsiteX2-113" fmla="*/ 3534041 w 3534041"/>
              <a:gd name="connsiteY2-114" fmla="*/ 0 h 733828"/>
              <a:gd name="connsiteX3-115" fmla="*/ 3048487 w 3534041"/>
              <a:gd name="connsiteY3-116" fmla="*/ 563619 h 733828"/>
              <a:gd name="connsiteX4-117" fmla="*/ 738040 w 3534041"/>
              <a:gd name="connsiteY4-118" fmla="*/ 733828 h 733828"/>
              <a:gd name="connsiteX0-119" fmla="*/ 738040 w 3604397"/>
              <a:gd name="connsiteY0-120" fmla="*/ 801899 h 801899"/>
              <a:gd name="connsiteX1-121" fmla="*/ 0 w 3604397"/>
              <a:gd name="connsiteY1-122" fmla="*/ 227810 h 801899"/>
              <a:gd name="connsiteX2-123" fmla="*/ 3604397 w 3604397"/>
              <a:gd name="connsiteY2-124" fmla="*/ 0 h 801899"/>
              <a:gd name="connsiteX3-125" fmla="*/ 3048487 w 3604397"/>
              <a:gd name="connsiteY3-126" fmla="*/ 631690 h 801899"/>
              <a:gd name="connsiteX4-127" fmla="*/ 738040 w 3604397"/>
              <a:gd name="connsiteY4-128" fmla="*/ 801899 h 801899"/>
              <a:gd name="connsiteX0-129" fmla="*/ 738040 w 3604397"/>
              <a:gd name="connsiteY0-130" fmla="*/ 801899 h 801899"/>
              <a:gd name="connsiteX1-131" fmla="*/ 0 w 3604397"/>
              <a:gd name="connsiteY1-132" fmla="*/ 227810 h 801899"/>
              <a:gd name="connsiteX2-133" fmla="*/ 3604397 w 3604397"/>
              <a:gd name="connsiteY2-134" fmla="*/ 0 h 801899"/>
              <a:gd name="connsiteX3-135" fmla="*/ 3108516 w 3604397"/>
              <a:gd name="connsiteY3-136" fmla="*/ 635293 h 801899"/>
              <a:gd name="connsiteX4-137" fmla="*/ 738040 w 3604397"/>
              <a:gd name="connsiteY4-138" fmla="*/ 801899 h 801899"/>
              <a:gd name="connsiteX0-139" fmla="*/ 738040 w 4142939"/>
              <a:gd name="connsiteY0-140" fmla="*/ 801899 h 801899"/>
              <a:gd name="connsiteX1-141" fmla="*/ 0 w 4142939"/>
              <a:gd name="connsiteY1-142" fmla="*/ 227810 h 801899"/>
              <a:gd name="connsiteX2-143" fmla="*/ 3604397 w 4142939"/>
              <a:gd name="connsiteY2-144" fmla="*/ 0 h 801899"/>
              <a:gd name="connsiteX3-145" fmla="*/ 4142939 w 4142939"/>
              <a:gd name="connsiteY3-146" fmla="*/ 564843 h 801899"/>
              <a:gd name="connsiteX4-147" fmla="*/ 738040 w 4142939"/>
              <a:gd name="connsiteY4-148" fmla="*/ 801899 h 801899"/>
              <a:gd name="connsiteX0-149" fmla="*/ 738040 w 4361967"/>
              <a:gd name="connsiteY0-150" fmla="*/ 876918 h 876918"/>
              <a:gd name="connsiteX1-151" fmla="*/ 0 w 4361967"/>
              <a:gd name="connsiteY1-152" fmla="*/ 302829 h 876918"/>
              <a:gd name="connsiteX2-153" fmla="*/ 4361967 w 4361967"/>
              <a:gd name="connsiteY2-154" fmla="*/ 0 h 876918"/>
              <a:gd name="connsiteX3-155" fmla="*/ 4142939 w 4361967"/>
              <a:gd name="connsiteY3-156" fmla="*/ 639862 h 876918"/>
              <a:gd name="connsiteX4-157" fmla="*/ 738040 w 4361967"/>
              <a:gd name="connsiteY4-158" fmla="*/ 876918 h 876918"/>
              <a:gd name="connsiteX0-159" fmla="*/ 738040 w 4295215"/>
              <a:gd name="connsiteY0-160" fmla="*/ 868876 h 868876"/>
              <a:gd name="connsiteX1-161" fmla="*/ 0 w 4295215"/>
              <a:gd name="connsiteY1-162" fmla="*/ 294787 h 868876"/>
              <a:gd name="connsiteX2-163" fmla="*/ 4295215 w 4295215"/>
              <a:gd name="connsiteY2-164" fmla="*/ 0 h 868876"/>
              <a:gd name="connsiteX3-165" fmla="*/ 4142939 w 4295215"/>
              <a:gd name="connsiteY3-166" fmla="*/ 631820 h 868876"/>
              <a:gd name="connsiteX4-167" fmla="*/ 738040 w 4295215"/>
              <a:gd name="connsiteY4-168" fmla="*/ 868876 h 868876"/>
              <a:gd name="connsiteX0-169" fmla="*/ 738040 w 4295215"/>
              <a:gd name="connsiteY0-170" fmla="*/ 868876 h 868876"/>
              <a:gd name="connsiteX1-171" fmla="*/ 0 w 4295215"/>
              <a:gd name="connsiteY1-172" fmla="*/ 294787 h 868876"/>
              <a:gd name="connsiteX2-173" fmla="*/ 4295215 w 4295215"/>
              <a:gd name="connsiteY2-174" fmla="*/ 0 h 868876"/>
              <a:gd name="connsiteX3-175" fmla="*/ 4188203 w 4295215"/>
              <a:gd name="connsiteY3-176" fmla="*/ 580316 h 868876"/>
              <a:gd name="connsiteX4-177" fmla="*/ 738040 w 4295215"/>
              <a:gd name="connsiteY4-178" fmla="*/ 868876 h 868876"/>
              <a:gd name="connsiteX0-179" fmla="*/ 738040 w 4295215"/>
              <a:gd name="connsiteY0-180" fmla="*/ 868876 h 868876"/>
              <a:gd name="connsiteX1-181" fmla="*/ 0 w 4295215"/>
              <a:gd name="connsiteY1-182" fmla="*/ 294787 h 868876"/>
              <a:gd name="connsiteX2-183" fmla="*/ 4295215 w 4295215"/>
              <a:gd name="connsiteY2-184" fmla="*/ 0 h 868876"/>
              <a:gd name="connsiteX3-185" fmla="*/ 4177876 w 4295215"/>
              <a:gd name="connsiteY3-186" fmla="*/ 651991 h 868876"/>
              <a:gd name="connsiteX4-187" fmla="*/ 738040 w 4295215"/>
              <a:gd name="connsiteY4-188" fmla="*/ 868876 h 868876"/>
              <a:gd name="connsiteX0-189" fmla="*/ 235834 w 4295215"/>
              <a:gd name="connsiteY0-190" fmla="*/ 905001 h 905001"/>
              <a:gd name="connsiteX1-191" fmla="*/ 0 w 4295215"/>
              <a:gd name="connsiteY1-192" fmla="*/ 294787 h 905001"/>
              <a:gd name="connsiteX2-193" fmla="*/ 4295215 w 4295215"/>
              <a:gd name="connsiteY2-194" fmla="*/ 0 h 905001"/>
              <a:gd name="connsiteX3-195" fmla="*/ 4177876 w 4295215"/>
              <a:gd name="connsiteY3-196" fmla="*/ 651991 h 905001"/>
              <a:gd name="connsiteX4-197" fmla="*/ 235834 w 4295215"/>
              <a:gd name="connsiteY4-198" fmla="*/ 905001 h 905001"/>
              <a:gd name="connsiteX0-199" fmla="*/ 467072 w 4526453"/>
              <a:gd name="connsiteY0-200" fmla="*/ 905001 h 905001"/>
              <a:gd name="connsiteX1-201" fmla="*/ 0 w 4526453"/>
              <a:gd name="connsiteY1-202" fmla="*/ 533938 h 905001"/>
              <a:gd name="connsiteX2-203" fmla="*/ 4526453 w 4526453"/>
              <a:gd name="connsiteY2-204" fmla="*/ 0 h 905001"/>
              <a:gd name="connsiteX3-205" fmla="*/ 4409114 w 4526453"/>
              <a:gd name="connsiteY3-206" fmla="*/ 651991 h 905001"/>
              <a:gd name="connsiteX4-207" fmla="*/ 467072 w 4526453"/>
              <a:gd name="connsiteY4-208" fmla="*/ 905001 h 905001"/>
              <a:gd name="connsiteX0-209" fmla="*/ 467072 w 4513842"/>
              <a:gd name="connsiteY0-210" fmla="*/ 694900 h 694900"/>
              <a:gd name="connsiteX1-211" fmla="*/ 0 w 4513842"/>
              <a:gd name="connsiteY1-212" fmla="*/ 323837 h 694900"/>
              <a:gd name="connsiteX2-213" fmla="*/ 4513842 w 4513842"/>
              <a:gd name="connsiteY2-214" fmla="*/ 0 h 694900"/>
              <a:gd name="connsiteX3-215" fmla="*/ 4409114 w 4513842"/>
              <a:gd name="connsiteY3-216" fmla="*/ 441890 h 694900"/>
              <a:gd name="connsiteX4-217" fmla="*/ 467072 w 4513842"/>
              <a:gd name="connsiteY4-218" fmla="*/ 694900 h 694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13842" h="694900">
                <a:moveTo>
                  <a:pt x="467072" y="694900"/>
                </a:moveTo>
                <a:lnTo>
                  <a:pt x="0" y="323837"/>
                </a:lnTo>
                <a:lnTo>
                  <a:pt x="4513842" y="0"/>
                </a:lnTo>
                <a:lnTo>
                  <a:pt x="4409114" y="441890"/>
                </a:lnTo>
                <a:lnTo>
                  <a:pt x="467072" y="694900"/>
                </a:lnTo>
                <a:close/>
              </a:path>
            </a:pathLst>
          </a:custGeom>
          <a:solidFill>
            <a:srgbClr val="1F497D">
              <a:alpha val="66000"/>
            </a:srgb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8681015">
            <a:off x="8987371" y="396830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8873922" y="1085460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8837594" y="1674110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9800000">
            <a:off x="11079596" y="1649001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16200000">
            <a:off x="10320263" y="2265799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8681015">
            <a:off x="10487287" y="2927081"/>
            <a:ext cx="510208" cy="4398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0462329" y="884712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11046828" y="933562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9800000">
            <a:off x="9264057" y="727614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8948101">
            <a:off x="7888749" y="1271195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6555" y="2177415"/>
            <a:ext cx="5021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神经网络基础及浅层神经网络</a:t>
            </a:r>
            <a:endParaRPr lang="zh-CN" altLang="en-US" sz="5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11590" y="5810250"/>
            <a:ext cx="333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汇报人：张月彤、吴金梦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11590" y="6278880"/>
            <a:ext cx="272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日期：</a:t>
            </a:r>
            <a:r>
              <a:rPr lang="en-US" altLang="zh-CN">
                <a:solidFill>
                  <a:schemeClr val="bg1"/>
                </a:solidFill>
              </a:rPr>
              <a:t>2019.10.24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319094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42976" y="1076325"/>
            <a:ext cx="890587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788" y="1147762"/>
            <a:ext cx="74295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m</a:t>
            </a: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个样本的梯度下降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向</a:t>
            </a: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量化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19094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1537" y="1300162"/>
            <a:ext cx="53578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在深度学习的算法中，我们通常拥有大量的数据，在程序的编写过程中，应该尽最大可能的少使用</a:t>
            </a:r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loop</a:t>
            </a:r>
            <a:r>
              <a:rPr lang="zh-CN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循环语句，利用</a:t>
            </a:r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python</a:t>
            </a:r>
            <a:r>
              <a:rPr lang="zh-CN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可以实现矩阵运算，进而来提高程序的运行速度，避免</a:t>
            </a:r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</a:t>
            </a:r>
            <a:r>
              <a:rPr lang="zh-CN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循环的使用。</a:t>
            </a:r>
            <a:endParaRPr lang="zh-CN" altLang="en-US" sz="3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81725" y="1338263"/>
            <a:ext cx="53149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逻辑回归中的向</a:t>
            </a: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量化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19094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6289" y="1276350"/>
            <a:ext cx="9010284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向量化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52650" y="2109788"/>
            <a:ext cx="920413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85913" y="1328738"/>
            <a:ext cx="371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代码中：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logistic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1453515"/>
            <a:ext cx="3698875" cy="19596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3861435"/>
            <a:ext cx="8839835" cy="2633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神经网络</a:t>
            </a:r>
            <a:endParaRPr lang="zh-CN" altLang="en-US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8980804" y="4397373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970" y="839470"/>
            <a:ext cx="7923530" cy="3404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" y="4397375"/>
            <a:ext cx="9312910" cy="2025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双层神经网络（单隐层）</a:t>
            </a:r>
            <a:endParaRPr lang="zh-CN" altLang="en-US" sz="3600" b="1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755" y="839470"/>
            <a:ext cx="692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神经网络中包括输入层、隐藏层、输出层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911860" y="1743075"/>
            <a:ext cx="75920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dirty="0">
                <a:solidFill>
                  <a:schemeClr val="bg1">
                    <a:lumMod val="95000"/>
                    <a:lumOff val="5000"/>
                  </a:schemeClr>
                </a:solidFill>
                <a:sym typeface="+mn-ea"/>
              </a:rPr>
              <a:t>      </a:t>
            </a:r>
            <a:r>
              <a:rPr lang="zh-CN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圆括号（右上）：表示第几个训练样本</a:t>
            </a:r>
            <a:endParaRPr lang="zh-CN" altLang="en-US" sz="2400" dirty="0">
              <a:solidFill>
                <a:schemeClr val="bg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        方括号          ：表示神经网络的第几层</a:t>
            </a:r>
            <a:endParaRPr lang="zh-CN" altLang="en-US" sz="2400" dirty="0">
              <a:solidFill>
                <a:schemeClr val="bg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        圆括号（右下）：表示这一层的第几个单元</a:t>
            </a:r>
            <a:endParaRPr lang="zh-CN" altLang="en-US" sz="2400">
              <a:latin typeface="+mj-ea"/>
              <a:ea typeface="+mj-ea"/>
              <a:cs typeface="+mj-ea"/>
            </a:endParaRPr>
          </a:p>
          <a:p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sym typeface="+mn-ea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w[1]−&gt;(4,3) ：4是隐层神经元的个数(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当前层的节  点数）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，3是输入层神经元的个数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（输入特征的个数） b[1]−&gt;(4,1) ：和隐藏层 的神经元个数相同w[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]−&gt;(1,4) ：1是输出层神经元的个数，4是隐层神经元的个数</a:t>
            </a:r>
            <a:endParaRPr lang="zh-CN" altLang="en-US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b[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]−&gt;(1,1) ：和输出层的神经元个数相同</a:t>
            </a:r>
            <a:endParaRPr lang="zh-CN" altLang="en-US" sz="2400" dirty="0" smtClean="0">
              <a:solidFill>
                <a:schemeClr val="bg1"/>
              </a:solidFill>
              <a:sym typeface="+mn-ea"/>
            </a:endParaRPr>
          </a:p>
          <a:p>
            <a:endParaRPr lang="zh-CN" altLang="en-US" sz="2400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神经网络是怎么</a:t>
            </a:r>
            <a:r>
              <a:rPr lang="zh-CN" altLang="en-US" sz="3600" b="1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计算的</a:t>
            </a:r>
            <a:endParaRPr lang="zh-CN" altLang="en-US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4047490"/>
            <a:ext cx="4519295" cy="2536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245" y="2421890"/>
            <a:ext cx="5457825" cy="2853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" y="1255395"/>
            <a:ext cx="3523615" cy="2731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向量化</a:t>
            </a:r>
            <a:endParaRPr lang="zh-CN" altLang="en-US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0138" t="1286" r="7516" b="1408"/>
          <a:stretch>
            <a:fillRect/>
          </a:stretch>
        </p:blipFill>
        <p:spPr>
          <a:xfrm>
            <a:off x="-32385" y="1000125"/>
            <a:ext cx="8220710" cy="4623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430" y="491490"/>
            <a:ext cx="2638425" cy="2676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915" y="3268345"/>
            <a:ext cx="2948940" cy="2736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多个样本的单隐层神经网络</a:t>
            </a:r>
            <a:endParaRPr lang="zh-CN" altLang="en-US" sz="3600" b="1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485" y="1000125"/>
            <a:ext cx="4704715" cy="2101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3567430"/>
            <a:ext cx="4507230" cy="2669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9" y="353965"/>
            <a:ext cx="2560450" cy="6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神经网络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19094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flipH="1">
            <a:off x="5647765" y="2478001"/>
            <a:ext cx="6544234" cy="437999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643438" y="2114550"/>
            <a:ext cx="900112" cy="857250"/>
          </a:xfrm>
          <a:prstGeom prst="ellipse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143253" y="2514600"/>
            <a:ext cx="1485900" cy="15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553074" y="2524125"/>
            <a:ext cx="1485900" cy="15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14610" y="2128837"/>
            <a:ext cx="45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</a:t>
            </a:r>
            <a:endParaRPr lang="zh-CN" alt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67533" y="2138362"/>
            <a:ext cx="45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endParaRPr lang="zh-CN" alt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00650" y="1200151"/>
            <a:ext cx="17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神经元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rot="5400000">
            <a:off x="5200651" y="1757363"/>
            <a:ext cx="442913" cy="1857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00313" y="3028950"/>
            <a:ext cx="2157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面积</a:t>
            </a:r>
            <a:endParaRPr lang="zh-CN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24662" y="3081337"/>
            <a:ext cx="2157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价格</a:t>
            </a:r>
            <a:endParaRPr lang="zh-CN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43138" y="4000501"/>
            <a:ext cx="5643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</a:rPr>
              <a:t>给到足够的</a:t>
            </a:r>
            <a:r>
              <a:rPr lang="en-US" altLang="zh-CN" sz="2400" dirty="0" smtClean="0">
                <a:solidFill>
                  <a:srgbClr val="C00000"/>
                </a:solidFill>
              </a:rPr>
              <a:t>x,y</a:t>
            </a:r>
            <a:r>
              <a:rPr lang="zh-CN" altLang="en-US" sz="2400" dirty="0" smtClean="0">
                <a:solidFill>
                  <a:srgbClr val="C00000"/>
                </a:solidFill>
              </a:rPr>
              <a:t>样本，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rgbClr val="C00000"/>
                </a:solidFill>
              </a:rPr>
              <a:t>神经网络计算从</a:t>
            </a:r>
            <a:r>
              <a:rPr lang="en-US" altLang="zh-CN" sz="2400" dirty="0" smtClean="0">
                <a:solidFill>
                  <a:srgbClr val="C00000"/>
                </a:solidFill>
              </a:rPr>
              <a:t>x</a:t>
            </a:r>
            <a:r>
              <a:rPr lang="zh-CN" altLang="en-US" sz="2400" dirty="0" smtClean="0">
                <a:solidFill>
                  <a:srgbClr val="C00000"/>
                </a:solidFill>
              </a:rPr>
              <a:t>到</a:t>
            </a:r>
            <a:r>
              <a:rPr lang="en-US" altLang="zh-CN" sz="2400" dirty="0" smtClean="0">
                <a:solidFill>
                  <a:srgbClr val="C00000"/>
                </a:solidFill>
              </a:rPr>
              <a:t>y</a:t>
            </a:r>
            <a:r>
              <a:rPr lang="zh-CN" altLang="en-US" sz="2400" dirty="0" smtClean="0">
                <a:solidFill>
                  <a:srgbClr val="C00000"/>
                </a:solidFill>
              </a:rPr>
              <a:t>的精确映射函数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755" y="325120"/>
            <a:ext cx="7989570" cy="67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多个样本的单隐层神经网络的向量化</a:t>
            </a:r>
            <a:endParaRPr lang="zh-CN" altLang="en-US" sz="3600" b="1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205" y="1000125"/>
            <a:ext cx="3809365" cy="1730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838700"/>
            <a:ext cx="5105400" cy="201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840990"/>
            <a:ext cx="5208905" cy="157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235" y="1916430"/>
            <a:ext cx="4420870" cy="262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向量化的证明</a:t>
            </a:r>
            <a:endParaRPr lang="zh-CN" altLang="en-US" sz="3600" b="1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15" y="995045"/>
            <a:ext cx="8953500" cy="486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激活函数</a:t>
            </a:r>
            <a:endParaRPr lang="zh-CN" altLang="en-US" sz="3600" b="1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115" y="2114550"/>
            <a:ext cx="60109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隐藏层：tanh函数的表现要好于sigmoid函数，因为tanh取值范围为[−1,+1][−1,+1]，输出分布在0值的附近，均值为0，从隐藏层到输出层数据起到了归一化（均值为0）的效果。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输出层：对于二分类任务的输出取值为{0,1}{0,1}，故一般会选择sigmoid函数。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然而sigmoid和tanh函数在当|z||z|很大的时候，梯度会很小，在依据梯度的算法中，更新在后期会变得很慢。在实际应用中，要使|z||z|尽可能的落在0值附近。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ReLU弥补了前两者的缺陷，当z&gt;0z&gt;0时，梯度始终为1，从而提高神经网络基于梯度算法的运算速度。然而当z&lt;0z&lt;0时，梯度一直为0，但是实际的运用中，该缺陷的影响不是很大。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000125"/>
            <a:ext cx="2057400" cy="1114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273935"/>
            <a:ext cx="2209800" cy="1381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898900"/>
            <a:ext cx="1885950" cy="1190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5328920"/>
            <a:ext cx="2038350" cy="12382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25290" y="502285"/>
            <a:ext cx="6319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endParaRPr lang="zh-CN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为什么要使用非线性</a:t>
            </a: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激活函数</a:t>
            </a:r>
            <a:endParaRPr lang="zh-CN" altLang="en-US" sz="3600" b="1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115" y="2114550"/>
            <a:ext cx="6010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5290" y="502285"/>
            <a:ext cx="6319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endParaRPr lang="zh-CN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1000125"/>
            <a:ext cx="2562225" cy="1771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85" y="1323340"/>
            <a:ext cx="5550535" cy="449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神经网络梯度下降的反向传播</a:t>
            </a:r>
            <a:endParaRPr lang="zh-CN" altLang="en-US" sz="3600" b="1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115" y="2114550"/>
            <a:ext cx="6010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5290" y="502285"/>
            <a:ext cx="6319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endParaRPr lang="zh-CN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30" y="839470"/>
            <a:ext cx="5278755" cy="2620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" y="3751580"/>
            <a:ext cx="9058275" cy="2519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神经网络梯度下降的反向传播</a:t>
            </a:r>
            <a:endParaRPr lang="zh-CN" altLang="en-US" sz="3600" b="1" dirty="0" smtClean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115" y="2114550"/>
            <a:ext cx="60109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5290" y="502285"/>
            <a:ext cx="6319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</a:t>
            </a:r>
            <a:endParaRPr lang="zh-CN" alt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220" y="2759710"/>
            <a:ext cx="7818755" cy="33407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" y="1485900"/>
            <a:ext cx="9292590" cy="62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6"/>
          <p:cNvSpPr/>
          <p:nvPr/>
        </p:nvSpPr>
        <p:spPr>
          <a:xfrm rot="19586943">
            <a:off x="6535437" y="1623922"/>
            <a:ext cx="3911158" cy="1770937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  <a:gd name="connsiteX0-47" fmla="*/ 1459511 w 5733922"/>
              <a:gd name="connsiteY0-48" fmla="*/ 1287609 h 1287609"/>
              <a:gd name="connsiteX1-49" fmla="*/ 1050665 w 5733922"/>
              <a:gd name="connsiteY1-50" fmla="*/ 902355 h 1287609"/>
              <a:gd name="connsiteX2-51" fmla="*/ 0 w 5733922"/>
              <a:gd name="connsiteY2-52" fmla="*/ 0 h 1287609"/>
              <a:gd name="connsiteX3-53" fmla="*/ 5733922 w 5733922"/>
              <a:gd name="connsiteY3-54" fmla="*/ 2926 h 1287609"/>
              <a:gd name="connsiteX4-55" fmla="*/ 5415347 w 5733922"/>
              <a:gd name="connsiteY4-56" fmla="*/ 1277227 h 1287609"/>
              <a:gd name="connsiteX5-57" fmla="*/ 1459511 w 5733922"/>
              <a:gd name="connsiteY5-58" fmla="*/ 1287609 h 1287609"/>
              <a:gd name="connsiteX0-59" fmla="*/ 1459511 w 5733922"/>
              <a:gd name="connsiteY0-60" fmla="*/ 1287609 h 1287609"/>
              <a:gd name="connsiteX1-61" fmla="*/ 1531017 w 5733922"/>
              <a:gd name="connsiteY1-62" fmla="*/ 544015 h 1287609"/>
              <a:gd name="connsiteX2-63" fmla="*/ 0 w 5733922"/>
              <a:gd name="connsiteY2-64" fmla="*/ 0 h 1287609"/>
              <a:gd name="connsiteX3-65" fmla="*/ 5733922 w 5733922"/>
              <a:gd name="connsiteY3-66" fmla="*/ 2926 h 1287609"/>
              <a:gd name="connsiteX4-67" fmla="*/ 5415347 w 5733922"/>
              <a:gd name="connsiteY4-68" fmla="*/ 1277227 h 1287609"/>
              <a:gd name="connsiteX5-69" fmla="*/ 1459511 w 5733922"/>
              <a:gd name="connsiteY5-70" fmla="*/ 1287609 h 1287609"/>
              <a:gd name="connsiteX0-71" fmla="*/ 1459511 w 5733922"/>
              <a:gd name="connsiteY0-72" fmla="*/ 1287609 h 1287609"/>
              <a:gd name="connsiteX1-73" fmla="*/ 1531017 w 5733922"/>
              <a:gd name="connsiteY1-74" fmla="*/ 544015 h 1287609"/>
              <a:gd name="connsiteX2-75" fmla="*/ 854662 w 5733922"/>
              <a:gd name="connsiteY2-76" fmla="*/ 311936 h 1287609"/>
              <a:gd name="connsiteX3-77" fmla="*/ 0 w 5733922"/>
              <a:gd name="connsiteY3-78" fmla="*/ 0 h 1287609"/>
              <a:gd name="connsiteX4-79" fmla="*/ 5733922 w 5733922"/>
              <a:gd name="connsiteY4-80" fmla="*/ 2926 h 1287609"/>
              <a:gd name="connsiteX5-81" fmla="*/ 5415347 w 5733922"/>
              <a:gd name="connsiteY5-82" fmla="*/ 1277227 h 1287609"/>
              <a:gd name="connsiteX6" fmla="*/ 1459511 w 5733922"/>
              <a:gd name="connsiteY6" fmla="*/ 1287609 h 1287609"/>
              <a:gd name="connsiteX0-83" fmla="*/ 1459511 w 5733922"/>
              <a:gd name="connsiteY0-84" fmla="*/ 1287609 h 1287609"/>
              <a:gd name="connsiteX1-85" fmla="*/ 1531017 w 5733922"/>
              <a:gd name="connsiteY1-86" fmla="*/ 544015 h 1287609"/>
              <a:gd name="connsiteX2-87" fmla="*/ 492945 w 5733922"/>
              <a:gd name="connsiteY2-88" fmla="*/ 516134 h 1287609"/>
              <a:gd name="connsiteX3-89" fmla="*/ 0 w 5733922"/>
              <a:gd name="connsiteY3-90" fmla="*/ 0 h 1287609"/>
              <a:gd name="connsiteX4-91" fmla="*/ 5733922 w 5733922"/>
              <a:gd name="connsiteY4-92" fmla="*/ 2926 h 1287609"/>
              <a:gd name="connsiteX5-93" fmla="*/ 5415347 w 5733922"/>
              <a:gd name="connsiteY5-94" fmla="*/ 1277227 h 1287609"/>
              <a:gd name="connsiteX6-95" fmla="*/ 1459511 w 5733922"/>
              <a:gd name="connsiteY6-96" fmla="*/ 1287609 h 1287609"/>
              <a:gd name="connsiteX0-97" fmla="*/ 966566 w 5240977"/>
              <a:gd name="connsiteY0-98" fmla="*/ 1284683 h 1284683"/>
              <a:gd name="connsiteX1-99" fmla="*/ 1038072 w 5240977"/>
              <a:gd name="connsiteY1-100" fmla="*/ 541089 h 1284683"/>
              <a:gd name="connsiteX2-101" fmla="*/ 0 w 5240977"/>
              <a:gd name="connsiteY2-102" fmla="*/ 513208 h 1284683"/>
              <a:gd name="connsiteX3-103" fmla="*/ 191133 w 5240977"/>
              <a:gd name="connsiteY3-104" fmla="*/ 5694 h 1284683"/>
              <a:gd name="connsiteX4-105" fmla="*/ 5240977 w 5240977"/>
              <a:gd name="connsiteY4-106" fmla="*/ 0 h 1284683"/>
              <a:gd name="connsiteX5-107" fmla="*/ 4922402 w 5240977"/>
              <a:gd name="connsiteY5-108" fmla="*/ 1274301 h 1284683"/>
              <a:gd name="connsiteX6-109" fmla="*/ 966566 w 5240977"/>
              <a:gd name="connsiteY6-110" fmla="*/ 1284683 h 1284683"/>
              <a:gd name="connsiteX0-111" fmla="*/ 1517487 w 5791898"/>
              <a:gd name="connsiteY0-112" fmla="*/ 1284683 h 1284683"/>
              <a:gd name="connsiteX1-113" fmla="*/ 1588993 w 5791898"/>
              <a:gd name="connsiteY1-114" fmla="*/ 541089 h 1284683"/>
              <a:gd name="connsiteX2-115" fmla="*/ 0 w 5791898"/>
              <a:gd name="connsiteY2-116" fmla="*/ 509160 h 1284683"/>
              <a:gd name="connsiteX3-117" fmla="*/ 742054 w 5791898"/>
              <a:gd name="connsiteY3-118" fmla="*/ 5694 h 1284683"/>
              <a:gd name="connsiteX4-119" fmla="*/ 5791898 w 5791898"/>
              <a:gd name="connsiteY4-120" fmla="*/ 0 h 1284683"/>
              <a:gd name="connsiteX5-121" fmla="*/ 5473323 w 5791898"/>
              <a:gd name="connsiteY5-122" fmla="*/ 1274301 h 1284683"/>
              <a:gd name="connsiteX6-123" fmla="*/ 1517487 w 5791898"/>
              <a:gd name="connsiteY6-124" fmla="*/ 1284683 h 1284683"/>
              <a:gd name="connsiteX0-125" fmla="*/ 1517487 w 5791898"/>
              <a:gd name="connsiteY0-126" fmla="*/ 1284683 h 1284683"/>
              <a:gd name="connsiteX1-127" fmla="*/ 1024276 w 5791898"/>
              <a:gd name="connsiteY1-128" fmla="*/ 532320 h 1284683"/>
              <a:gd name="connsiteX2-129" fmla="*/ 0 w 5791898"/>
              <a:gd name="connsiteY2-130" fmla="*/ 509160 h 1284683"/>
              <a:gd name="connsiteX3-131" fmla="*/ 742054 w 5791898"/>
              <a:gd name="connsiteY3-132" fmla="*/ 5694 h 1284683"/>
              <a:gd name="connsiteX4-133" fmla="*/ 5791898 w 5791898"/>
              <a:gd name="connsiteY4-134" fmla="*/ 0 h 1284683"/>
              <a:gd name="connsiteX5-135" fmla="*/ 5473323 w 5791898"/>
              <a:gd name="connsiteY5-136" fmla="*/ 1274301 h 1284683"/>
              <a:gd name="connsiteX6-137" fmla="*/ 1517487 w 5791898"/>
              <a:gd name="connsiteY6-138" fmla="*/ 1284683 h 1284683"/>
              <a:gd name="connsiteX0-139" fmla="*/ 1517487 w 5797578"/>
              <a:gd name="connsiteY0-140" fmla="*/ 1278989 h 1278989"/>
              <a:gd name="connsiteX1-141" fmla="*/ 1024276 w 5797578"/>
              <a:gd name="connsiteY1-142" fmla="*/ 526626 h 1278989"/>
              <a:gd name="connsiteX2-143" fmla="*/ 0 w 5797578"/>
              <a:gd name="connsiteY2-144" fmla="*/ 503466 h 1278989"/>
              <a:gd name="connsiteX3-145" fmla="*/ 742054 w 5797578"/>
              <a:gd name="connsiteY3-146" fmla="*/ 0 h 1278989"/>
              <a:gd name="connsiteX4-147" fmla="*/ 5797578 w 5797578"/>
              <a:gd name="connsiteY4-148" fmla="*/ 35636 h 1278989"/>
              <a:gd name="connsiteX5-149" fmla="*/ 5473323 w 5797578"/>
              <a:gd name="connsiteY5-150" fmla="*/ 1268607 h 1278989"/>
              <a:gd name="connsiteX6-151" fmla="*/ 1517487 w 5797578"/>
              <a:gd name="connsiteY6-152" fmla="*/ 1278989 h 1278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</a:cxnLst>
            <a:rect l="l" t="t" r="r" b="b"/>
            <a:pathLst>
              <a:path w="5797578" h="1278989">
                <a:moveTo>
                  <a:pt x="1517487" y="1278989"/>
                </a:moveTo>
                <a:lnTo>
                  <a:pt x="1024276" y="526626"/>
                </a:lnTo>
                <a:lnTo>
                  <a:pt x="0" y="503466"/>
                </a:lnTo>
                <a:lnTo>
                  <a:pt x="742054" y="0"/>
                </a:lnTo>
                <a:lnTo>
                  <a:pt x="5797578" y="35636"/>
                </a:lnTo>
                <a:lnTo>
                  <a:pt x="5473323" y="1268607"/>
                </a:lnTo>
                <a:lnTo>
                  <a:pt x="1517487" y="12789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7" name="等腰三角形 16"/>
          <p:cNvSpPr/>
          <p:nvPr/>
        </p:nvSpPr>
        <p:spPr>
          <a:xfrm rot="8681015">
            <a:off x="8162044" y="2386969"/>
            <a:ext cx="999067" cy="861264"/>
          </a:xfrm>
          <a:prstGeom prst="triangle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2" name="直角三角形 1"/>
          <p:cNvSpPr/>
          <p:nvPr/>
        </p:nvSpPr>
        <p:spPr>
          <a:xfrm flipH="1">
            <a:off x="5647765" y="2478001"/>
            <a:ext cx="6544234" cy="437999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9800000">
            <a:off x="7958176" y="5532633"/>
            <a:ext cx="830245" cy="715728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8681015">
            <a:off x="10780358" y="4269743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7" name="平行四边形 6"/>
          <p:cNvSpPr/>
          <p:nvPr/>
        </p:nvSpPr>
        <p:spPr>
          <a:xfrm rot="19586943">
            <a:off x="6833246" y="3110664"/>
            <a:ext cx="4683257" cy="1284683"/>
          </a:xfrm>
          <a:custGeom>
            <a:avLst/>
            <a:gdLst>
              <a:gd name="connsiteX0" fmla="*/ 0 w 4606366"/>
              <a:gd name="connsiteY0" fmla="*/ 1274301 h 1274301"/>
              <a:gd name="connsiteX1" fmla="*/ 318575 w 4606366"/>
              <a:gd name="connsiteY1" fmla="*/ 0 h 1274301"/>
              <a:gd name="connsiteX2" fmla="*/ 4606366 w 4606366"/>
              <a:gd name="connsiteY2" fmla="*/ 0 h 1274301"/>
              <a:gd name="connsiteX3" fmla="*/ 4287791 w 4606366"/>
              <a:gd name="connsiteY3" fmla="*/ 1274301 h 1274301"/>
              <a:gd name="connsiteX4" fmla="*/ 0 w 4606366"/>
              <a:gd name="connsiteY4" fmla="*/ 1274301 h 1274301"/>
              <a:gd name="connsiteX0-1" fmla="*/ 0 w 4606366"/>
              <a:gd name="connsiteY0-2" fmla="*/ 1274301 h 1274301"/>
              <a:gd name="connsiteX1-3" fmla="*/ 131438 w 4606366"/>
              <a:gd name="connsiteY1-4" fmla="*/ 682608 h 1274301"/>
              <a:gd name="connsiteX2-5" fmla="*/ 318575 w 4606366"/>
              <a:gd name="connsiteY2-6" fmla="*/ 0 h 1274301"/>
              <a:gd name="connsiteX3-7" fmla="*/ 4606366 w 4606366"/>
              <a:gd name="connsiteY3-8" fmla="*/ 0 h 1274301"/>
              <a:gd name="connsiteX4-9" fmla="*/ 4287791 w 4606366"/>
              <a:gd name="connsiteY4-10" fmla="*/ 1274301 h 1274301"/>
              <a:gd name="connsiteX5" fmla="*/ 0 w 4606366"/>
              <a:gd name="connsiteY5" fmla="*/ 1274301 h 1274301"/>
              <a:gd name="connsiteX0-11" fmla="*/ 345969 w 4474928"/>
              <a:gd name="connsiteY0-12" fmla="*/ 1284331 h 1284331"/>
              <a:gd name="connsiteX1-13" fmla="*/ 0 w 4474928"/>
              <a:gd name="connsiteY1-14" fmla="*/ 682608 h 1284331"/>
              <a:gd name="connsiteX2-15" fmla="*/ 187137 w 4474928"/>
              <a:gd name="connsiteY2-16" fmla="*/ 0 h 1284331"/>
              <a:gd name="connsiteX3-17" fmla="*/ 4474928 w 4474928"/>
              <a:gd name="connsiteY3-18" fmla="*/ 0 h 1284331"/>
              <a:gd name="connsiteX4-19" fmla="*/ 4156353 w 4474928"/>
              <a:gd name="connsiteY4-20" fmla="*/ 1274301 h 1284331"/>
              <a:gd name="connsiteX5-21" fmla="*/ 345969 w 4474928"/>
              <a:gd name="connsiteY5-22" fmla="*/ 1284331 h 1284331"/>
              <a:gd name="connsiteX0-23" fmla="*/ 554298 w 4683257"/>
              <a:gd name="connsiteY0-24" fmla="*/ 1284331 h 1284331"/>
              <a:gd name="connsiteX1-25" fmla="*/ 0 w 4683257"/>
              <a:gd name="connsiteY1-26" fmla="*/ 899429 h 1284331"/>
              <a:gd name="connsiteX2-27" fmla="*/ 395466 w 4683257"/>
              <a:gd name="connsiteY2-28" fmla="*/ 0 h 1284331"/>
              <a:gd name="connsiteX3-29" fmla="*/ 4683257 w 4683257"/>
              <a:gd name="connsiteY3-30" fmla="*/ 0 h 1284331"/>
              <a:gd name="connsiteX4-31" fmla="*/ 4364682 w 4683257"/>
              <a:gd name="connsiteY4-32" fmla="*/ 1274301 h 1284331"/>
              <a:gd name="connsiteX5-33" fmla="*/ 554298 w 4683257"/>
              <a:gd name="connsiteY5-34" fmla="*/ 1284331 h 1284331"/>
              <a:gd name="connsiteX0-35" fmla="*/ 408846 w 4683257"/>
              <a:gd name="connsiteY0-36" fmla="*/ 1284683 h 1284683"/>
              <a:gd name="connsiteX1-37" fmla="*/ 0 w 4683257"/>
              <a:gd name="connsiteY1-38" fmla="*/ 899429 h 1284683"/>
              <a:gd name="connsiteX2-39" fmla="*/ 395466 w 4683257"/>
              <a:gd name="connsiteY2-40" fmla="*/ 0 h 1284683"/>
              <a:gd name="connsiteX3-41" fmla="*/ 4683257 w 4683257"/>
              <a:gd name="connsiteY3-42" fmla="*/ 0 h 1284683"/>
              <a:gd name="connsiteX4-43" fmla="*/ 4364682 w 4683257"/>
              <a:gd name="connsiteY4-44" fmla="*/ 1274301 h 1284683"/>
              <a:gd name="connsiteX5-45" fmla="*/ 408846 w 4683257"/>
              <a:gd name="connsiteY5-46" fmla="*/ 1284683 h 12846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4683257" h="1284683">
                <a:moveTo>
                  <a:pt x="408846" y="1284683"/>
                </a:moveTo>
                <a:lnTo>
                  <a:pt x="0" y="899429"/>
                </a:lnTo>
                <a:lnTo>
                  <a:pt x="395466" y="0"/>
                </a:lnTo>
                <a:lnTo>
                  <a:pt x="4683257" y="0"/>
                </a:lnTo>
                <a:lnTo>
                  <a:pt x="4364682" y="1274301"/>
                </a:lnTo>
                <a:lnTo>
                  <a:pt x="408846" y="12846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9800000">
            <a:off x="7039343" y="3815289"/>
            <a:ext cx="4513842" cy="694900"/>
          </a:xfrm>
          <a:custGeom>
            <a:avLst/>
            <a:gdLst>
              <a:gd name="connsiteX0" fmla="*/ 0 w 830245"/>
              <a:gd name="connsiteY0" fmla="*/ 715728 h 715728"/>
              <a:gd name="connsiteX1" fmla="*/ 415123 w 830245"/>
              <a:gd name="connsiteY1" fmla="*/ 0 h 715728"/>
              <a:gd name="connsiteX2" fmla="*/ 830245 w 830245"/>
              <a:gd name="connsiteY2" fmla="*/ 715728 h 715728"/>
              <a:gd name="connsiteX3" fmla="*/ 0 w 830245"/>
              <a:gd name="connsiteY3" fmla="*/ 715728 h 715728"/>
              <a:gd name="connsiteX0-1" fmla="*/ 0 w 830245"/>
              <a:gd name="connsiteY0-2" fmla="*/ 715728 h 715728"/>
              <a:gd name="connsiteX1-3" fmla="*/ 415123 w 830245"/>
              <a:gd name="connsiteY1-4" fmla="*/ 0 h 715728"/>
              <a:gd name="connsiteX2-5" fmla="*/ 657633 w 830245"/>
              <a:gd name="connsiteY2-6" fmla="*/ 377683 h 715728"/>
              <a:gd name="connsiteX3-7" fmla="*/ 830245 w 830245"/>
              <a:gd name="connsiteY3-8" fmla="*/ 715728 h 715728"/>
              <a:gd name="connsiteX4" fmla="*/ 0 w 830245"/>
              <a:gd name="connsiteY4" fmla="*/ 715728 h 715728"/>
              <a:gd name="connsiteX0-9" fmla="*/ 0 w 2580493"/>
              <a:gd name="connsiteY0-10" fmla="*/ 715728 h 715728"/>
              <a:gd name="connsiteX1-11" fmla="*/ 415123 w 2580493"/>
              <a:gd name="connsiteY1-12" fmla="*/ 0 h 715728"/>
              <a:gd name="connsiteX2-13" fmla="*/ 2580493 w 2580493"/>
              <a:gd name="connsiteY2-14" fmla="*/ 59334 h 715728"/>
              <a:gd name="connsiteX3-15" fmla="*/ 830245 w 2580493"/>
              <a:gd name="connsiteY3-16" fmla="*/ 715728 h 715728"/>
              <a:gd name="connsiteX4-17" fmla="*/ 0 w 2580493"/>
              <a:gd name="connsiteY4-18" fmla="*/ 715728 h 715728"/>
              <a:gd name="connsiteX0-19" fmla="*/ 0 w 3845273"/>
              <a:gd name="connsiteY0-20" fmla="*/ 715728 h 715728"/>
              <a:gd name="connsiteX1-21" fmla="*/ 415123 w 3845273"/>
              <a:gd name="connsiteY1-22" fmla="*/ 0 h 715728"/>
              <a:gd name="connsiteX2-23" fmla="*/ 2580493 w 3845273"/>
              <a:gd name="connsiteY2-24" fmla="*/ 59334 h 715728"/>
              <a:gd name="connsiteX3-25" fmla="*/ 3845273 w 3845273"/>
              <a:gd name="connsiteY3-26" fmla="*/ 468958 h 715728"/>
              <a:gd name="connsiteX4-27" fmla="*/ 0 w 3845273"/>
              <a:gd name="connsiteY4-28" fmla="*/ 715728 h 715728"/>
              <a:gd name="connsiteX0-29" fmla="*/ 0 w 3845273"/>
              <a:gd name="connsiteY0-30" fmla="*/ 759143 h 759143"/>
              <a:gd name="connsiteX1-31" fmla="*/ 415123 w 3845273"/>
              <a:gd name="connsiteY1-32" fmla="*/ 43415 h 759143"/>
              <a:gd name="connsiteX2-33" fmla="*/ 3478291 w 3845273"/>
              <a:gd name="connsiteY2-34" fmla="*/ 0 h 759143"/>
              <a:gd name="connsiteX3-35" fmla="*/ 3845273 w 3845273"/>
              <a:gd name="connsiteY3-36" fmla="*/ 512373 h 759143"/>
              <a:gd name="connsiteX4-37" fmla="*/ 0 w 3845273"/>
              <a:gd name="connsiteY4-38" fmla="*/ 759143 h 759143"/>
              <a:gd name="connsiteX0-39" fmla="*/ 0 w 3478291"/>
              <a:gd name="connsiteY0-40" fmla="*/ 759143 h 759143"/>
              <a:gd name="connsiteX1-41" fmla="*/ 415123 w 3478291"/>
              <a:gd name="connsiteY1-42" fmla="*/ 43415 h 759143"/>
              <a:gd name="connsiteX2-43" fmla="*/ 3478291 w 3478291"/>
              <a:gd name="connsiteY2-44" fmla="*/ 0 h 759143"/>
              <a:gd name="connsiteX3-45" fmla="*/ 3214485 w 3478291"/>
              <a:gd name="connsiteY3-46" fmla="*/ 582952 h 759143"/>
              <a:gd name="connsiteX4-47" fmla="*/ 0 w 3478291"/>
              <a:gd name="connsiteY4-48" fmla="*/ 759143 h 759143"/>
              <a:gd name="connsiteX0-49" fmla="*/ 564192 w 3063168"/>
              <a:gd name="connsiteY0-50" fmla="*/ 703460 h 703460"/>
              <a:gd name="connsiteX1-51" fmla="*/ 0 w 3063168"/>
              <a:gd name="connsiteY1-52" fmla="*/ 43415 h 703460"/>
              <a:gd name="connsiteX2-53" fmla="*/ 3063168 w 3063168"/>
              <a:gd name="connsiteY2-54" fmla="*/ 0 h 703460"/>
              <a:gd name="connsiteX3-55" fmla="*/ 2799362 w 3063168"/>
              <a:gd name="connsiteY3-56" fmla="*/ 582952 h 703460"/>
              <a:gd name="connsiteX4-57" fmla="*/ 564192 w 3063168"/>
              <a:gd name="connsiteY4-58" fmla="*/ 703460 h 703460"/>
              <a:gd name="connsiteX0-59" fmla="*/ 889430 w 3388406"/>
              <a:gd name="connsiteY0-60" fmla="*/ 703460 h 703460"/>
              <a:gd name="connsiteX1-61" fmla="*/ 0 w 3388406"/>
              <a:gd name="connsiteY1-62" fmla="*/ 41966 h 703460"/>
              <a:gd name="connsiteX2-63" fmla="*/ 3388406 w 3388406"/>
              <a:gd name="connsiteY2-64" fmla="*/ 0 h 703460"/>
              <a:gd name="connsiteX3-65" fmla="*/ 3124600 w 3388406"/>
              <a:gd name="connsiteY3-66" fmla="*/ 582952 h 703460"/>
              <a:gd name="connsiteX4-67" fmla="*/ 889430 w 3388406"/>
              <a:gd name="connsiteY4-68" fmla="*/ 703460 h 703460"/>
              <a:gd name="connsiteX0-69" fmla="*/ 938296 w 3437272"/>
              <a:gd name="connsiteY0-70" fmla="*/ 703460 h 703460"/>
              <a:gd name="connsiteX1-71" fmla="*/ 0 w 3437272"/>
              <a:gd name="connsiteY1-72" fmla="*/ 153498 h 703460"/>
              <a:gd name="connsiteX2-73" fmla="*/ 3437272 w 3437272"/>
              <a:gd name="connsiteY2-74" fmla="*/ 0 h 703460"/>
              <a:gd name="connsiteX3-75" fmla="*/ 3173466 w 3437272"/>
              <a:gd name="connsiteY3-76" fmla="*/ 582952 h 703460"/>
              <a:gd name="connsiteX4-77" fmla="*/ 938296 w 3437272"/>
              <a:gd name="connsiteY4-78" fmla="*/ 703460 h 703460"/>
              <a:gd name="connsiteX0-79" fmla="*/ 903360 w 3402336"/>
              <a:gd name="connsiteY0-80" fmla="*/ 703460 h 703460"/>
              <a:gd name="connsiteX1-81" fmla="*/ 0 w 3402336"/>
              <a:gd name="connsiteY1-82" fmla="*/ 173668 h 703460"/>
              <a:gd name="connsiteX2-83" fmla="*/ 3402336 w 3402336"/>
              <a:gd name="connsiteY2-84" fmla="*/ 0 h 703460"/>
              <a:gd name="connsiteX3-85" fmla="*/ 3138530 w 3402336"/>
              <a:gd name="connsiteY3-86" fmla="*/ 582952 h 703460"/>
              <a:gd name="connsiteX4-87" fmla="*/ 903360 w 3402336"/>
              <a:gd name="connsiteY4-88" fmla="*/ 703460 h 703460"/>
              <a:gd name="connsiteX0-89" fmla="*/ 738040 w 3402336"/>
              <a:gd name="connsiteY0-90" fmla="*/ 747757 h 747757"/>
              <a:gd name="connsiteX1-91" fmla="*/ 0 w 3402336"/>
              <a:gd name="connsiteY1-92" fmla="*/ 173668 h 747757"/>
              <a:gd name="connsiteX2-93" fmla="*/ 3402336 w 3402336"/>
              <a:gd name="connsiteY2-94" fmla="*/ 0 h 747757"/>
              <a:gd name="connsiteX3-95" fmla="*/ 3138530 w 3402336"/>
              <a:gd name="connsiteY3-96" fmla="*/ 582952 h 747757"/>
              <a:gd name="connsiteX4-97" fmla="*/ 738040 w 3402336"/>
              <a:gd name="connsiteY4-98" fmla="*/ 747757 h 747757"/>
              <a:gd name="connsiteX0-99" fmla="*/ 738040 w 3402336"/>
              <a:gd name="connsiteY0-100" fmla="*/ 747757 h 747757"/>
              <a:gd name="connsiteX1-101" fmla="*/ 0 w 3402336"/>
              <a:gd name="connsiteY1-102" fmla="*/ 173668 h 747757"/>
              <a:gd name="connsiteX2-103" fmla="*/ 3402336 w 3402336"/>
              <a:gd name="connsiteY2-104" fmla="*/ 0 h 747757"/>
              <a:gd name="connsiteX3-105" fmla="*/ 3048487 w 3402336"/>
              <a:gd name="connsiteY3-106" fmla="*/ 577548 h 747757"/>
              <a:gd name="connsiteX4-107" fmla="*/ 738040 w 3402336"/>
              <a:gd name="connsiteY4-108" fmla="*/ 747757 h 747757"/>
              <a:gd name="connsiteX0-109" fmla="*/ 738040 w 3534041"/>
              <a:gd name="connsiteY0-110" fmla="*/ 733828 h 733828"/>
              <a:gd name="connsiteX1-111" fmla="*/ 0 w 3534041"/>
              <a:gd name="connsiteY1-112" fmla="*/ 159739 h 733828"/>
              <a:gd name="connsiteX2-113" fmla="*/ 3534041 w 3534041"/>
              <a:gd name="connsiteY2-114" fmla="*/ 0 h 733828"/>
              <a:gd name="connsiteX3-115" fmla="*/ 3048487 w 3534041"/>
              <a:gd name="connsiteY3-116" fmla="*/ 563619 h 733828"/>
              <a:gd name="connsiteX4-117" fmla="*/ 738040 w 3534041"/>
              <a:gd name="connsiteY4-118" fmla="*/ 733828 h 733828"/>
              <a:gd name="connsiteX0-119" fmla="*/ 738040 w 3604397"/>
              <a:gd name="connsiteY0-120" fmla="*/ 801899 h 801899"/>
              <a:gd name="connsiteX1-121" fmla="*/ 0 w 3604397"/>
              <a:gd name="connsiteY1-122" fmla="*/ 227810 h 801899"/>
              <a:gd name="connsiteX2-123" fmla="*/ 3604397 w 3604397"/>
              <a:gd name="connsiteY2-124" fmla="*/ 0 h 801899"/>
              <a:gd name="connsiteX3-125" fmla="*/ 3048487 w 3604397"/>
              <a:gd name="connsiteY3-126" fmla="*/ 631690 h 801899"/>
              <a:gd name="connsiteX4-127" fmla="*/ 738040 w 3604397"/>
              <a:gd name="connsiteY4-128" fmla="*/ 801899 h 801899"/>
              <a:gd name="connsiteX0-129" fmla="*/ 738040 w 3604397"/>
              <a:gd name="connsiteY0-130" fmla="*/ 801899 h 801899"/>
              <a:gd name="connsiteX1-131" fmla="*/ 0 w 3604397"/>
              <a:gd name="connsiteY1-132" fmla="*/ 227810 h 801899"/>
              <a:gd name="connsiteX2-133" fmla="*/ 3604397 w 3604397"/>
              <a:gd name="connsiteY2-134" fmla="*/ 0 h 801899"/>
              <a:gd name="connsiteX3-135" fmla="*/ 3108516 w 3604397"/>
              <a:gd name="connsiteY3-136" fmla="*/ 635293 h 801899"/>
              <a:gd name="connsiteX4-137" fmla="*/ 738040 w 3604397"/>
              <a:gd name="connsiteY4-138" fmla="*/ 801899 h 801899"/>
              <a:gd name="connsiteX0-139" fmla="*/ 738040 w 4142939"/>
              <a:gd name="connsiteY0-140" fmla="*/ 801899 h 801899"/>
              <a:gd name="connsiteX1-141" fmla="*/ 0 w 4142939"/>
              <a:gd name="connsiteY1-142" fmla="*/ 227810 h 801899"/>
              <a:gd name="connsiteX2-143" fmla="*/ 3604397 w 4142939"/>
              <a:gd name="connsiteY2-144" fmla="*/ 0 h 801899"/>
              <a:gd name="connsiteX3-145" fmla="*/ 4142939 w 4142939"/>
              <a:gd name="connsiteY3-146" fmla="*/ 564843 h 801899"/>
              <a:gd name="connsiteX4-147" fmla="*/ 738040 w 4142939"/>
              <a:gd name="connsiteY4-148" fmla="*/ 801899 h 801899"/>
              <a:gd name="connsiteX0-149" fmla="*/ 738040 w 4361967"/>
              <a:gd name="connsiteY0-150" fmla="*/ 876918 h 876918"/>
              <a:gd name="connsiteX1-151" fmla="*/ 0 w 4361967"/>
              <a:gd name="connsiteY1-152" fmla="*/ 302829 h 876918"/>
              <a:gd name="connsiteX2-153" fmla="*/ 4361967 w 4361967"/>
              <a:gd name="connsiteY2-154" fmla="*/ 0 h 876918"/>
              <a:gd name="connsiteX3-155" fmla="*/ 4142939 w 4361967"/>
              <a:gd name="connsiteY3-156" fmla="*/ 639862 h 876918"/>
              <a:gd name="connsiteX4-157" fmla="*/ 738040 w 4361967"/>
              <a:gd name="connsiteY4-158" fmla="*/ 876918 h 876918"/>
              <a:gd name="connsiteX0-159" fmla="*/ 738040 w 4295215"/>
              <a:gd name="connsiteY0-160" fmla="*/ 868876 h 868876"/>
              <a:gd name="connsiteX1-161" fmla="*/ 0 w 4295215"/>
              <a:gd name="connsiteY1-162" fmla="*/ 294787 h 868876"/>
              <a:gd name="connsiteX2-163" fmla="*/ 4295215 w 4295215"/>
              <a:gd name="connsiteY2-164" fmla="*/ 0 h 868876"/>
              <a:gd name="connsiteX3-165" fmla="*/ 4142939 w 4295215"/>
              <a:gd name="connsiteY3-166" fmla="*/ 631820 h 868876"/>
              <a:gd name="connsiteX4-167" fmla="*/ 738040 w 4295215"/>
              <a:gd name="connsiteY4-168" fmla="*/ 868876 h 868876"/>
              <a:gd name="connsiteX0-169" fmla="*/ 738040 w 4295215"/>
              <a:gd name="connsiteY0-170" fmla="*/ 868876 h 868876"/>
              <a:gd name="connsiteX1-171" fmla="*/ 0 w 4295215"/>
              <a:gd name="connsiteY1-172" fmla="*/ 294787 h 868876"/>
              <a:gd name="connsiteX2-173" fmla="*/ 4295215 w 4295215"/>
              <a:gd name="connsiteY2-174" fmla="*/ 0 h 868876"/>
              <a:gd name="connsiteX3-175" fmla="*/ 4188203 w 4295215"/>
              <a:gd name="connsiteY3-176" fmla="*/ 580316 h 868876"/>
              <a:gd name="connsiteX4-177" fmla="*/ 738040 w 4295215"/>
              <a:gd name="connsiteY4-178" fmla="*/ 868876 h 868876"/>
              <a:gd name="connsiteX0-179" fmla="*/ 738040 w 4295215"/>
              <a:gd name="connsiteY0-180" fmla="*/ 868876 h 868876"/>
              <a:gd name="connsiteX1-181" fmla="*/ 0 w 4295215"/>
              <a:gd name="connsiteY1-182" fmla="*/ 294787 h 868876"/>
              <a:gd name="connsiteX2-183" fmla="*/ 4295215 w 4295215"/>
              <a:gd name="connsiteY2-184" fmla="*/ 0 h 868876"/>
              <a:gd name="connsiteX3-185" fmla="*/ 4177876 w 4295215"/>
              <a:gd name="connsiteY3-186" fmla="*/ 651991 h 868876"/>
              <a:gd name="connsiteX4-187" fmla="*/ 738040 w 4295215"/>
              <a:gd name="connsiteY4-188" fmla="*/ 868876 h 868876"/>
              <a:gd name="connsiteX0-189" fmla="*/ 235834 w 4295215"/>
              <a:gd name="connsiteY0-190" fmla="*/ 905001 h 905001"/>
              <a:gd name="connsiteX1-191" fmla="*/ 0 w 4295215"/>
              <a:gd name="connsiteY1-192" fmla="*/ 294787 h 905001"/>
              <a:gd name="connsiteX2-193" fmla="*/ 4295215 w 4295215"/>
              <a:gd name="connsiteY2-194" fmla="*/ 0 h 905001"/>
              <a:gd name="connsiteX3-195" fmla="*/ 4177876 w 4295215"/>
              <a:gd name="connsiteY3-196" fmla="*/ 651991 h 905001"/>
              <a:gd name="connsiteX4-197" fmla="*/ 235834 w 4295215"/>
              <a:gd name="connsiteY4-198" fmla="*/ 905001 h 905001"/>
              <a:gd name="connsiteX0-199" fmla="*/ 467072 w 4526453"/>
              <a:gd name="connsiteY0-200" fmla="*/ 905001 h 905001"/>
              <a:gd name="connsiteX1-201" fmla="*/ 0 w 4526453"/>
              <a:gd name="connsiteY1-202" fmla="*/ 533938 h 905001"/>
              <a:gd name="connsiteX2-203" fmla="*/ 4526453 w 4526453"/>
              <a:gd name="connsiteY2-204" fmla="*/ 0 h 905001"/>
              <a:gd name="connsiteX3-205" fmla="*/ 4409114 w 4526453"/>
              <a:gd name="connsiteY3-206" fmla="*/ 651991 h 905001"/>
              <a:gd name="connsiteX4-207" fmla="*/ 467072 w 4526453"/>
              <a:gd name="connsiteY4-208" fmla="*/ 905001 h 905001"/>
              <a:gd name="connsiteX0-209" fmla="*/ 467072 w 4513842"/>
              <a:gd name="connsiteY0-210" fmla="*/ 694900 h 694900"/>
              <a:gd name="connsiteX1-211" fmla="*/ 0 w 4513842"/>
              <a:gd name="connsiteY1-212" fmla="*/ 323837 h 694900"/>
              <a:gd name="connsiteX2-213" fmla="*/ 4513842 w 4513842"/>
              <a:gd name="connsiteY2-214" fmla="*/ 0 h 694900"/>
              <a:gd name="connsiteX3-215" fmla="*/ 4409114 w 4513842"/>
              <a:gd name="connsiteY3-216" fmla="*/ 441890 h 694900"/>
              <a:gd name="connsiteX4-217" fmla="*/ 467072 w 4513842"/>
              <a:gd name="connsiteY4-218" fmla="*/ 694900 h 694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513842" h="694900">
                <a:moveTo>
                  <a:pt x="467072" y="694900"/>
                </a:moveTo>
                <a:lnTo>
                  <a:pt x="0" y="323837"/>
                </a:lnTo>
                <a:lnTo>
                  <a:pt x="4513842" y="0"/>
                </a:lnTo>
                <a:lnTo>
                  <a:pt x="4409114" y="441890"/>
                </a:lnTo>
                <a:lnTo>
                  <a:pt x="467072" y="694900"/>
                </a:lnTo>
                <a:close/>
              </a:path>
            </a:pathLst>
          </a:custGeom>
          <a:solidFill>
            <a:srgbClr val="1F497D">
              <a:alpha val="66000"/>
            </a:srgb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9" name="等腰三角形 8"/>
          <p:cNvSpPr/>
          <p:nvPr/>
        </p:nvSpPr>
        <p:spPr>
          <a:xfrm rot="8681015">
            <a:off x="8987371" y="3968302"/>
            <a:ext cx="510208" cy="439834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8873922" y="1085460"/>
            <a:ext cx="3296384" cy="2010385"/>
          </a:xfrm>
          <a:custGeom>
            <a:avLst/>
            <a:gdLst>
              <a:gd name="connsiteX0" fmla="*/ 0 w 3242596"/>
              <a:gd name="connsiteY0" fmla="*/ 1032087 h 2064173"/>
              <a:gd name="connsiteX1" fmla="*/ 1621298 w 3242596"/>
              <a:gd name="connsiteY1" fmla="*/ 0 h 2064173"/>
              <a:gd name="connsiteX2" fmla="*/ 3242596 w 3242596"/>
              <a:gd name="connsiteY2" fmla="*/ 1032087 h 2064173"/>
              <a:gd name="connsiteX3" fmla="*/ 1621298 w 3242596"/>
              <a:gd name="connsiteY3" fmla="*/ 2064173 h 2064173"/>
              <a:gd name="connsiteX4" fmla="*/ 0 w 3242596"/>
              <a:gd name="connsiteY4" fmla="*/ 1032087 h 2064173"/>
              <a:gd name="connsiteX0-1" fmla="*/ 0 w 3296384"/>
              <a:gd name="connsiteY0-2" fmla="*/ 1032087 h 2064173"/>
              <a:gd name="connsiteX1-3" fmla="*/ 1621298 w 3296384"/>
              <a:gd name="connsiteY1-4" fmla="*/ 0 h 2064173"/>
              <a:gd name="connsiteX2-5" fmla="*/ 3296384 w 3296384"/>
              <a:gd name="connsiteY2-6" fmla="*/ 1045534 h 2064173"/>
              <a:gd name="connsiteX3-7" fmla="*/ 1621298 w 3296384"/>
              <a:gd name="connsiteY3-8" fmla="*/ 2064173 h 2064173"/>
              <a:gd name="connsiteX4-9" fmla="*/ 0 w 3296384"/>
              <a:gd name="connsiteY4-10" fmla="*/ 1032087 h 2064173"/>
              <a:gd name="connsiteX0-11" fmla="*/ 0 w 3296384"/>
              <a:gd name="connsiteY0-12" fmla="*/ 1032087 h 2010385"/>
              <a:gd name="connsiteX1-13" fmla="*/ 1621298 w 3296384"/>
              <a:gd name="connsiteY1-14" fmla="*/ 0 h 2010385"/>
              <a:gd name="connsiteX2-15" fmla="*/ 3296384 w 3296384"/>
              <a:gd name="connsiteY2-16" fmla="*/ 1045534 h 2010385"/>
              <a:gd name="connsiteX3-17" fmla="*/ 1621298 w 3296384"/>
              <a:gd name="connsiteY3-18" fmla="*/ 2010385 h 2010385"/>
              <a:gd name="connsiteX4-19" fmla="*/ 0 w 3296384"/>
              <a:gd name="connsiteY4-20" fmla="*/ 1032087 h 2010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96384" h="2010385">
                <a:moveTo>
                  <a:pt x="0" y="1032087"/>
                </a:moveTo>
                <a:lnTo>
                  <a:pt x="1621298" y="0"/>
                </a:lnTo>
                <a:lnTo>
                  <a:pt x="3296384" y="1045534"/>
                </a:lnTo>
                <a:lnTo>
                  <a:pt x="1621298" y="2010385"/>
                </a:lnTo>
                <a:lnTo>
                  <a:pt x="0" y="10320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8837594" y="1674110"/>
            <a:ext cx="2554711" cy="1416848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等腰三角形 12"/>
          <p:cNvSpPr/>
          <p:nvPr/>
        </p:nvSpPr>
        <p:spPr>
          <a:xfrm rot="19800000">
            <a:off x="11079596" y="1649001"/>
            <a:ext cx="986856" cy="766613"/>
          </a:xfrm>
          <a:custGeom>
            <a:avLst/>
            <a:gdLst>
              <a:gd name="connsiteX0" fmla="*/ 0 w 986856"/>
              <a:gd name="connsiteY0" fmla="*/ 721831 h 721831"/>
              <a:gd name="connsiteX1" fmla="*/ 493428 w 986856"/>
              <a:gd name="connsiteY1" fmla="*/ 0 h 721831"/>
              <a:gd name="connsiteX2" fmla="*/ 986856 w 986856"/>
              <a:gd name="connsiteY2" fmla="*/ 721831 h 721831"/>
              <a:gd name="connsiteX3" fmla="*/ 0 w 986856"/>
              <a:gd name="connsiteY3" fmla="*/ 721831 h 721831"/>
              <a:gd name="connsiteX0-1" fmla="*/ 0 w 986856"/>
              <a:gd name="connsiteY0-2" fmla="*/ 766613 h 766613"/>
              <a:gd name="connsiteX1-3" fmla="*/ 550336 w 986856"/>
              <a:gd name="connsiteY1-4" fmla="*/ 0 h 766613"/>
              <a:gd name="connsiteX2-5" fmla="*/ 986856 w 986856"/>
              <a:gd name="connsiteY2-6" fmla="*/ 766613 h 766613"/>
              <a:gd name="connsiteX3-7" fmla="*/ 0 w 986856"/>
              <a:gd name="connsiteY3-8" fmla="*/ 766613 h 7666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86856" h="766613">
                <a:moveTo>
                  <a:pt x="0" y="766613"/>
                </a:moveTo>
                <a:lnTo>
                  <a:pt x="550336" y="0"/>
                </a:lnTo>
                <a:lnTo>
                  <a:pt x="986856" y="766613"/>
                </a:lnTo>
                <a:lnTo>
                  <a:pt x="0" y="766613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6200000">
            <a:off x="10320263" y="2265799"/>
            <a:ext cx="2010385" cy="173309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rot="8681015">
            <a:off x="10487287" y="2927081"/>
            <a:ext cx="510208" cy="4398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30000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16200000">
            <a:off x="10462329" y="884712"/>
            <a:ext cx="510208" cy="439834"/>
          </a:xfrm>
          <a:prstGeom prst="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11046828" y="933562"/>
            <a:ext cx="405691" cy="349733"/>
          </a:xfrm>
          <a:prstGeom prst="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19" name="等腰三角形 18"/>
          <p:cNvSpPr/>
          <p:nvPr/>
        </p:nvSpPr>
        <p:spPr>
          <a:xfrm rot="19800000">
            <a:off x="9264057" y="727614"/>
            <a:ext cx="1104855" cy="756405"/>
          </a:xfrm>
          <a:custGeom>
            <a:avLst/>
            <a:gdLst>
              <a:gd name="connsiteX0" fmla="*/ 0 w 1137991"/>
              <a:gd name="connsiteY0" fmla="*/ 981026 h 981026"/>
              <a:gd name="connsiteX1" fmla="*/ 568996 w 1137991"/>
              <a:gd name="connsiteY1" fmla="*/ 0 h 981026"/>
              <a:gd name="connsiteX2" fmla="*/ 1137991 w 1137991"/>
              <a:gd name="connsiteY2" fmla="*/ 981026 h 981026"/>
              <a:gd name="connsiteX3" fmla="*/ 0 w 1137991"/>
              <a:gd name="connsiteY3" fmla="*/ 981026 h 981026"/>
              <a:gd name="connsiteX0-1" fmla="*/ 0 w 1104855"/>
              <a:gd name="connsiteY0-2" fmla="*/ 1031212 h 1031212"/>
              <a:gd name="connsiteX1-3" fmla="*/ 535860 w 1104855"/>
              <a:gd name="connsiteY1-4" fmla="*/ 0 h 1031212"/>
              <a:gd name="connsiteX2-5" fmla="*/ 1104855 w 1104855"/>
              <a:gd name="connsiteY2-6" fmla="*/ 981026 h 1031212"/>
              <a:gd name="connsiteX3-7" fmla="*/ 0 w 1104855"/>
              <a:gd name="connsiteY3-8" fmla="*/ 1031212 h 103121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04855" h="1031212">
                <a:moveTo>
                  <a:pt x="0" y="1031212"/>
                </a:moveTo>
                <a:lnTo>
                  <a:pt x="535860" y="0"/>
                </a:lnTo>
                <a:lnTo>
                  <a:pt x="1104855" y="981026"/>
                </a:lnTo>
                <a:lnTo>
                  <a:pt x="0" y="1031212"/>
                </a:lnTo>
                <a:close/>
              </a:path>
            </a:pathLst>
          </a:cu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梯形 19"/>
          <p:cNvSpPr/>
          <p:nvPr/>
        </p:nvSpPr>
        <p:spPr>
          <a:xfrm rot="8948101">
            <a:off x="7888749" y="1271195"/>
            <a:ext cx="2069478" cy="757077"/>
          </a:xfrm>
          <a:custGeom>
            <a:avLst/>
            <a:gdLst>
              <a:gd name="connsiteX0" fmla="*/ 0 w 1126315"/>
              <a:gd name="connsiteY0" fmla="*/ 552153 h 552153"/>
              <a:gd name="connsiteX1" fmla="*/ 138038 w 1126315"/>
              <a:gd name="connsiteY1" fmla="*/ 0 h 552153"/>
              <a:gd name="connsiteX2" fmla="*/ 988277 w 1126315"/>
              <a:gd name="connsiteY2" fmla="*/ 0 h 552153"/>
              <a:gd name="connsiteX3" fmla="*/ 1126315 w 1126315"/>
              <a:gd name="connsiteY3" fmla="*/ 552153 h 552153"/>
              <a:gd name="connsiteX4" fmla="*/ 0 w 1126315"/>
              <a:gd name="connsiteY4" fmla="*/ 552153 h 552153"/>
              <a:gd name="connsiteX0-1" fmla="*/ 0 w 1582162"/>
              <a:gd name="connsiteY0-2" fmla="*/ 1000333 h 1000333"/>
              <a:gd name="connsiteX1-3" fmla="*/ 593885 w 1582162"/>
              <a:gd name="connsiteY1-4" fmla="*/ 0 h 1000333"/>
              <a:gd name="connsiteX2-5" fmla="*/ 1444124 w 1582162"/>
              <a:gd name="connsiteY2-6" fmla="*/ 0 h 1000333"/>
              <a:gd name="connsiteX3-7" fmla="*/ 1582162 w 1582162"/>
              <a:gd name="connsiteY3-8" fmla="*/ 552153 h 1000333"/>
              <a:gd name="connsiteX4-9" fmla="*/ 0 w 1582162"/>
              <a:gd name="connsiteY4-10" fmla="*/ 1000333 h 1000333"/>
              <a:gd name="connsiteX0-11" fmla="*/ 0 w 1582162"/>
              <a:gd name="connsiteY0-12" fmla="*/ 1009487 h 1009487"/>
              <a:gd name="connsiteX1-13" fmla="*/ 552357 w 1582162"/>
              <a:gd name="connsiteY1-14" fmla="*/ 0 h 1009487"/>
              <a:gd name="connsiteX2-15" fmla="*/ 1444124 w 1582162"/>
              <a:gd name="connsiteY2-16" fmla="*/ 9154 h 1009487"/>
              <a:gd name="connsiteX3-17" fmla="*/ 1582162 w 1582162"/>
              <a:gd name="connsiteY3-18" fmla="*/ 561307 h 1009487"/>
              <a:gd name="connsiteX4-19" fmla="*/ 0 w 1582162"/>
              <a:gd name="connsiteY4-20" fmla="*/ 1009487 h 1009487"/>
              <a:gd name="connsiteX0-21" fmla="*/ 0 w 1582162"/>
              <a:gd name="connsiteY0-22" fmla="*/ 1000333 h 1000333"/>
              <a:gd name="connsiteX1-23" fmla="*/ 515475 w 1582162"/>
              <a:gd name="connsiteY1-24" fmla="*/ 134 h 1000333"/>
              <a:gd name="connsiteX2-25" fmla="*/ 1444124 w 1582162"/>
              <a:gd name="connsiteY2-26" fmla="*/ 0 h 1000333"/>
              <a:gd name="connsiteX3-27" fmla="*/ 1582162 w 1582162"/>
              <a:gd name="connsiteY3-28" fmla="*/ 552153 h 1000333"/>
              <a:gd name="connsiteX4-29" fmla="*/ 0 w 1582162"/>
              <a:gd name="connsiteY4-30" fmla="*/ 1000333 h 1000333"/>
              <a:gd name="connsiteX0-31" fmla="*/ 0 w 1582162"/>
              <a:gd name="connsiteY0-32" fmla="*/ 1055658 h 1055658"/>
              <a:gd name="connsiteX1-33" fmla="*/ 515475 w 1582162"/>
              <a:gd name="connsiteY1-34" fmla="*/ 55459 h 1055658"/>
              <a:gd name="connsiteX2-35" fmla="*/ 1430191 w 1582162"/>
              <a:gd name="connsiteY2-36" fmla="*/ 0 h 1055658"/>
              <a:gd name="connsiteX3-37" fmla="*/ 1582162 w 1582162"/>
              <a:gd name="connsiteY3-38" fmla="*/ 607478 h 1055658"/>
              <a:gd name="connsiteX4-39" fmla="*/ 0 w 1582162"/>
              <a:gd name="connsiteY4-40" fmla="*/ 1055658 h 1055658"/>
              <a:gd name="connsiteX0-41" fmla="*/ 0 w 2069478"/>
              <a:gd name="connsiteY0-42" fmla="*/ 1055658 h 1055658"/>
              <a:gd name="connsiteX1-43" fmla="*/ 515475 w 2069478"/>
              <a:gd name="connsiteY1-44" fmla="*/ 55459 h 1055658"/>
              <a:gd name="connsiteX2-45" fmla="*/ 1430191 w 2069478"/>
              <a:gd name="connsiteY2-46" fmla="*/ 0 h 1055658"/>
              <a:gd name="connsiteX3-47" fmla="*/ 2069478 w 2069478"/>
              <a:gd name="connsiteY3-48" fmla="*/ 1024051 h 1055658"/>
              <a:gd name="connsiteX4-49" fmla="*/ 0 w 2069478"/>
              <a:gd name="connsiteY4-50" fmla="*/ 1055658 h 1055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069478" h="1055658">
                <a:moveTo>
                  <a:pt x="0" y="1055658"/>
                </a:moveTo>
                <a:lnTo>
                  <a:pt x="515475" y="55459"/>
                </a:lnTo>
                <a:lnTo>
                  <a:pt x="1430191" y="0"/>
                </a:lnTo>
                <a:lnTo>
                  <a:pt x="2069478" y="1024051"/>
                </a:lnTo>
                <a:lnTo>
                  <a:pt x="0" y="1055658"/>
                </a:lnTo>
                <a:close/>
              </a:path>
            </a:pathLst>
          </a:cu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panose="020B050302020402020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32385" y="324809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Rectangle 45"/>
          <p:cNvSpPr/>
          <p:nvPr/>
        </p:nvSpPr>
        <p:spPr bwMode="auto">
          <a:xfrm>
            <a:off x="1430020" y="1689100"/>
            <a:ext cx="6132195" cy="282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6000" b="1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感谢聆听！</a:t>
            </a:r>
            <a:endParaRPr lang="zh-CN" altLang="en-US" sz="60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39676"/>
            <a:ext cx="3746319" cy="6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Logistic</a:t>
            </a: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算法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19094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 flipH="1">
            <a:off x="9753600" y="290515"/>
            <a:ext cx="2728914" cy="2147890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14389" y="1071564"/>
            <a:ext cx="3000374" cy="954107"/>
          </a:xfrm>
          <a:prstGeom prst="rect">
            <a:avLst/>
          </a:prstGeom>
          <a:noFill/>
          <a:ln>
            <a:solidFill>
              <a:srgbClr val="CCFF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Logistic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算法是</a:t>
            </a:r>
            <a:endParaRPr lang="en-US" altLang="zh-CN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4F81BD"/>
                </a:solidFill>
              </a:rPr>
              <a:t>二分分类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算法</a:t>
            </a:r>
            <a:endParaRPr lang="zh-CN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4824" y="942974"/>
            <a:ext cx="4443413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目的是训练出分类器</a:t>
            </a:r>
            <a:endParaRPr lang="en-US" altLang="zh-CN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输出要么是</a:t>
            </a:r>
            <a:r>
              <a:rPr lang="en-US" altLang="zh-C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，要么是</a:t>
            </a:r>
            <a:r>
              <a:rPr lang="en-US" altLang="zh-C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zh-CN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4" y="2257424"/>
            <a:ext cx="933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特征向量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表示特征向量维度，</a:t>
            </a:r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是训练样本个数，</a:t>
            </a:r>
            <a:r>
              <a:rPr lang="en-US" altLang="zh-CN" sz="2400" dirty="0" smtClean="0">
                <a:solidFill>
                  <a:srgbClr val="FF0000"/>
                </a:solidFill>
              </a:rPr>
              <a:t>y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表示目标值</a:t>
            </a:r>
            <a:endParaRPr lang="zh-CN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80" y="2809876"/>
            <a:ext cx="8998931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3614736"/>
            <a:ext cx="3657601" cy="2743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6962" y="3614738"/>
            <a:ext cx="4133313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39676"/>
            <a:ext cx="3746319" cy="6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 sigmoid</a:t>
            </a: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函数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19094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8627" y="957261"/>
            <a:ext cx="897254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逻辑回归中，预测</a:t>
            </a:r>
            <a:r>
              <a:rPr lang="en-US" altLang="zh-C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yhat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，表示为</a:t>
            </a:r>
            <a:r>
              <a:rPr lang="en-US" altLang="zh-C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的概率，取值范围在</a:t>
            </a:r>
            <a:r>
              <a:rPr lang="en-US" altLang="zh-CN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[0,1]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之间</a:t>
            </a:r>
            <a:endParaRPr lang="en-US" altLang="zh-CN" sz="24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因此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我们要使用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sigmoid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</a:t>
            </a:r>
            <a:r>
              <a:rPr lang="zh-CN" alt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2910" y="2419351"/>
            <a:ext cx="5857877" cy="3479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1263" y="4086224"/>
            <a:ext cx="5717667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平行四边形 11"/>
          <p:cNvSpPr/>
          <p:nvPr/>
        </p:nvSpPr>
        <p:spPr>
          <a:xfrm>
            <a:off x="6065818" y="2543175"/>
            <a:ext cx="192107" cy="4314825"/>
          </a:xfrm>
          <a:custGeom>
            <a:avLst/>
            <a:gdLst>
              <a:gd name="connsiteX0" fmla="*/ 0 w 1723446"/>
              <a:gd name="connsiteY0" fmla="*/ 1295824 h 1295824"/>
              <a:gd name="connsiteX1" fmla="*/ 323956 w 1723446"/>
              <a:gd name="connsiteY1" fmla="*/ 0 h 1295824"/>
              <a:gd name="connsiteX2" fmla="*/ 1723446 w 1723446"/>
              <a:gd name="connsiteY2" fmla="*/ 0 h 1295824"/>
              <a:gd name="connsiteX3" fmla="*/ 1399490 w 1723446"/>
              <a:gd name="connsiteY3" fmla="*/ 1295824 h 1295824"/>
              <a:gd name="connsiteX4" fmla="*/ 0 w 1723446"/>
              <a:gd name="connsiteY4" fmla="*/ 1295824 h 1295824"/>
              <a:gd name="connsiteX0-1" fmla="*/ 79456 w 1802902"/>
              <a:gd name="connsiteY0-2" fmla="*/ 1295824 h 1295824"/>
              <a:gd name="connsiteX1-3" fmla="*/ 0 w 1802902"/>
              <a:gd name="connsiteY1-4" fmla="*/ 201706 h 1295824"/>
              <a:gd name="connsiteX2-5" fmla="*/ 1802902 w 1802902"/>
              <a:gd name="connsiteY2-6" fmla="*/ 0 h 1295824"/>
              <a:gd name="connsiteX3-7" fmla="*/ 1478946 w 1802902"/>
              <a:gd name="connsiteY3-8" fmla="*/ 1295824 h 1295824"/>
              <a:gd name="connsiteX4-9" fmla="*/ 79456 w 1802902"/>
              <a:gd name="connsiteY4-10" fmla="*/ 1295824 h 1295824"/>
              <a:gd name="connsiteX0-11" fmla="*/ 79456 w 1478946"/>
              <a:gd name="connsiteY0-12" fmla="*/ 1524424 h 1524424"/>
              <a:gd name="connsiteX1-13" fmla="*/ 0 w 1478946"/>
              <a:gd name="connsiteY1-14" fmla="*/ 430306 h 1524424"/>
              <a:gd name="connsiteX2-15" fmla="*/ 740585 w 1478946"/>
              <a:gd name="connsiteY2-16" fmla="*/ 0 h 1524424"/>
              <a:gd name="connsiteX3-17" fmla="*/ 1478946 w 1478946"/>
              <a:gd name="connsiteY3-18" fmla="*/ 1524424 h 1524424"/>
              <a:gd name="connsiteX4-19" fmla="*/ 79456 w 1478946"/>
              <a:gd name="connsiteY4-20" fmla="*/ 1524424 h 1524424"/>
              <a:gd name="connsiteX0-21" fmla="*/ 79456 w 2554711"/>
              <a:gd name="connsiteY0-22" fmla="*/ 1524424 h 1524424"/>
              <a:gd name="connsiteX1-23" fmla="*/ 0 w 2554711"/>
              <a:gd name="connsiteY1-24" fmla="*/ 430306 h 1524424"/>
              <a:gd name="connsiteX2-25" fmla="*/ 740585 w 2554711"/>
              <a:gd name="connsiteY2-26" fmla="*/ 0 h 1524424"/>
              <a:gd name="connsiteX3-27" fmla="*/ 2554711 w 2554711"/>
              <a:gd name="connsiteY3-28" fmla="*/ 905859 h 1524424"/>
              <a:gd name="connsiteX4-29" fmla="*/ 79456 w 2554711"/>
              <a:gd name="connsiteY4-30" fmla="*/ 1524424 h 1524424"/>
              <a:gd name="connsiteX0-31" fmla="*/ 1625868 w 2554711"/>
              <a:gd name="connsiteY0-32" fmla="*/ 1349612 h 1349612"/>
              <a:gd name="connsiteX1-33" fmla="*/ 0 w 2554711"/>
              <a:gd name="connsiteY1-34" fmla="*/ 430306 h 1349612"/>
              <a:gd name="connsiteX2-35" fmla="*/ 740585 w 2554711"/>
              <a:gd name="connsiteY2-36" fmla="*/ 0 h 1349612"/>
              <a:gd name="connsiteX3-37" fmla="*/ 2554711 w 2554711"/>
              <a:gd name="connsiteY3-38" fmla="*/ 905859 h 1349612"/>
              <a:gd name="connsiteX4-39" fmla="*/ 1625868 w 2554711"/>
              <a:gd name="connsiteY4-40" fmla="*/ 1349612 h 1349612"/>
              <a:gd name="connsiteX0-41" fmla="*/ 1666209 w 2554711"/>
              <a:gd name="connsiteY0-42" fmla="*/ 1376506 h 1376506"/>
              <a:gd name="connsiteX1-43" fmla="*/ 0 w 2554711"/>
              <a:gd name="connsiteY1-44" fmla="*/ 430306 h 1376506"/>
              <a:gd name="connsiteX2-45" fmla="*/ 740585 w 2554711"/>
              <a:gd name="connsiteY2-46" fmla="*/ 0 h 1376506"/>
              <a:gd name="connsiteX3-47" fmla="*/ 2554711 w 2554711"/>
              <a:gd name="connsiteY3-48" fmla="*/ 905859 h 1376506"/>
              <a:gd name="connsiteX4-49" fmla="*/ 1666209 w 2554711"/>
              <a:gd name="connsiteY4-50" fmla="*/ 1376506 h 1376506"/>
              <a:gd name="connsiteX0-51" fmla="*/ 1666209 w 2554711"/>
              <a:gd name="connsiteY0-52" fmla="*/ 1416848 h 1416848"/>
              <a:gd name="connsiteX1-53" fmla="*/ 0 w 2554711"/>
              <a:gd name="connsiteY1-54" fmla="*/ 470648 h 1416848"/>
              <a:gd name="connsiteX2-55" fmla="*/ 713691 w 2554711"/>
              <a:gd name="connsiteY2-56" fmla="*/ 0 h 1416848"/>
              <a:gd name="connsiteX3-57" fmla="*/ 2554711 w 2554711"/>
              <a:gd name="connsiteY3-58" fmla="*/ 946201 h 1416848"/>
              <a:gd name="connsiteX4-59" fmla="*/ 1666209 w 2554711"/>
              <a:gd name="connsiteY4-60" fmla="*/ 1416848 h 1416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54711" h="1416848">
                <a:moveTo>
                  <a:pt x="1666209" y="1416848"/>
                </a:moveTo>
                <a:lnTo>
                  <a:pt x="0" y="470648"/>
                </a:lnTo>
                <a:lnTo>
                  <a:pt x="713691" y="0"/>
                </a:lnTo>
                <a:lnTo>
                  <a:pt x="2554711" y="946201"/>
                </a:lnTo>
                <a:lnTo>
                  <a:pt x="1666209" y="1416848"/>
                </a:lnTo>
                <a:close/>
              </a:path>
            </a:pathLst>
          </a:custGeom>
          <a:solidFill>
            <a:srgbClr val="BBA64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24" y="1585913"/>
            <a:ext cx="5899164" cy="92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直角三角形 9"/>
          <p:cNvSpPr/>
          <p:nvPr/>
        </p:nvSpPr>
        <p:spPr>
          <a:xfrm rot="16200000" flipH="1">
            <a:off x="9753600" y="290515"/>
            <a:ext cx="2728914" cy="2147890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39676"/>
            <a:ext cx="4489270" cy="71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损失函数（误差函数）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19094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 flipH="1">
            <a:off x="9889331" y="526260"/>
            <a:ext cx="2828927" cy="177640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85899" y="1162049"/>
            <a:ext cx="7686676" cy="111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671638" y="4357688"/>
            <a:ext cx="782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目标是最小化样本的损失函数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在单个训练样本中定义的，衡量了在单个样本中的表现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2286000"/>
            <a:ext cx="9820679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381" y="3133716"/>
            <a:ext cx="10231942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39676"/>
            <a:ext cx="4489270" cy="71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成本函数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19094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 flipH="1">
            <a:off x="9889331" y="526260"/>
            <a:ext cx="2828927" cy="1776409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1575" y="2928938"/>
            <a:ext cx="8186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C00000"/>
                </a:solidFill>
              </a:rPr>
              <a:t>成本函数是待求</a:t>
            </a:r>
            <a:r>
              <a:rPr lang="en-US" altLang="zh-CN" sz="2400" dirty="0" smtClean="0">
                <a:solidFill>
                  <a:srgbClr val="C00000"/>
                </a:solidFill>
              </a:rPr>
              <a:t>w</a:t>
            </a:r>
            <a:r>
              <a:rPr lang="zh-CN" altLang="en-US" sz="2400" dirty="0" smtClean="0">
                <a:solidFill>
                  <a:srgbClr val="C00000"/>
                </a:solidFill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</a:rPr>
              <a:t>b</a:t>
            </a:r>
            <a:r>
              <a:rPr lang="zh-CN" altLang="en-US" sz="2400" dirty="0" smtClean="0">
                <a:solidFill>
                  <a:srgbClr val="C00000"/>
                </a:solidFill>
              </a:rPr>
              <a:t>的函数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C00000"/>
                </a:solidFill>
              </a:rPr>
              <a:t>我们的目标就是迭代计算出最佳的</a:t>
            </a:r>
            <a:r>
              <a:rPr lang="en-US" altLang="zh-CN" sz="2400" dirty="0" smtClean="0">
                <a:solidFill>
                  <a:srgbClr val="C00000"/>
                </a:solidFill>
              </a:rPr>
              <a:t>w</a:t>
            </a:r>
            <a:r>
              <a:rPr lang="zh-CN" altLang="en-US" sz="2400" dirty="0" smtClean="0">
                <a:solidFill>
                  <a:srgbClr val="C00000"/>
                </a:solidFill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</a:rPr>
              <a:t>b</a:t>
            </a:r>
            <a:r>
              <a:rPr lang="zh-CN" altLang="en-US" sz="2400" dirty="0" smtClean="0">
                <a:solidFill>
                  <a:srgbClr val="C00000"/>
                </a:solidFill>
              </a:rPr>
              <a:t>的值，最小化成本函数，让它尽可能地接近于</a:t>
            </a:r>
            <a:r>
              <a:rPr lang="en-US" altLang="zh-CN" sz="2400" dirty="0" smtClean="0">
                <a:solidFill>
                  <a:srgbClr val="C00000"/>
                </a:solidFill>
              </a:rPr>
              <a:t>0</a:t>
            </a:r>
            <a:r>
              <a:rPr lang="zh-CN" altLang="en-US" sz="2400" dirty="0" smtClean="0">
                <a:solidFill>
                  <a:srgbClr val="C00000"/>
                </a:solidFill>
              </a:rPr>
              <a:t>。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3923" y="1295400"/>
            <a:ext cx="9974559" cy="101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200150" y="5257800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怎么计算出最佳的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</a:t>
            </a:r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呢？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39676"/>
            <a:ext cx="4489270" cy="71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梯度下降法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19094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3" y="1414463"/>
            <a:ext cx="6395517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776" y="1495425"/>
            <a:ext cx="3384418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629529" y="842964"/>
            <a:ext cx="312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和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</a:t>
            </a:r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的更新：</a:t>
            </a:r>
            <a:endParaRPr lang="zh-CN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4742" y="4424364"/>
            <a:ext cx="3128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代码中：</a:t>
            </a:r>
            <a:r>
              <a:rPr lang="en-US" altLang="zh-CN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dw   db</a:t>
            </a:r>
            <a:endParaRPr lang="zh-CN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逻辑回归中的梯度下降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19094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4324" y="1671637"/>
            <a:ext cx="113347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直角三角形 5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5"/>
          <p:cNvSpPr/>
          <p:nvPr/>
        </p:nvSpPr>
        <p:spPr bwMode="auto">
          <a:xfrm>
            <a:off x="325618" y="325388"/>
            <a:ext cx="6132332" cy="6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defTabSz="96774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m</a:t>
            </a:r>
            <a:r>
              <a:rPr lang="zh-CN" altLang="en-US" sz="3600" b="1" dirty="0" smtClean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  <a:sym typeface="Bebas Neue" charset="0"/>
              </a:rPr>
              <a:t>个样本的梯度下降</a:t>
            </a:r>
            <a:endParaRPr lang="en-US" altLang="zh-CN" sz="3600" b="1" dirty="0">
              <a:solidFill>
                <a:srgbClr val="002060"/>
              </a:solidFill>
              <a:latin typeface="+mn-ea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319094"/>
            <a:ext cx="171450" cy="51435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3438" y="1204913"/>
            <a:ext cx="10694492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9087" y="3757613"/>
            <a:ext cx="4221542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直角三角形 6"/>
          <p:cNvSpPr/>
          <p:nvPr/>
        </p:nvSpPr>
        <p:spPr>
          <a:xfrm flipH="1">
            <a:off x="9029699" y="4419598"/>
            <a:ext cx="3162301" cy="2438402"/>
          </a:xfrm>
          <a:prstGeom prst="rtTriangle">
            <a:avLst/>
          </a:prstGeom>
          <a:solidFill>
            <a:srgbClr val="1B30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蓝色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 Narrow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1">
      <a:majorFont>
        <a:latin typeface="Arial Narrow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WPS 演示</Application>
  <PresentationFormat>自定义</PresentationFormat>
  <Paragraphs>129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Times New Roman</vt:lpstr>
      <vt:lpstr>Bebas Neue</vt:lpstr>
      <vt:lpstr>Segoe Print</vt:lpstr>
      <vt:lpstr>Century Gothic</vt:lpstr>
      <vt:lpstr>微软雅黑</vt:lpstr>
      <vt:lpstr>Arial Unicode MS</vt:lpstr>
      <vt:lpstr>等线</vt:lpstr>
      <vt:lpstr>Century Gothic</vt:lpstr>
      <vt:lpstr>第一PPT，www.1ppt.com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商务汇报</dc:title>
  <dc:creator>第一PPT</dc:creator>
  <cp:keywords>www.1ppt.com</cp:keywords>
  <dc:description>www.1ppt.com</dc:description>
  <cp:lastModifiedBy>Dell</cp:lastModifiedBy>
  <cp:revision>277</cp:revision>
  <dcterms:created xsi:type="dcterms:W3CDTF">2018-08-06T06:49:00Z</dcterms:created>
  <dcterms:modified xsi:type="dcterms:W3CDTF">2019-11-05T13:59:33Z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