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46" r:id="rId3"/>
    <p:sldId id="882" r:id="rId5"/>
    <p:sldId id="878" r:id="rId6"/>
    <p:sldId id="883" r:id="rId7"/>
    <p:sldId id="879" r:id="rId8"/>
    <p:sldId id="889" r:id="rId9"/>
    <p:sldId id="890" r:id="rId10"/>
    <p:sldId id="89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370" y="-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C3ADD-BE16-4566-9B3C-11EC5D5BDA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31110-8FAE-410A-90DE-70CF2A96B0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12F5-72F4-4F55-BAAB-9DCF090B8B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1E95-A8C9-4F85-8D3B-83A04A0562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12F5-72F4-4F55-BAAB-9DCF090B8B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1E95-A8C9-4F85-8D3B-83A04A0562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12F5-72F4-4F55-BAAB-9DCF090B8B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1E95-A8C9-4F85-8D3B-83A04A0562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12F5-72F4-4F55-BAAB-9DCF090B8B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1E95-A8C9-4F85-8D3B-83A04A0562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12F5-72F4-4F55-BAAB-9DCF090B8B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1E95-A8C9-4F85-8D3B-83A04A0562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12F5-72F4-4F55-BAAB-9DCF090B8B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1E95-A8C9-4F85-8D3B-83A04A0562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12F5-72F4-4F55-BAAB-9DCF090B8B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1E95-A8C9-4F85-8D3B-83A04A0562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12F5-72F4-4F55-BAAB-9DCF090B8B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1E95-A8C9-4F85-8D3B-83A04A0562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12F5-72F4-4F55-BAAB-9DCF090B8B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1E95-A8C9-4F85-8D3B-83A04A0562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12F5-72F4-4F55-BAAB-9DCF090B8B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1E95-A8C9-4F85-8D3B-83A04A0562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12F5-72F4-4F55-BAAB-9DCF090B8B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1E95-A8C9-4F85-8D3B-83A04A0562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612F5-72F4-4F55-BAAB-9DCF090B8B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71E95-A8C9-4F85-8D3B-83A04A05625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94660" y="566420"/>
            <a:ext cx="58635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Arial" panose="020B0604020202020204" pitchFamily="34" charset="0"/>
                <a:cs typeface="Arial" panose="020B0604020202020204" pitchFamily="34" charset="0"/>
              </a:rPr>
              <a:t>硅所项目</a:t>
            </a:r>
            <a:r>
              <a:rPr lang="zh-CN" altLang="en-US" sz="4400">
                <a:latin typeface="Arial" panose="020B0604020202020204" pitchFamily="34" charset="0"/>
                <a:cs typeface="Arial" panose="020B0604020202020204" pitchFamily="34" charset="0"/>
              </a:rPr>
              <a:t>工作相关进展</a:t>
            </a:r>
            <a:endParaRPr lang="zh-CN" altLang="en-US" sz="4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7585" y="2612390"/>
            <a:ext cx="93935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Arial" panose="020B0604020202020204" pitchFamily="34" charset="0"/>
                <a:cs typeface="Arial" panose="020B0604020202020204" pitchFamily="34" charset="0"/>
              </a:rPr>
              <a:t>	1</a:t>
            </a:r>
            <a:r>
              <a:rPr lang="zh-CN" altLang="en-US" sz="320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zh-CN" altLang="en-US" sz="3200">
                <a:latin typeface="Arial" panose="020B0604020202020204" pitchFamily="34" charset="0"/>
                <a:cs typeface="Arial" panose="020B0604020202020204" pitchFamily="34" charset="0"/>
              </a:rPr>
              <a:t>因为化学实验的特点实验数据在每个人的研究方向上是不一样的，而且没有一个系统的总结和数据格式的统一</a:t>
            </a:r>
            <a:endParaRPr lang="zh-CN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97585" y="1536065"/>
            <a:ext cx="93935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3200">
                <a:latin typeface="Arial" panose="020B0604020202020204" pitchFamily="34" charset="0"/>
                <a:cs typeface="Arial" panose="020B0604020202020204" pitchFamily="34" charset="0"/>
              </a:rPr>
              <a:t>、机器学习方面</a:t>
            </a:r>
            <a:endParaRPr lang="zh-CN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2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sz="3200">
                <a:latin typeface="Arial" panose="020B0604020202020204" pitchFamily="34" charset="0"/>
                <a:cs typeface="Arial" panose="020B0604020202020204" pitchFamily="34" charset="0"/>
              </a:rPr>
              <a:t>主要问题：输入数据的标准化和数据量</a:t>
            </a:r>
            <a:endParaRPr lang="zh-CN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97585" y="4490720"/>
            <a:ext cx="939355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Arial" panose="020B0604020202020204" pitchFamily="34" charset="0"/>
                <a:cs typeface="Arial" panose="020B0604020202020204" pitchFamily="34" charset="0"/>
              </a:rPr>
              <a:t>	2</a:t>
            </a:r>
            <a:r>
              <a:rPr lang="zh-CN" altLang="en-US" sz="3200">
                <a:latin typeface="Arial" panose="020B0604020202020204" pitchFamily="34" charset="0"/>
                <a:cs typeface="Arial" panose="020B0604020202020204" pitchFamily="34" charset="0"/>
              </a:rPr>
              <a:t>、因为每个人研究问题十分具体，深度高广泛性低，数据量十分有限，不仅仅是硅所其他已经发出论文的化学实验都存在这种问题（</a:t>
            </a:r>
            <a:r>
              <a:rPr lang="en-US" altLang="zh-CN" sz="320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r>
              <a:rPr lang="zh-CN" altLang="en-US" sz="3200">
                <a:latin typeface="Arial" panose="020B0604020202020204" pitchFamily="34" charset="0"/>
                <a:cs typeface="Arial" panose="020B0604020202020204" pitchFamily="34" charset="0"/>
              </a:rPr>
              <a:t>多条对于他们来书数据已经非常多了。</a:t>
            </a:r>
            <a:r>
              <a:rPr lang="zh-CN" altLang="en-US" sz="320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zh-CN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2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zh-CN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單箭頭接點 18"/>
          <p:cNvCxnSpPr/>
          <p:nvPr/>
        </p:nvCxnSpPr>
        <p:spPr>
          <a:xfrm>
            <a:off x="15131415" y="7251065"/>
            <a:ext cx="75565" cy="4635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154430" y="678180"/>
            <a:ext cx="939355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3200">
                <a:latin typeface="Arial" panose="020B0604020202020204" pitchFamily="34" charset="0"/>
                <a:cs typeface="Arial" panose="020B0604020202020204" pitchFamily="34" charset="0"/>
              </a:rPr>
              <a:t>、数据的特点</a:t>
            </a:r>
            <a:endParaRPr lang="zh-CN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2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sz="3200">
                <a:latin typeface="Arial" panose="020B0604020202020204" pitchFamily="34" charset="0"/>
                <a:cs typeface="Arial" panose="020B0604020202020204" pitchFamily="34" charset="0"/>
              </a:rPr>
              <a:t>输入数据经常会有物质的结构特点，他不是我们之前想象的几个不同原子的坐标，而是一个晶胞</a:t>
            </a:r>
            <a:r>
              <a:rPr lang="zh-CN" altLang="en-US" sz="3200">
                <a:latin typeface="Arial" panose="020B0604020202020204" pitchFamily="34" charset="0"/>
                <a:cs typeface="Arial" panose="020B0604020202020204" pitchFamily="34" charset="0"/>
              </a:rPr>
              <a:t>的只有原子的坐标信息都需要表现出来，从而才能体现出它的物理性质。</a:t>
            </a:r>
            <a:endParaRPr lang="zh-CN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3200">
                <a:latin typeface="Arial" panose="020B0604020202020204" pitchFamily="34" charset="0"/>
                <a:cs typeface="Arial" panose="020B0604020202020204" pitchFamily="34" charset="0"/>
              </a:rPr>
              <a:t>以一个单一原子的晶胞为例</a:t>
            </a:r>
            <a:endParaRPr lang="zh-CN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2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9855" y="2939415"/>
            <a:ext cx="3054350" cy="3387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628775" y="578485"/>
            <a:ext cx="5863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Arial" panose="020B0604020202020204" pitchFamily="34" charset="0"/>
                <a:cs typeface="Arial" panose="020B0604020202020204" pitchFamily="34" charset="0"/>
              </a:rPr>
              <a:t>这是一篇论文中的处理方法：</a:t>
            </a:r>
            <a:endParaRPr lang="zh-CN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575" y="1308100"/>
            <a:ext cx="10972800" cy="47637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9540" y="1421130"/>
            <a:ext cx="9262110" cy="48209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99540" y="461010"/>
            <a:ext cx="93935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Arial" panose="020B0604020202020204" pitchFamily="34" charset="0"/>
                <a:cs typeface="Arial" panose="020B0604020202020204" pitchFamily="34" charset="0"/>
              </a:rPr>
              <a:t>数据特征分布不均匀</a:t>
            </a:r>
            <a:endParaRPr lang="zh-CN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89330" y="518160"/>
            <a:ext cx="1032192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Arial" panose="020B0604020202020204" pitchFamily="34" charset="0"/>
                <a:cs typeface="Arial" panose="020B0604020202020204" pitchFamily="34" charset="0"/>
              </a:rPr>
              <a:t>机器学习工作相关进展</a:t>
            </a:r>
            <a:endParaRPr lang="zh-CN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200">
                <a:latin typeface="Arial" panose="020B0604020202020204" pitchFamily="34" charset="0"/>
                <a:cs typeface="Arial" panose="020B0604020202020204" pitchFamily="34" charset="0"/>
              </a:rPr>
              <a:t>	1</a:t>
            </a:r>
            <a:r>
              <a:rPr lang="zh-CN" altLang="en-US" sz="3200">
                <a:latin typeface="Arial" panose="020B0604020202020204" pitchFamily="34" charset="0"/>
                <a:cs typeface="Arial" panose="020B0604020202020204" pitchFamily="34" charset="0"/>
              </a:rPr>
              <a:t>、已经找到了机器学习和化学实验的结合点：</a:t>
            </a:r>
            <a:endParaRPr lang="zh-CN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2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sz="3200">
                <a:latin typeface="Arial" panose="020B0604020202020204" pitchFamily="34" charset="0"/>
                <a:cs typeface="Arial" panose="020B0604020202020204" pitchFamily="34" charset="0"/>
              </a:rPr>
              <a:t>和硅所项目组的同学，结合他的实验数据，进行物质结构特性曲线的预测（试验时可以通过得到的曲线得出这种物质的物理和化学特征和性质）但是通过具体实验数据扩充缓慢。目前只有</a:t>
            </a:r>
            <a:r>
              <a:rPr lang="en-US" altLang="zh-CN" sz="3200">
                <a:latin typeface="Arial" panose="020B0604020202020204" pitchFamily="34" charset="0"/>
                <a:cs typeface="Arial" panose="020B0604020202020204" pitchFamily="34" charset="0"/>
              </a:rPr>
              <a:t>160</a:t>
            </a:r>
            <a:r>
              <a:rPr lang="zh-CN" altLang="en-US" sz="3200">
                <a:latin typeface="Arial" panose="020B0604020202020204" pitchFamily="34" charset="0"/>
                <a:cs typeface="Arial" panose="020B0604020202020204" pitchFamily="34" charset="0"/>
              </a:rPr>
              <a:t>条数据</a:t>
            </a:r>
            <a:endParaRPr lang="zh-CN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9175" y="3564255"/>
            <a:ext cx="7613650" cy="2905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89330" y="518160"/>
            <a:ext cx="103219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Arial" panose="020B0604020202020204" pitchFamily="34" charset="0"/>
                <a:cs typeface="Arial" panose="020B0604020202020204" pitchFamily="34" charset="0"/>
              </a:rPr>
              <a:t>目前用他的数据已经开始实验，正在寻找适合的模型。</a:t>
            </a:r>
            <a:endParaRPr lang="zh-CN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3200">
                <a:latin typeface="Arial" panose="020B0604020202020204" pitchFamily="34" charset="0"/>
                <a:cs typeface="Arial" panose="020B0604020202020204" pitchFamily="34" charset="0"/>
              </a:rPr>
              <a:t>但是现在的准确率不是很理想 </a:t>
            </a:r>
            <a:r>
              <a:rPr lang="en-US" altLang="zh-CN" sz="3200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zh-CN" altLang="en-US" sz="3200">
                <a:latin typeface="Arial" panose="020B0604020202020204" pitchFamily="34" charset="0"/>
                <a:cs typeface="Arial" panose="020B0604020202020204" pitchFamily="34" charset="0"/>
              </a:rPr>
              <a:t>也很高。</a:t>
            </a:r>
            <a:endParaRPr lang="zh-CN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3200">
                <a:latin typeface="Arial" panose="020B0604020202020204" pitchFamily="34" charset="0"/>
                <a:cs typeface="Arial" panose="020B0604020202020204" pitchFamily="34" charset="0"/>
              </a:rPr>
              <a:t>后来我们发现了数据特征存在问题</a:t>
            </a:r>
            <a:endParaRPr lang="zh-CN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6905" y="2325370"/>
            <a:ext cx="8199120" cy="42678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89330" y="518160"/>
            <a:ext cx="103219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Arial" panose="020B0604020202020204" pitchFamily="34" charset="0"/>
                <a:cs typeface="Arial" panose="020B0604020202020204" pitchFamily="34" charset="0"/>
              </a:rPr>
              <a:t>这是具体的结合具体例子目前的进展，再就是我们的数据库平台结合机器学习的方式硅所提新的要求。</a:t>
            </a:r>
            <a:endParaRPr lang="zh-CN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3200">
                <a:latin typeface="Arial" panose="020B0604020202020204" pitchFamily="34" charset="0"/>
                <a:cs typeface="Arial" panose="020B0604020202020204" pitchFamily="34" charset="0"/>
              </a:rPr>
              <a:t>可以结合上海大学的例子：https://ocpmdm.mgedata.cn/</a:t>
            </a:r>
            <a:endParaRPr lang="zh-CN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2535" y="2086610"/>
            <a:ext cx="8747125" cy="43726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920" y="619760"/>
            <a:ext cx="11440795" cy="56191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en-US" altLang="zh-CN" sz="540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</Words>
  <Application>WPS 演示</Application>
  <PresentationFormat>宽屏</PresentationFormat>
  <Paragraphs>31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Generation</dc:title>
  <dc:creator>魏 思齐</dc:creator>
  <cp:lastModifiedBy>Lenovo</cp:lastModifiedBy>
  <cp:revision>66</cp:revision>
  <dcterms:created xsi:type="dcterms:W3CDTF">2019-04-23T13:56:00Z</dcterms:created>
  <dcterms:modified xsi:type="dcterms:W3CDTF">2019-06-26T04:21:15Z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