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5" r:id="rId4"/>
    <p:sldId id="269" r:id="rId5"/>
    <p:sldId id="268" r:id="rId6"/>
    <p:sldId id="262" r:id="rId7"/>
    <p:sldId id="289" r:id="rId8"/>
    <p:sldId id="290" r:id="rId9"/>
    <p:sldId id="271" r:id="rId10"/>
    <p:sldId id="280" r:id="rId11"/>
    <p:sldId id="281" r:id="rId12"/>
    <p:sldId id="282" r:id="rId13"/>
    <p:sldId id="283" r:id="rId14"/>
    <p:sldId id="284" r:id="rId15"/>
    <p:sldId id="287" r:id="rId16"/>
    <p:sldId id="288" r:id="rId17"/>
    <p:sldId id="291" r:id="rId18"/>
    <p:sldId id="285" r:id="rId19"/>
    <p:sldId id="286" r:id="rId20"/>
    <p:sldId id="279" r:id="rId21"/>
    <p:sldId id="292" r:id="rId22"/>
    <p:sldId id="293" r:id="rId23"/>
    <p:sldId id="294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3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3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85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8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7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0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72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3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61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4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212459-0029-4B60-B468-DB7CA695A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 err="1"/>
              <a:t>ChatterBot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0DBCAD-7DD9-466B-A79F-CAA63751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dirty="0"/>
              <a:t>巨量資料分析 </a:t>
            </a:r>
            <a:endParaRPr lang="en-US" altLang="zh-TW" dirty="0"/>
          </a:p>
          <a:p>
            <a:pPr algn="l"/>
            <a:r>
              <a:rPr lang="en-US" altLang="zh-TW" dirty="0"/>
              <a:t>Technical Presentations</a:t>
            </a:r>
          </a:p>
          <a:p>
            <a:pPr algn="l"/>
            <a:r>
              <a:rPr lang="zh-TW" altLang="en-US" dirty="0"/>
              <a:t>統計三　李艾霓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B9648-33FC-4D18-9F3E-E6C345BC2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44" r="-1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2596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6B2C970-A965-45A4-BA18-AFE056C74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8414" y="671671"/>
            <a:ext cx="3815171" cy="551465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9652146E-7C8E-4ECD-A3D8-287A223F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zh-TW" altLang="en-US" dirty="0"/>
              <a:t>完整結構</a:t>
            </a:r>
          </a:p>
        </p:txBody>
      </p:sp>
    </p:spTree>
    <p:extLst>
      <p:ext uri="{BB962C8B-B14F-4D97-AF65-F5344CB8AC3E}">
        <p14:creationId xmlns:p14="http://schemas.microsoft.com/office/powerpoint/2010/main" val="438711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6B2C970-A965-45A4-BA18-AFE056C74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207" y="2226113"/>
            <a:ext cx="8003586" cy="115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28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6B2C970-A965-45A4-BA18-AFE056C74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207" y="-2355412"/>
            <a:ext cx="8003586" cy="115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06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6B2C970-A965-45A4-BA18-AFE056C74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4207" y="-6517837"/>
            <a:ext cx="8003586" cy="115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57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98E28-B2BF-4E1B-98B7-3BCA108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UnitConversion</a:t>
            </a:r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logic_adapters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6187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98E28-B2BF-4E1B-98B7-3BCA108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BestMatch</a:t>
            </a:r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logic_adapters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5286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98E28-B2BF-4E1B-98B7-3BCA108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MathematicalEvaluation</a:t>
            </a:r>
            <a:endParaRPr lang="en-US" altLang="zh-TW" sz="2400" dirty="0"/>
          </a:p>
          <a:p>
            <a:r>
              <a:rPr lang="en-US" altLang="zh-TW" sz="2400" dirty="0" err="1"/>
              <a:t>TimeLogicAdapter</a:t>
            </a:r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logic_adapters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8605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98E28-B2BF-4E1B-98B7-3BCA108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SpecificResponseAdapter</a:t>
            </a:r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logic_adapters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9050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98E28-B2BF-4E1B-98B7-3BCA108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endParaRPr lang="zh-TW" altLang="en-US" sz="2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storage_adapter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021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98E28-B2BF-4E1B-98B7-3BCA108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endParaRPr lang="zh-TW" altLang="en-US" sz="2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761103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4C32-9332-4C5A-9DF2-8DF39446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7B843-ECCF-44C1-9811-04E8B7D2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pip install chatterbot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420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14CD05-135E-4E5D-A935-C7134FF0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其他範例</a:t>
            </a:r>
            <a:endParaRPr lang="en-US" altLang="zh-TW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69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98E28-B2BF-4E1B-98B7-3BCA108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endParaRPr lang="zh-TW" altLang="en-US" sz="2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從回饋學習</a:t>
            </a:r>
          </a:p>
        </p:txBody>
      </p:sp>
    </p:spTree>
    <p:extLst>
      <p:ext uri="{BB962C8B-B14F-4D97-AF65-F5344CB8AC3E}">
        <p14:creationId xmlns:p14="http://schemas.microsoft.com/office/powerpoint/2010/main" val="4027377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98E28-B2BF-4E1B-98B7-3BCA108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endParaRPr lang="zh-TW" altLang="en-US" sz="2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tagged dataset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502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14CD05-135E-4E5D-A935-C7134FF0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Mini-Homework</a:t>
            </a:r>
          </a:p>
        </p:txBody>
      </p:sp>
    </p:spTree>
    <p:extLst>
      <p:ext uri="{BB962C8B-B14F-4D97-AF65-F5344CB8AC3E}">
        <p14:creationId xmlns:p14="http://schemas.microsoft.com/office/powerpoint/2010/main" val="2440676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6E6F7-59CB-4AFB-8F1D-5BE2AF15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C887D-74FC-46F0-8C6A-4FE10F43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591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6A5CA-D3FC-490D-95B2-5D50AFFD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42938-07AB-40D8-9487-D12C03F6B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037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2F23B-57FF-4C35-85E4-9548B083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7044D-E947-4F6F-91B7-D289CD2D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753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9451D-F2C4-46DD-BF45-1BCB1FDB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sz="6000" dirty="0" err="1"/>
              <a:t>ChatterBot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70E3B-B264-45BB-BB0A-BEADED55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ChatterBot</a:t>
            </a:r>
            <a:r>
              <a:rPr lang="zh-TW" altLang="en-US" dirty="0"/>
              <a:t>是使用</a:t>
            </a:r>
            <a:r>
              <a:rPr lang="en-US" altLang="zh-TW" dirty="0"/>
              <a:t>Python</a:t>
            </a:r>
            <a:r>
              <a:rPr lang="zh-TW" altLang="en-US" dirty="0"/>
              <a:t>構建的基於機器學習的對話引擎，它可以基於已知對話的集合來生成回應。 </a:t>
            </a:r>
            <a:endParaRPr lang="en-US" altLang="zh-TW" dirty="0"/>
          </a:p>
          <a:p>
            <a:r>
              <a:rPr lang="en-US" altLang="zh-TW" dirty="0" err="1"/>
              <a:t>ChatterBot</a:t>
            </a:r>
            <a:r>
              <a:rPr lang="zh-TW" altLang="en-US" dirty="0"/>
              <a:t>的語言獨立設計使其可以接受任何語言的訓練。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717141D-1007-4933-8AA6-98854B91C5C3}"/>
              </a:ext>
            </a:extLst>
          </p:cNvPr>
          <p:cNvSpPr txBox="1">
            <a:spLocks/>
          </p:cNvSpPr>
          <p:nvPr/>
        </p:nvSpPr>
        <p:spPr>
          <a:xfrm>
            <a:off x="9184821" y="85725"/>
            <a:ext cx="2826204" cy="46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&gt;</a:t>
            </a:r>
            <a:r>
              <a:rPr lang="zh-TW" altLang="en-US" sz="2000" dirty="0"/>
              <a:t> </a:t>
            </a:r>
            <a:r>
              <a:rPr lang="en-US" altLang="zh-TW" sz="2000" dirty="0"/>
              <a:t>pip install chatterbot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5426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9451D-F2C4-46DD-BF45-1BCB1FDB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sz="6000" dirty="0" err="1"/>
              <a:t>ChatterBot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70E3B-B264-45BB-BB0A-BEADED55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ChatterBot</a:t>
            </a:r>
            <a:r>
              <a:rPr lang="zh-TW" altLang="en-US" dirty="0"/>
              <a:t>是使用</a:t>
            </a:r>
            <a:r>
              <a:rPr lang="en-US" altLang="zh-TW" dirty="0"/>
              <a:t>Python</a:t>
            </a:r>
            <a:r>
              <a:rPr lang="zh-TW" altLang="en-US" dirty="0"/>
              <a:t>構建的</a:t>
            </a:r>
            <a:r>
              <a:rPr lang="zh-TW" altLang="en-US" b="1" u="sng" dirty="0"/>
              <a:t>基於機器學習</a:t>
            </a:r>
            <a:r>
              <a:rPr lang="zh-TW" altLang="en-US" dirty="0"/>
              <a:t>的</a:t>
            </a:r>
            <a:r>
              <a:rPr lang="zh-TW" altLang="en-US" b="1" u="sng" dirty="0"/>
              <a:t>對話引擎</a:t>
            </a:r>
            <a:r>
              <a:rPr lang="zh-TW" altLang="en-US" dirty="0"/>
              <a:t>，它可以</a:t>
            </a:r>
            <a:r>
              <a:rPr lang="zh-TW" altLang="en-US" b="1" u="sng" dirty="0"/>
              <a:t>基於已知對話的集合來生成回應</a:t>
            </a:r>
            <a:r>
              <a:rPr lang="zh-TW" altLang="en-US" dirty="0"/>
              <a:t>。 </a:t>
            </a:r>
            <a:endParaRPr lang="en-US" altLang="zh-TW" dirty="0"/>
          </a:p>
          <a:p>
            <a:r>
              <a:rPr lang="en-US" altLang="zh-TW" dirty="0" err="1"/>
              <a:t>ChatterBot</a:t>
            </a:r>
            <a:r>
              <a:rPr lang="zh-TW" altLang="en-US" dirty="0"/>
              <a:t>的</a:t>
            </a:r>
            <a:r>
              <a:rPr lang="zh-TW" altLang="en-US" b="1" u="sng" dirty="0"/>
              <a:t>語言獨立設計</a:t>
            </a:r>
            <a:r>
              <a:rPr lang="zh-TW" altLang="en-US" dirty="0"/>
              <a:t>使其可以接受任何語言的訓練。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717141D-1007-4933-8AA6-98854B91C5C3}"/>
              </a:ext>
            </a:extLst>
          </p:cNvPr>
          <p:cNvSpPr txBox="1">
            <a:spLocks/>
          </p:cNvSpPr>
          <p:nvPr/>
        </p:nvSpPr>
        <p:spPr>
          <a:xfrm>
            <a:off x="9184821" y="85725"/>
            <a:ext cx="2826204" cy="46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&gt;</a:t>
            </a:r>
            <a:r>
              <a:rPr lang="zh-TW" altLang="en-US" sz="2000" dirty="0"/>
              <a:t> </a:t>
            </a:r>
            <a:r>
              <a:rPr lang="en-US" altLang="zh-TW" sz="2000" dirty="0"/>
              <a:t>pip install chatterbot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9333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BB9AF-0E9C-4542-971F-0D029F15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it works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10137-B642-439F-B710-C1B91A08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　　未經訓練的</a:t>
            </a:r>
            <a:r>
              <a:rPr lang="en-US" altLang="zh-TW" dirty="0" err="1"/>
              <a:t>ChatterBot</a:t>
            </a:r>
            <a:r>
              <a:rPr lang="zh-TW" altLang="en-US" dirty="0"/>
              <a:t>一開始不知道如何進行對話。 每次用戶輸入語句時，資料庫都會保存他們輸入的文本以及該語句回應的文本。 隨著</a:t>
            </a:r>
            <a:r>
              <a:rPr lang="en-US" altLang="zh-TW" dirty="0" err="1"/>
              <a:t>ChatterBot</a:t>
            </a:r>
            <a:r>
              <a:rPr lang="zh-TW" altLang="en-US" dirty="0"/>
              <a:t>收到更多的輸入，它可以答覆的回應數和每個回應相對於輸入語句的準確性都會提高。 該程式透過搜索與輸入最接近的已知語句來選擇最接近的對應回應，然後根據與機器人溝通的用戶發出每個回應的頻率，回傳最有可能的回應。</a:t>
            </a:r>
          </a:p>
        </p:txBody>
      </p:sp>
    </p:spTree>
    <p:extLst>
      <p:ext uri="{BB962C8B-B14F-4D97-AF65-F5344CB8AC3E}">
        <p14:creationId xmlns:p14="http://schemas.microsoft.com/office/powerpoint/2010/main" val="3754970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98E28-B2BF-4E1B-98B7-3BCA108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endParaRPr lang="zh-TW" altLang="en-US" sz="2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基本用法</a:t>
            </a:r>
          </a:p>
        </p:txBody>
      </p:sp>
    </p:spTree>
    <p:extLst>
      <p:ext uri="{BB962C8B-B14F-4D97-AF65-F5344CB8AC3E}">
        <p14:creationId xmlns:p14="http://schemas.microsoft.com/office/powerpoint/2010/main" val="1385419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98E28-B2BF-4E1B-98B7-3BCA108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endParaRPr lang="zh-TW" altLang="en-US" sz="2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CorpusTrainer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2144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98E28-B2BF-4E1B-98B7-3BCA1088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endParaRPr lang="zh-TW" altLang="en-US" sz="2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767813-8381-40F4-ABEF-40A123C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ListTrainer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4406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AA1AE-6ACB-4663-9B58-F5D97CC3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E96DCE-ECAA-40D2-BF48-71FAD531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458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C34DAB"/>
      </a:accent1>
      <a:accent2>
        <a:srgbClr val="983BB1"/>
      </a:accent2>
      <a:accent3>
        <a:srgbClr val="794DC3"/>
      </a:accent3>
      <a:accent4>
        <a:srgbClr val="4D52B9"/>
      </a:accent4>
      <a:accent5>
        <a:srgbClr val="4D83C3"/>
      </a:accent5>
      <a:accent6>
        <a:srgbClr val="3BA3B1"/>
      </a:accent6>
      <a:hlink>
        <a:srgbClr val="319546"/>
      </a:hlink>
      <a:folHlink>
        <a:srgbClr val="7F7F7F"/>
      </a:folHlink>
    </a:clrScheme>
    <a:fontScheme name="自訂 1">
      <a:majorFont>
        <a:latin typeface="Sitka Subheading"/>
        <a:ea typeface="cwTeX 仿宋體"/>
        <a:cs typeface=""/>
      </a:majorFont>
      <a:minorFont>
        <a:latin typeface="Avenir Next LT Pro"/>
        <a:ea typeface="Microsoft Jheng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255</Words>
  <Application>Microsoft Office PowerPoint</Application>
  <PresentationFormat>寬螢幕</PresentationFormat>
  <Paragraphs>36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Avenir Next LT Pro Light</vt:lpstr>
      <vt:lpstr>Sitka Subheading</vt:lpstr>
      <vt:lpstr>PebbleVTI</vt:lpstr>
      <vt:lpstr>ChatterBot</vt:lpstr>
      <vt:lpstr>安裝套件</vt:lpstr>
      <vt:lpstr>What is ChatterBot?</vt:lpstr>
      <vt:lpstr>What is ChatterBot?</vt:lpstr>
      <vt:lpstr>How it works</vt:lpstr>
      <vt:lpstr>基本用法</vt:lpstr>
      <vt:lpstr>CorpusTrainer</vt:lpstr>
      <vt:lpstr>ListTrainer</vt:lpstr>
      <vt:lpstr>Adapter</vt:lpstr>
      <vt:lpstr>完整結構</vt:lpstr>
      <vt:lpstr>PowerPoint 簡報</vt:lpstr>
      <vt:lpstr>PowerPoint 簡報</vt:lpstr>
      <vt:lpstr>PowerPoint 簡報</vt:lpstr>
      <vt:lpstr>logic_adapters</vt:lpstr>
      <vt:lpstr>logic_adapters</vt:lpstr>
      <vt:lpstr>logic_adapters</vt:lpstr>
      <vt:lpstr>logic_adapters</vt:lpstr>
      <vt:lpstr>storage_adapter</vt:lpstr>
      <vt:lpstr>輸出資料</vt:lpstr>
      <vt:lpstr>其他範例</vt:lpstr>
      <vt:lpstr>從回饋學習</vt:lpstr>
      <vt:lpstr>tagged dataset</vt:lpstr>
      <vt:lpstr>Mini-Homework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</dc:title>
  <dc:creator>Aini</dc:creator>
  <cp:lastModifiedBy>Aini</cp:lastModifiedBy>
  <cp:revision>16</cp:revision>
  <dcterms:created xsi:type="dcterms:W3CDTF">2020-10-05T20:44:10Z</dcterms:created>
  <dcterms:modified xsi:type="dcterms:W3CDTF">2020-10-06T11:48:19Z</dcterms:modified>
</cp:coreProperties>
</file>