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6" r:id="rId3"/>
    <p:sldId id="280" r:id="rId4"/>
    <p:sldId id="291" r:id="rId5"/>
    <p:sldId id="295" r:id="rId6"/>
    <p:sldId id="263" r:id="rId7"/>
    <p:sldId id="292" r:id="rId8"/>
    <p:sldId id="285" r:id="rId9"/>
    <p:sldId id="261" r:id="rId10"/>
    <p:sldId id="262" r:id="rId11"/>
    <p:sldId id="294" r:id="rId12"/>
    <p:sldId id="286" r:id="rId13"/>
    <p:sldId id="296" r:id="rId14"/>
    <p:sldId id="29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DB72B-D5C3-43A2-908B-B64B9163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C72C8B-9E3F-4159-B34B-622165938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3DF559-68B6-4C7D-A561-F82126C0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F8E5-777C-4C49-9664-DB2EBDC973A5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154540-ECA7-4C26-BC6E-FAC146CD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512A54-2BDF-4892-9FF5-45255518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1F74-8D4F-4E30-940D-911C393F64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2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7154D-1258-4136-9D4A-2D88B7F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E6962C-033D-4765-9D38-AB5E7FD31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7C068B-6D6A-4AF5-B94B-0A3C6B0F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F8E5-777C-4C49-9664-DB2EBDC973A5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C593E8-4FFF-4ABF-94AE-A6E8B557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50DAD7-95E0-4E14-879A-6105324A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1F74-8D4F-4E30-940D-911C393F64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52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A940798-4E1B-45E6-8AA2-7FA8FA93E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AE27AE-C574-488E-94FA-BD13F9520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84258B-60AA-462B-925E-E45A75EE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F8E5-777C-4C49-9664-DB2EBDC973A5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CDA54B-A707-4D3D-A0A0-091C93C8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00954A-5025-46E4-AD8D-C3A7925F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1F74-8D4F-4E30-940D-911C393F64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58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B7BE9-57DC-40F1-92D7-472FD021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502FF-8130-4DC9-84CF-E75E1192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F3D4F-93B5-4CEC-B9DB-A3E19EA5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F8E5-777C-4C49-9664-DB2EBDC973A5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D7EBF-AE25-46EC-B668-D81961BF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A5C06A-E6F8-4445-A89E-3EF6214B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1F74-8D4F-4E30-940D-911C393F64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7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F13F2-4931-4736-80CE-8C87EBA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C2AA09-2781-44EF-B46C-B7CD4C66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5F9DC-B6A6-43AD-9C5B-D7D5FEF9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F8E5-777C-4C49-9664-DB2EBDC973A5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2ED4E3-0665-4B5F-8926-D3AA23E5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631006-7BCA-4B54-91A3-CDC34704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1F74-8D4F-4E30-940D-911C393F64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25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59FBE-1AD6-47F6-B80E-E7A8861D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A3FA33-AC24-4F15-9F14-67D4F0600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25734D-58C2-4E91-8FCA-7ABEACB8F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6F006D-0034-4785-9A66-81476200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F8E5-777C-4C49-9664-DB2EBDC973A5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EDD381-10C4-4447-A3DC-142A8416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1C055F-7957-4B58-9F9F-1E148C08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1F74-8D4F-4E30-940D-911C393F64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3951D-BAED-49CB-BB01-11F5E81A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1709F-BF68-499B-8508-101DFF293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5032D8-9B6C-4EE5-9226-18595D787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5C51A8-05A3-4C26-833E-0C4BC32E7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264DD2-207E-4C5D-84FA-CBED6DCBC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A79ED8-D75B-41AC-93BA-48E7F0BD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F8E5-777C-4C49-9664-DB2EBDC973A5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EA14A0-C031-42C0-AC88-45891D25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3C7BCA-0CA7-40A2-8058-018AF665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1F74-8D4F-4E30-940D-911C393F64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70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28E1F-AC3A-41F3-B2C5-048B8618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8C4F33-EA21-45E4-8DA5-F23A0832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F8E5-777C-4C49-9664-DB2EBDC973A5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4BC12C-5FBC-416C-A9E5-55DE321A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68CEC1-DDA9-434E-961C-DEE02D21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1F74-8D4F-4E30-940D-911C393F64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7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3FBCEA-B7CC-493C-B76A-94342B4B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F8E5-777C-4C49-9664-DB2EBDC973A5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6625FC8-11D8-43C7-BEC7-8EF5B641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415269-CAA2-440D-A176-2DE169E4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1F74-8D4F-4E30-940D-911C393F64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3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56DBD-03D5-4C21-A230-548EDDAC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3A3BE-9F20-44EB-AEBB-932CFBEDF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BDF908-7F6B-4D31-A0E9-3C335F935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5616C3-651E-44E2-B152-B29C4C34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F8E5-777C-4C49-9664-DB2EBDC973A5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A438AF-0F21-47D4-B503-848B26C0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0B0545-0F8F-4693-998C-1D608BCC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1F74-8D4F-4E30-940D-911C393F64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45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C5FE3-6AFD-4948-80B6-04805C84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46F7B9-7180-4DEE-996A-33B881174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BE4448-2071-47B9-B540-592E1DA77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829701-5E3C-48EA-A14B-03067F9C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F8E5-777C-4C49-9664-DB2EBDC973A5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4CD78-579D-415D-B6E7-D6F1AB42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554094-6D4E-4675-84CB-70FA4886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1F74-8D4F-4E30-940D-911C393F64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70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F09269-6322-42C6-9FB1-DD4E9148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3E9D42-1909-4F9F-BAB4-829F1D075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E5E88B-DD4D-45B2-A00F-83902A99C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F8E5-777C-4C49-9664-DB2EBDC973A5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BD8421-209E-41A7-9EB5-350A89444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30CAE2-0D02-44FC-AE78-19742B72A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31F74-8D4F-4E30-940D-911C393F64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0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33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ABEE862-A66C-4BC5-89F0-C28ABB223C6D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已逐漸成為世上最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熱門的程式語言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zh-TW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485AD727-F9D2-4B2B-AE07-AE2D0CBDB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1331"/>
          <a:stretch/>
        </p:blipFill>
        <p:spPr>
          <a:xfrm>
            <a:off x="4184772" y="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997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BE88F-2AC7-4D6D-BE51-EB447FF3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當矩陣數量超大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9DDACB6-14AE-4D63-B046-0A89ABD59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364" y="1749522"/>
            <a:ext cx="588727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0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6D487-6BDC-40C9-A395-0DA26B6D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5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39ED4-70F2-45C3-AF7C-A8402C59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200" y="640081"/>
            <a:ext cx="3601719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3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Dask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Array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相似，</a:t>
            </a:r>
            <a:r>
              <a:rPr lang="en-US" altLang="zh-TW" sz="3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Dask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DataFrame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通過將文件化分為塊並將這些塊的計算函數平行化，從而對不適合內存非常大的數據文件進行平行運算。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975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84BA1B3-565F-4D5C-92C3-42D237188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11" r="-1" b="3034"/>
          <a:stretch/>
        </p:blipFill>
        <p:spPr>
          <a:xfrm>
            <a:off x="815807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855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727EC03-563E-4A85-ACD5-CB88BB65A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777" y="976000"/>
            <a:ext cx="7292446" cy="4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7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60BE869-B9F3-4A90-BFC9-15B39C78A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591" y="902790"/>
            <a:ext cx="6252817" cy="50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2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E6155A-22B0-441C-8321-CA4B71356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2806"/>
          <a:stretch/>
        </p:blipFill>
        <p:spPr>
          <a:xfrm>
            <a:off x="2266014" y="132163"/>
            <a:ext cx="6861891" cy="5983338"/>
          </a:xfrm>
          <a:prstGeom prst="rect">
            <a:avLst/>
          </a:prstGeom>
          <a:ln>
            <a:noFill/>
          </a:ln>
        </p:spPr>
      </p:pic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2C926-8F4C-488E-B987-55BCD287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來自網路上的哀號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BAE1394-D1A7-42DA-A904-01C1F88F5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5980"/>
            <a:ext cx="10176676" cy="21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5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EEC0A6F-E62C-44B5-9D65-1BA1F58B2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11" b="15026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0B114-5FD2-4505-8B2D-914F8DA9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3752850"/>
            <a:ext cx="11180006" cy="2452687"/>
          </a:xfrm>
        </p:spPr>
        <p:txBody>
          <a:bodyPr anchor="ctr">
            <a:normAutofit/>
          </a:bodyPr>
          <a:lstStyle/>
          <a:p>
            <a:endParaRPr lang="en-US" altLang="zh-TW" sz="1800" dirty="0"/>
          </a:p>
          <a:p>
            <a:r>
              <a:rPr lang="zh-TW" altLang="en-US" spc="-5" dirty="0">
                <a:solidFill>
                  <a:srgbClr val="29292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它是一個平行運算的套件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使用多核心處理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寫法與</a:t>
            </a:r>
            <a:r>
              <a:rPr lang="en-US" altLang="zh-TW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NumPy, Pandas, Scikit-Learn</a:t>
            </a:r>
            <a:r>
              <a:rPr lang="zh-TW" altLang="zh-TW" spc="-5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非常相似</a:t>
            </a:r>
            <a:endParaRPr lang="en-US" altLang="zh-TW" spc="-5" dirty="0">
              <a:solidFill>
                <a:srgbClr val="292929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781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7B89F52-DC02-48AF-A472-1F239103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10526"/>
            <a:ext cx="9935962" cy="16003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8E043F-2CA1-4F1F-B401-9AC874FF2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7118"/>
            <a:ext cx="9935962" cy="218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1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BE88F-2AC7-4D6D-BE51-EB447FF3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684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ABE0D71-2D1E-4DAC-B1B5-6E086FB0A036}"/>
              </a:ext>
            </a:extLst>
          </p:cNvPr>
          <p:cNvSpPr txBox="1"/>
          <p:nvPr/>
        </p:nvSpPr>
        <p:spPr>
          <a:xfrm>
            <a:off x="5950591" y="2365892"/>
            <a:ext cx="105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69E2A3-11D7-468B-B7B0-F8D44321C107}"/>
              </a:ext>
            </a:extLst>
          </p:cNvPr>
          <p:cNvSpPr txBox="1"/>
          <p:nvPr/>
        </p:nvSpPr>
        <p:spPr>
          <a:xfrm>
            <a:off x="5950591" y="3552174"/>
            <a:ext cx="105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4D4AA39-2F07-433C-8FC6-49D7F56D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6" y="4188223"/>
            <a:ext cx="4525006" cy="156231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D399BD5-9CE4-4451-AB1E-F096CE19B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50" y="1707775"/>
            <a:ext cx="2314898" cy="45726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00E1AB6-828E-4E6A-8452-84FC930D6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918" y="2971815"/>
            <a:ext cx="277216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8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B8DD8-E6DF-487E-8997-6CD5FC99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Arrays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198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860A1-C536-4BFA-BD88-1881940A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當你的陣列真的很多，且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對此無能為力，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將他們分成矩陣塊再平行處理它們。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28EF648-B3CE-4150-AB6E-2C004E6B0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229" y="1825625"/>
            <a:ext cx="85675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2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5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4B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5FDBE88F-2AC7-4D6D-BE51-EB447FF3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181778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800" dirty="0">
                <a:solidFill>
                  <a:srgbClr val="4B556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矩陣數量小</a:t>
            </a:r>
            <a:r>
              <a:rPr lang="en-US" altLang="zh-TW" sz="5800" dirty="0">
                <a:solidFill>
                  <a:srgbClr val="4B5564"/>
                </a:solidFill>
              </a:rPr>
              <a:t>vs</a:t>
            </a:r>
            <a:r>
              <a:rPr lang="zh-TW" altLang="en-US" sz="5800" dirty="0">
                <a:solidFill>
                  <a:srgbClr val="4B556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矩陣數量大</a:t>
            </a:r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312B12DB-0955-4778-9633-6D35FB72A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660" y="273360"/>
            <a:ext cx="10515600" cy="40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4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9535</TotalTime>
  <Words>117</Words>
  <Application>Microsoft Office PowerPoint</Application>
  <PresentationFormat>寬螢幕</PresentationFormat>
  <Paragraphs>17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來自網路上的哀號</vt:lpstr>
      <vt:lpstr>PowerPoint 簡報</vt:lpstr>
      <vt:lpstr>PowerPoint 簡報</vt:lpstr>
      <vt:lpstr>安裝</vt:lpstr>
      <vt:lpstr>Dask Arrays </vt:lpstr>
      <vt:lpstr>當你的陣列真的很多，且NumPy對此無能為力，Dask將他們分成矩陣塊再平行處理它們。</vt:lpstr>
      <vt:lpstr>矩陣數量小vs矩陣數量大</vt:lpstr>
      <vt:lpstr>當矩陣數量超大</vt:lpstr>
      <vt:lpstr>Dask DataFrames</vt:lpstr>
      <vt:lpstr>與Dask Array相似，Dask DataFrame通過將文件化分為塊並將這些塊的計算函數平行化，從而對不適合內存非常大的數據文件進行平行運算。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目錄</dc:title>
  <dc:creator>User</dc:creator>
  <cp:lastModifiedBy>User</cp:lastModifiedBy>
  <cp:revision>12</cp:revision>
  <dcterms:created xsi:type="dcterms:W3CDTF">2020-11-05T18:41:29Z</dcterms:created>
  <dcterms:modified xsi:type="dcterms:W3CDTF">2020-11-13T08:31:14Z</dcterms:modified>
</cp:coreProperties>
</file>