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9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6" r:id="rId13"/>
    <p:sldId id="309" r:id="rId14"/>
    <p:sldId id="305" r:id="rId15"/>
    <p:sldId id="307" r:id="rId16"/>
    <p:sldId id="308" r:id="rId17"/>
    <p:sldId id="310" r:id="rId18"/>
    <p:sldId id="311" r:id="rId19"/>
    <p:sldId id="312" r:id="rId20"/>
    <p:sldId id="313" r:id="rId21"/>
    <p:sldId id="300" r:id="rId22"/>
    <p:sldId id="314" r:id="rId23"/>
    <p:sldId id="315" r:id="rId24"/>
    <p:sldId id="316" r:id="rId25"/>
    <p:sldId id="317" r:id="rId26"/>
    <p:sldId id="318" r:id="rId27"/>
    <p:sldId id="31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6D28A3-0E5E-49A5-BE04-A322E91F024E}"/>
              </a:ext>
            </a:extLst>
          </p:cNvPr>
          <p:cNvSpPr/>
          <p:nvPr/>
        </p:nvSpPr>
        <p:spPr>
          <a:xfrm>
            <a:off x="662730" y="2122745"/>
            <a:ext cx="7818540" cy="2046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EEDEC-A9A8-4ED5-9405-6F30BE4A5BF5}"/>
              </a:ext>
            </a:extLst>
          </p:cNvPr>
          <p:cNvSpPr txBox="1"/>
          <p:nvPr/>
        </p:nvSpPr>
        <p:spPr>
          <a:xfrm>
            <a:off x="861561" y="2374879"/>
            <a:ext cx="7420878" cy="1230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user.email "your_email_account.gmail.com"</a:t>
            </a: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"your name"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8E666-C6FC-4C43-8BBC-67AE0B52BDAB}"/>
              </a:ext>
            </a:extLst>
          </p:cNvPr>
          <p:cNvSpPr txBox="1"/>
          <p:nvPr/>
        </p:nvSpPr>
        <p:spPr>
          <a:xfrm>
            <a:off x="662730" y="963329"/>
            <a:ext cx="2447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Your Identity</a:t>
            </a:r>
          </a:p>
        </p:txBody>
      </p:sp>
    </p:spTree>
    <p:extLst>
      <p:ext uri="{BB962C8B-B14F-4D97-AF65-F5344CB8AC3E}">
        <p14:creationId xmlns:p14="http://schemas.microsoft.com/office/powerpoint/2010/main" val="32264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B4373D-9DF6-4A90-9354-537774B50811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E7042F-ECA3-43E7-B09F-3B9304A9119B}"/>
              </a:ext>
            </a:extLst>
          </p:cNvPr>
          <p:cNvSpPr txBox="1"/>
          <p:nvPr/>
        </p:nvSpPr>
        <p:spPr>
          <a:xfrm>
            <a:off x="935048" y="92401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init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76CA37-7D28-49DC-B15B-754355A15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6" y="2389503"/>
            <a:ext cx="6348280" cy="3560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C42A8B-FD97-4AF0-BDD1-82EB77A6054E}"/>
              </a:ext>
            </a:extLst>
          </p:cNvPr>
          <p:cNvSpPr/>
          <p:nvPr/>
        </p:nvSpPr>
        <p:spPr>
          <a:xfrm>
            <a:off x="3053592" y="3016347"/>
            <a:ext cx="671119" cy="82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7EFF3C9-08E2-48A2-AB8B-AE4517857449}"/>
              </a:ext>
            </a:extLst>
          </p:cNvPr>
          <p:cNvSpPr txBox="1"/>
          <p:nvPr/>
        </p:nvSpPr>
        <p:spPr>
          <a:xfrm>
            <a:off x="662730" y="963329"/>
            <a:ext cx="5330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 state of tracking files 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59C0-A0D6-4862-9F9D-9E074ED8E216}"/>
              </a:ext>
            </a:extLst>
          </p:cNvPr>
          <p:cNvSpPr/>
          <p:nvPr/>
        </p:nvSpPr>
        <p:spPr>
          <a:xfrm>
            <a:off x="1396767" y="2114356"/>
            <a:ext cx="6350466" cy="3506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2AC333-FC56-492D-A1DC-8060D251DF73}"/>
              </a:ext>
            </a:extLst>
          </p:cNvPr>
          <p:cNvSpPr txBox="1"/>
          <p:nvPr/>
        </p:nvSpPr>
        <p:spPr>
          <a:xfrm>
            <a:off x="2177699" y="2388842"/>
            <a:ext cx="2202847" cy="254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C29C19-8EA5-4DD2-85EC-8A14E7E54750}"/>
              </a:ext>
            </a:extLst>
          </p:cNvPr>
          <p:cNvSpPr txBox="1"/>
          <p:nvPr/>
        </p:nvSpPr>
        <p:spPr>
          <a:xfrm>
            <a:off x="5765956" y="350450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50D6A1D9-DC93-49EB-B995-C759D95600F0}"/>
              </a:ext>
            </a:extLst>
          </p:cNvPr>
          <p:cNvSpPr/>
          <p:nvPr/>
        </p:nvSpPr>
        <p:spPr>
          <a:xfrm>
            <a:off x="4862722" y="2593872"/>
            <a:ext cx="672073" cy="2547236"/>
          </a:xfrm>
          <a:prstGeom prst="rightBrace">
            <a:avLst>
              <a:gd name="adj1" fmla="val 8333"/>
              <a:gd name="adj2" fmla="val 490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14E5D-EEAA-4AA8-99B1-9FEDEB53F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9" y="1277758"/>
            <a:ext cx="2539682" cy="25396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EB8C33-3A1A-4B3B-A42F-FDAC57563C7A}"/>
              </a:ext>
            </a:extLst>
          </p:cNvPr>
          <p:cNvSpPr txBox="1"/>
          <p:nvPr/>
        </p:nvSpPr>
        <p:spPr>
          <a:xfrm>
            <a:off x="957068" y="4035554"/>
            <a:ext cx="722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Snapshotting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3708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EA95AC-D793-49B2-8A8C-E840C8BD65E6}"/>
              </a:ext>
            </a:extLst>
          </p:cNvPr>
          <p:cNvSpPr/>
          <p:nvPr/>
        </p:nvSpPr>
        <p:spPr>
          <a:xfrm>
            <a:off x="646221" y="604008"/>
            <a:ext cx="317915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16823D-3FCA-434F-A900-4F5557EB3F89}"/>
              </a:ext>
            </a:extLst>
          </p:cNvPr>
          <p:cNvSpPr txBox="1"/>
          <p:nvPr/>
        </p:nvSpPr>
        <p:spPr>
          <a:xfrm>
            <a:off x="935048" y="92401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C91348F-9487-4556-9934-EFC65671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1" t="22711" r="8813" b="27426"/>
          <a:stretch/>
        </p:blipFill>
        <p:spPr>
          <a:xfrm>
            <a:off x="2545086" y="2423168"/>
            <a:ext cx="5786364" cy="36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3A603C-CF91-465C-A54F-8D59905FD57A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6CBD38-AD49-4061-9B36-9AFA65B32A27}"/>
              </a:ext>
            </a:extLst>
          </p:cNvPr>
          <p:cNvSpPr txBox="1"/>
          <p:nvPr/>
        </p:nvSpPr>
        <p:spPr>
          <a:xfrm>
            <a:off x="935048" y="924016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5CC4861-470B-4901-B13F-448595E1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1" t="22835" r="10826" b="27997"/>
          <a:stretch/>
        </p:blipFill>
        <p:spPr>
          <a:xfrm>
            <a:off x="2545085" y="2452322"/>
            <a:ext cx="5786363" cy="36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66FB30-D4E1-404F-BBFB-221346B73812}"/>
              </a:ext>
            </a:extLst>
          </p:cNvPr>
          <p:cNvSpPr/>
          <p:nvPr/>
        </p:nvSpPr>
        <p:spPr>
          <a:xfrm>
            <a:off x="646221" y="604008"/>
            <a:ext cx="5016348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E209A1-E144-4409-81B8-EDCE9CCD3FAA}"/>
              </a:ext>
            </a:extLst>
          </p:cNvPr>
          <p:cNvSpPr txBox="1"/>
          <p:nvPr/>
        </p:nvSpPr>
        <p:spPr>
          <a:xfrm>
            <a:off x="935048" y="924016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 –m ‘…’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34CE7F8-B94D-478E-88F8-F05D9B012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3" t="22794" r="10826" b="27964"/>
          <a:stretch/>
        </p:blipFill>
        <p:spPr>
          <a:xfrm>
            <a:off x="2545085" y="2444709"/>
            <a:ext cx="5786363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159256-E46E-4447-994C-253BCA809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8" y="2510625"/>
            <a:ext cx="7331978" cy="2678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FAE22A-C21E-42EA-9D38-D896CA2B1B77}"/>
              </a:ext>
            </a:extLst>
          </p:cNvPr>
          <p:cNvSpPr/>
          <p:nvPr/>
        </p:nvSpPr>
        <p:spPr>
          <a:xfrm>
            <a:off x="646222" y="604008"/>
            <a:ext cx="2323482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6DF437-36E8-4486-8AF3-CFC1DD2250D8}"/>
              </a:ext>
            </a:extLst>
          </p:cNvPr>
          <p:cNvSpPr txBox="1"/>
          <p:nvPr/>
        </p:nvSpPr>
        <p:spPr>
          <a:xfrm>
            <a:off x="935048" y="92401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gitignor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0AD865-2351-49AA-82E0-EF6DE8EA0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23" y="1979802"/>
            <a:ext cx="7036354" cy="39462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346032-9365-46FB-B6CD-850B2C33FD7A}"/>
              </a:ext>
            </a:extLst>
          </p:cNvPr>
          <p:cNvSpPr txBox="1"/>
          <p:nvPr/>
        </p:nvSpPr>
        <p:spPr>
          <a:xfrm>
            <a:off x="1053823" y="308599"/>
            <a:ext cx="6401111" cy="147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…after adding an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ipynb_checkpoints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is ignored)</a:t>
            </a:r>
          </a:p>
        </p:txBody>
      </p:sp>
    </p:spTree>
    <p:extLst>
      <p:ext uri="{BB962C8B-B14F-4D97-AF65-F5344CB8AC3E}">
        <p14:creationId xmlns:p14="http://schemas.microsoft.com/office/powerpoint/2010/main" val="27870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401E60-412B-4D9B-9C87-84AD753985E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D8DDE9-195E-401C-9036-703217E28413}"/>
              </a:ext>
            </a:extLst>
          </p:cNvPr>
          <p:cNvSpPr txBox="1"/>
          <p:nvPr/>
        </p:nvSpPr>
        <p:spPr>
          <a:xfrm>
            <a:off x="935048" y="924016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 -A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21AB004-DF74-4B88-B5C4-54F65F07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92904" cy="36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&amp; 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0A6E6-552C-4911-9A47-B910C8A04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4" y="2313696"/>
            <a:ext cx="3067137" cy="1280782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32A2A153-8C9D-44F6-8B12-1F51E589F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70" y="4169658"/>
            <a:ext cx="4429387" cy="14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FC9498-3974-44FA-BE5F-52A7232C470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3E7C73-F505-4EB6-B8C5-1660593636E5}"/>
              </a:ext>
            </a:extLst>
          </p:cNvPr>
          <p:cNvSpPr txBox="1"/>
          <p:nvPr/>
        </p:nvSpPr>
        <p:spPr>
          <a:xfrm>
            <a:off x="935048" y="924016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9EB6E81-44B6-423F-80D9-55686029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5864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DF75CA-7867-47A2-9D56-87A07693FAFD}"/>
              </a:ext>
            </a:extLst>
          </p:cNvPr>
          <p:cNvSpPr/>
          <p:nvPr/>
        </p:nvSpPr>
        <p:spPr>
          <a:xfrm>
            <a:off x="646221" y="604008"/>
            <a:ext cx="209697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D4E84B-E6B9-4E08-95D5-1E65B2D1CF56}"/>
              </a:ext>
            </a:extLst>
          </p:cNvPr>
          <p:cNvSpPr txBox="1"/>
          <p:nvPr/>
        </p:nvSpPr>
        <p:spPr>
          <a:xfrm>
            <a:off x="935048" y="92401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7AD204-D686-49CE-A4FB-56F661EF6B2A}"/>
              </a:ext>
            </a:extLst>
          </p:cNvPr>
          <p:cNvSpPr txBox="1"/>
          <p:nvPr/>
        </p:nvSpPr>
        <p:spPr>
          <a:xfrm>
            <a:off x="1781011" y="2218742"/>
            <a:ext cx="5581977" cy="295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write your commit message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‘Esc’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type ‘: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wq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376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7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4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4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FCB90F5-AED6-49A2-82EA-F0B949C0E6C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15D5E8B-85B4-4F11-8049-C0E7394D08C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1879D3-9B49-42D0-B019-6915BAC56B4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EB77-61D6-4B14-9B46-18623807A38D}"/>
              </a:ext>
            </a:extLst>
          </p:cNvPr>
          <p:cNvSpPr txBox="1"/>
          <p:nvPr/>
        </p:nvSpPr>
        <p:spPr>
          <a:xfrm>
            <a:off x="963761" y="433017"/>
            <a:ext cx="115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VCS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2CB477-0928-4684-ACB7-A1B5C3B997F8}"/>
              </a:ext>
            </a:extLst>
          </p:cNvPr>
          <p:cNvSpPr txBox="1"/>
          <p:nvPr/>
        </p:nvSpPr>
        <p:spPr>
          <a:xfrm>
            <a:off x="2338152" y="1726735"/>
            <a:ext cx="446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BDE06C2-3E80-41C1-A6BC-16C13806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9" y="2394002"/>
            <a:ext cx="4057221" cy="34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4E0EE6-724B-4B08-8FD7-75F9603D8F98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423699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3DB805-CFCA-412F-895E-44867081177A}"/>
              </a:ext>
            </a:extLst>
          </p:cNvPr>
          <p:cNvSpPr txBox="1"/>
          <p:nvPr/>
        </p:nvSpPr>
        <p:spPr>
          <a:xfrm>
            <a:off x="584853" y="46398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830EA-977F-4D2D-AF60-7F574522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1" y="1316976"/>
            <a:ext cx="5261798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583A4-B8A3-4BAF-A53D-C131D398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58" y="1316976"/>
            <a:ext cx="6463683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458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Distributed Version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AC4BE-3942-4E80-876D-E6571378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1273945"/>
            <a:ext cx="3934976" cy="4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316A1D-01C3-4604-9DAF-80683AA6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4" y="1974885"/>
            <a:ext cx="5645791" cy="364669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682FD5-66AC-454F-8126-69F62629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70" y="5712902"/>
            <a:ext cx="2000774" cy="100038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881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AA7882-F62B-45FC-B02D-C060A49D8EFE}"/>
              </a:ext>
            </a:extLst>
          </p:cNvPr>
          <p:cNvSpPr txBox="1"/>
          <p:nvPr/>
        </p:nvSpPr>
        <p:spPr>
          <a:xfrm>
            <a:off x="584853" y="463989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First Steps with Git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0E2DC5-D06B-4A7B-8834-A076B6D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43" y="3294895"/>
            <a:ext cx="5215449" cy="2924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2BEBA1-DC2C-4607-BDF2-7A901C17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5" y="1340977"/>
            <a:ext cx="5063829" cy="28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158</Words>
  <Application>Microsoft Office PowerPoint</Application>
  <PresentationFormat>如螢幕大小 (4:3)</PresentationFormat>
  <Paragraphs>35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2020-09-26T08:32:48Z</dcterms:created>
  <dcterms:modified xsi:type="dcterms:W3CDTF">2020-09-26T14:04:40Z</dcterms:modified>
</cp:coreProperties>
</file>