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5" r:id="rId4"/>
    <p:sldId id="299" r:id="rId5"/>
    <p:sldId id="296" r:id="rId6"/>
    <p:sldId id="297" r:id="rId7"/>
    <p:sldId id="298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0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43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9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8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17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91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2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33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9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8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6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6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0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3386288-D562-48A8-8001-272E39053A57}"/>
              </a:ext>
            </a:extLst>
          </p:cNvPr>
          <p:cNvSpPr txBox="1"/>
          <p:nvPr/>
        </p:nvSpPr>
        <p:spPr>
          <a:xfrm>
            <a:off x="1159408" y="1918900"/>
            <a:ext cx="6035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BIG DATA ANALYSIS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22CEDA-C53D-438F-8196-8AC0E8856C93}"/>
              </a:ext>
            </a:extLst>
          </p:cNvPr>
          <p:cNvSpPr txBox="1"/>
          <p:nvPr/>
        </p:nvSpPr>
        <p:spPr>
          <a:xfrm>
            <a:off x="4214346" y="3013501"/>
            <a:ext cx="315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TA class III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50328F-7AAF-4B4A-B8F0-D6682BE6BC3F}"/>
              </a:ext>
            </a:extLst>
          </p:cNvPr>
          <p:cNvSpPr txBox="1"/>
          <p:nvPr/>
        </p:nvSpPr>
        <p:spPr>
          <a:xfrm>
            <a:off x="5993263" y="5513829"/>
            <a:ext cx="2403671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 : Lee Chi-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Hsuan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0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86D28A3-0E5E-49A5-BE04-A322E91F024E}"/>
              </a:ext>
            </a:extLst>
          </p:cNvPr>
          <p:cNvSpPr/>
          <p:nvPr/>
        </p:nvSpPr>
        <p:spPr>
          <a:xfrm>
            <a:off x="662730" y="2122745"/>
            <a:ext cx="7818540" cy="2046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7EEDEC-A9A8-4ED5-9405-6F30BE4A5BF5}"/>
              </a:ext>
            </a:extLst>
          </p:cNvPr>
          <p:cNvSpPr txBox="1"/>
          <p:nvPr/>
        </p:nvSpPr>
        <p:spPr>
          <a:xfrm>
            <a:off x="861561" y="2374879"/>
            <a:ext cx="7420878" cy="1230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git config --global user.email "your_email_account.gmail.com"</a:t>
            </a:r>
          </a:p>
          <a:p>
            <a:pPr>
              <a:lnSpc>
                <a:spcPct val="20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git config --global user.name "your name"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1A8E666-C6FC-4C43-8BBC-67AE0B52BDAB}"/>
              </a:ext>
            </a:extLst>
          </p:cNvPr>
          <p:cNvSpPr txBox="1"/>
          <p:nvPr/>
        </p:nvSpPr>
        <p:spPr>
          <a:xfrm>
            <a:off x="662730" y="963329"/>
            <a:ext cx="2447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Your Identity</a:t>
            </a:r>
          </a:p>
        </p:txBody>
      </p:sp>
    </p:spTree>
    <p:extLst>
      <p:ext uri="{BB962C8B-B14F-4D97-AF65-F5344CB8AC3E}">
        <p14:creationId xmlns:p14="http://schemas.microsoft.com/office/powerpoint/2010/main" val="322649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BB4373D-9DF6-4A90-9354-537774B50811}"/>
              </a:ext>
            </a:extLst>
          </p:cNvPr>
          <p:cNvSpPr/>
          <p:nvPr/>
        </p:nvSpPr>
        <p:spPr>
          <a:xfrm>
            <a:off x="646221" y="604008"/>
            <a:ext cx="2642533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E7042F-ECA3-43E7-B09F-3B9304A9119B}"/>
              </a:ext>
            </a:extLst>
          </p:cNvPr>
          <p:cNvSpPr txBox="1"/>
          <p:nvPr/>
        </p:nvSpPr>
        <p:spPr>
          <a:xfrm>
            <a:off x="935048" y="92401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init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76CA37-7D28-49DC-B15B-754355A15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86" y="2389503"/>
            <a:ext cx="6348280" cy="356031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3C42A8B-FD97-4AF0-BDD1-82EB77A6054E}"/>
              </a:ext>
            </a:extLst>
          </p:cNvPr>
          <p:cNvSpPr/>
          <p:nvPr/>
        </p:nvSpPr>
        <p:spPr>
          <a:xfrm>
            <a:off x="3053592" y="3016347"/>
            <a:ext cx="671119" cy="825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21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0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2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85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6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EEDF312-A1A4-4102-BABE-2071A3C085C4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DFE80F0-F85E-42A5-9B40-A9DA6E0602EF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DACCE5A-9F1D-4F2B-B490-2E0981BD5943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5015A0-B7B4-4BBF-9A7C-A7EA5F4C2CB8}"/>
              </a:ext>
            </a:extLst>
          </p:cNvPr>
          <p:cNvSpPr txBox="1"/>
          <p:nvPr/>
        </p:nvSpPr>
        <p:spPr>
          <a:xfrm>
            <a:off x="963761" y="433017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 &amp; GitHub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030A6E6-552C-4911-9A47-B910C8A04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4" y="2313696"/>
            <a:ext cx="3067137" cy="1280782"/>
          </a:xfrm>
          <a:prstGeom prst="rect">
            <a:avLst/>
          </a:prstGeom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32A2A153-8C9D-44F6-8B12-1F51E589F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70" y="4169658"/>
            <a:ext cx="4429387" cy="14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3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27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3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FCB90F5-AED6-49A2-82EA-F0B949C0E6C5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15D5E8B-85B4-4F11-8049-C0E7394D08C7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01879D3-9B49-42D0-B019-6915BAC56B4D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1AEB77-61D6-4B14-9B46-18623807A38D}"/>
              </a:ext>
            </a:extLst>
          </p:cNvPr>
          <p:cNvSpPr txBox="1"/>
          <p:nvPr/>
        </p:nvSpPr>
        <p:spPr>
          <a:xfrm>
            <a:off x="963761" y="433017"/>
            <a:ext cx="1152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VCS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2CB477-0928-4684-ACB7-A1B5C3B997F8}"/>
              </a:ext>
            </a:extLst>
          </p:cNvPr>
          <p:cNvSpPr txBox="1"/>
          <p:nvPr/>
        </p:nvSpPr>
        <p:spPr>
          <a:xfrm>
            <a:off x="2338152" y="1726735"/>
            <a:ext cx="446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Version Control System</a:t>
            </a: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BBDE06C2-3E80-41C1-A6BC-16C138065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69" y="2394002"/>
            <a:ext cx="4057221" cy="34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E4E0EE6-724B-4B08-8FD7-75F9603D8F98}"/>
              </a:ext>
            </a:extLst>
          </p:cNvPr>
          <p:cNvSpPr/>
          <p:nvPr/>
        </p:nvSpPr>
        <p:spPr>
          <a:xfrm>
            <a:off x="889233" y="1734084"/>
            <a:ext cx="7365534" cy="2575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1241332" y="2236964"/>
            <a:ext cx="6661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 system that records changes to files over time so that you can recall specific versions later.</a:t>
            </a:r>
          </a:p>
        </p:txBody>
      </p:sp>
    </p:spTree>
    <p:extLst>
      <p:ext uri="{BB962C8B-B14F-4D97-AF65-F5344CB8AC3E}">
        <p14:creationId xmlns:p14="http://schemas.microsoft.com/office/powerpoint/2010/main" val="423699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B3DB805-CFCA-412F-895E-44867081177A}"/>
              </a:ext>
            </a:extLst>
          </p:cNvPr>
          <p:cNvSpPr txBox="1"/>
          <p:nvPr/>
        </p:nvSpPr>
        <p:spPr>
          <a:xfrm>
            <a:off x="584853" y="463989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Local VCS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E830EA-977F-4D2D-AF60-7F5745220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01" y="1316976"/>
            <a:ext cx="5261798" cy="4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2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584853" y="463989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Centralized VCS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44583A4-B8A3-4BAF-A53D-C131D3982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58" y="1316976"/>
            <a:ext cx="6463683" cy="4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9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584853" y="463989"/>
            <a:ext cx="4583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Distributed Version VCS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CAC4BE-3942-4E80-876D-E65713780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12" y="1273945"/>
            <a:ext cx="3934976" cy="47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4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4316A1D-01C3-4604-9DAF-80683AA65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24" y="1974885"/>
            <a:ext cx="5645791" cy="3646698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C682FD5-66AC-454F-8126-69F62629F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70" y="5712902"/>
            <a:ext cx="2000774" cy="1000387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2697A13-0841-41B7-A82C-93A2FA5CB0C7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5ED411D-6FFA-4FDC-82A6-E9204F25EDEB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3883942-3CB0-4D60-B072-AEEE3E89AC63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1836CC-90E5-45A2-8DDF-BB0178229D75}"/>
              </a:ext>
            </a:extLst>
          </p:cNvPr>
          <p:cNvSpPr txBox="1"/>
          <p:nvPr/>
        </p:nvSpPr>
        <p:spPr>
          <a:xfrm>
            <a:off x="963761" y="433017"/>
            <a:ext cx="881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6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1AA7882-F62B-45FC-B02D-C060A49D8EFE}"/>
              </a:ext>
            </a:extLst>
          </p:cNvPr>
          <p:cNvSpPr txBox="1"/>
          <p:nvPr/>
        </p:nvSpPr>
        <p:spPr>
          <a:xfrm>
            <a:off x="584853" y="463989"/>
            <a:ext cx="3624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First Steps with Git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F0E2DC5-D06B-4A7B-8834-A076B6D75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43" y="3294895"/>
            <a:ext cx="5215449" cy="29249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12BEBA1-DC2C-4607-BDF2-7A901C172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95" y="1340977"/>
            <a:ext cx="5063829" cy="28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1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83</Words>
  <Application>Microsoft Office PowerPoint</Application>
  <PresentationFormat>如螢幕大小 (4:3)</PresentationFormat>
  <Paragraphs>16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9</cp:revision>
  <dcterms:created xsi:type="dcterms:W3CDTF">2020-09-26T08:32:48Z</dcterms:created>
  <dcterms:modified xsi:type="dcterms:W3CDTF">2020-09-26T13:16:57Z</dcterms:modified>
</cp:coreProperties>
</file>