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294" r:id="rId3"/>
    <p:sldId id="295" r:id="rId4"/>
    <p:sldId id="299" r:id="rId5"/>
    <p:sldId id="296" r:id="rId6"/>
    <p:sldId id="297" r:id="rId7"/>
    <p:sldId id="298" r:id="rId8"/>
    <p:sldId id="301" r:id="rId9"/>
    <p:sldId id="302" r:id="rId10"/>
    <p:sldId id="303" r:id="rId11"/>
    <p:sldId id="304" r:id="rId12"/>
    <p:sldId id="306" r:id="rId13"/>
    <p:sldId id="309" r:id="rId14"/>
    <p:sldId id="305" r:id="rId15"/>
    <p:sldId id="307" r:id="rId16"/>
    <p:sldId id="308" r:id="rId17"/>
    <p:sldId id="310" r:id="rId18"/>
    <p:sldId id="311" r:id="rId19"/>
    <p:sldId id="312" r:id="rId20"/>
    <p:sldId id="313" r:id="rId21"/>
    <p:sldId id="300" r:id="rId22"/>
    <p:sldId id="314" r:id="rId23"/>
    <p:sldId id="315" r:id="rId24"/>
    <p:sldId id="316" r:id="rId25"/>
    <p:sldId id="317" r:id="rId26"/>
    <p:sldId id="318" r:id="rId27"/>
    <p:sldId id="319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143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92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8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17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916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24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33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92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89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86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46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08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3386288-D562-48A8-8001-272E39053A57}"/>
              </a:ext>
            </a:extLst>
          </p:cNvPr>
          <p:cNvSpPr txBox="1"/>
          <p:nvPr/>
        </p:nvSpPr>
        <p:spPr>
          <a:xfrm>
            <a:off x="1159408" y="1918900"/>
            <a:ext cx="6035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latin typeface="Arial" panose="020B0604020202020204" pitchFamily="34" charset="0"/>
                <a:cs typeface="Arial" panose="020B0604020202020204" pitchFamily="34" charset="0"/>
              </a:rPr>
              <a:t>BIG DATA ANALYSIS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222CEDA-C53D-438F-8196-8AC0E8856C93}"/>
              </a:ext>
            </a:extLst>
          </p:cNvPr>
          <p:cNvSpPr txBox="1"/>
          <p:nvPr/>
        </p:nvSpPr>
        <p:spPr>
          <a:xfrm>
            <a:off x="4214346" y="3013501"/>
            <a:ext cx="3152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latin typeface="Arial" panose="020B0604020202020204" pitchFamily="34" charset="0"/>
                <a:cs typeface="Arial" panose="020B0604020202020204" pitchFamily="34" charset="0"/>
              </a:rPr>
              <a:t>TA class III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650328F-7AAF-4B4A-B8F0-D6682BE6BC3F}"/>
              </a:ext>
            </a:extLst>
          </p:cNvPr>
          <p:cNvSpPr txBox="1"/>
          <p:nvPr/>
        </p:nvSpPr>
        <p:spPr>
          <a:xfrm>
            <a:off x="5993263" y="5513829"/>
            <a:ext cx="2403671" cy="496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TA : Lee Chi-</a:t>
            </a:r>
            <a:r>
              <a:rPr lang="en-US" altLang="zh-TW" sz="20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Hsuan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309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86D28A3-0E5E-49A5-BE04-A322E91F024E}"/>
              </a:ext>
            </a:extLst>
          </p:cNvPr>
          <p:cNvSpPr/>
          <p:nvPr/>
        </p:nvSpPr>
        <p:spPr>
          <a:xfrm>
            <a:off x="662730" y="2122745"/>
            <a:ext cx="7818540" cy="20469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7EEDEC-A9A8-4ED5-9405-6F30BE4A5BF5}"/>
              </a:ext>
            </a:extLst>
          </p:cNvPr>
          <p:cNvSpPr txBox="1"/>
          <p:nvPr/>
        </p:nvSpPr>
        <p:spPr>
          <a:xfrm>
            <a:off x="861561" y="2374879"/>
            <a:ext cx="7420878" cy="1230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git config --global user.email "your_email_account.gmail.com"</a:t>
            </a:r>
          </a:p>
          <a:p>
            <a:pPr>
              <a:lnSpc>
                <a:spcPct val="200000"/>
              </a:lnSpc>
            </a:pP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git config --global user.name "your name"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1A8E666-C6FC-4C43-8BBC-67AE0B52BDAB}"/>
              </a:ext>
            </a:extLst>
          </p:cNvPr>
          <p:cNvSpPr txBox="1"/>
          <p:nvPr/>
        </p:nvSpPr>
        <p:spPr>
          <a:xfrm>
            <a:off x="662730" y="963329"/>
            <a:ext cx="2447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Your Identity</a:t>
            </a:r>
          </a:p>
        </p:txBody>
      </p:sp>
    </p:spTree>
    <p:extLst>
      <p:ext uri="{BB962C8B-B14F-4D97-AF65-F5344CB8AC3E}">
        <p14:creationId xmlns:p14="http://schemas.microsoft.com/office/powerpoint/2010/main" val="3226492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BB4373D-9DF6-4A90-9354-537774B50811}"/>
              </a:ext>
            </a:extLst>
          </p:cNvPr>
          <p:cNvSpPr/>
          <p:nvPr/>
        </p:nvSpPr>
        <p:spPr>
          <a:xfrm>
            <a:off x="646221" y="604008"/>
            <a:ext cx="2642533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EE7042F-ECA3-43E7-B09F-3B9304A9119B}"/>
              </a:ext>
            </a:extLst>
          </p:cNvPr>
          <p:cNvSpPr txBox="1"/>
          <p:nvPr/>
        </p:nvSpPr>
        <p:spPr>
          <a:xfrm>
            <a:off x="935048" y="924016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 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init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A76CA37-7D28-49DC-B15B-754355A15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886" y="2389503"/>
            <a:ext cx="6348280" cy="356031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3C42A8B-FD97-4AF0-BDD1-82EB77A6054E}"/>
              </a:ext>
            </a:extLst>
          </p:cNvPr>
          <p:cNvSpPr/>
          <p:nvPr/>
        </p:nvSpPr>
        <p:spPr>
          <a:xfrm>
            <a:off x="3053592" y="3016347"/>
            <a:ext cx="671119" cy="8253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1214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7EFF3C9-08E2-48A2-AB8B-AE4517857449}"/>
              </a:ext>
            </a:extLst>
          </p:cNvPr>
          <p:cNvSpPr txBox="1"/>
          <p:nvPr/>
        </p:nvSpPr>
        <p:spPr>
          <a:xfrm>
            <a:off x="662730" y="963329"/>
            <a:ext cx="5330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Three state of tracking files :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29D59C0-A0D6-4862-9F9D-9E074ED8E216}"/>
              </a:ext>
            </a:extLst>
          </p:cNvPr>
          <p:cNvSpPr/>
          <p:nvPr/>
        </p:nvSpPr>
        <p:spPr>
          <a:xfrm>
            <a:off x="1396767" y="2114356"/>
            <a:ext cx="6350466" cy="35062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A2AC333-FC56-492D-A1DC-8060D251DF73}"/>
              </a:ext>
            </a:extLst>
          </p:cNvPr>
          <p:cNvSpPr txBox="1"/>
          <p:nvPr/>
        </p:nvSpPr>
        <p:spPr>
          <a:xfrm>
            <a:off x="2177699" y="2388842"/>
            <a:ext cx="2202847" cy="2547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</a:p>
          <a:p>
            <a:pPr>
              <a:lnSpc>
                <a:spcPct val="200000"/>
              </a:lnSpc>
            </a:pPr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staged</a:t>
            </a:r>
          </a:p>
          <a:p>
            <a:pPr>
              <a:lnSpc>
                <a:spcPct val="200000"/>
              </a:lnSpc>
            </a:pPr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committed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3C29C19-8EA5-4DD2-85EC-8A14E7E54750}"/>
              </a:ext>
            </a:extLst>
          </p:cNvPr>
          <p:cNvSpPr txBox="1"/>
          <p:nvPr/>
        </p:nvSpPr>
        <p:spPr>
          <a:xfrm>
            <a:off x="5765956" y="3504501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</a:p>
        </p:txBody>
      </p:sp>
      <p:sp>
        <p:nvSpPr>
          <p:cNvPr id="2" name="右大括弧 1">
            <a:extLst>
              <a:ext uri="{FF2B5EF4-FFF2-40B4-BE49-F238E27FC236}">
                <a16:creationId xmlns:a16="http://schemas.microsoft.com/office/drawing/2014/main" id="{50D6A1D9-DC93-49EB-B995-C759D95600F0}"/>
              </a:ext>
            </a:extLst>
          </p:cNvPr>
          <p:cNvSpPr/>
          <p:nvPr/>
        </p:nvSpPr>
        <p:spPr>
          <a:xfrm>
            <a:off x="4862722" y="2593872"/>
            <a:ext cx="672073" cy="2547236"/>
          </a:xfrm>
          <a:prstGeom prst="rightBrace">
            <a:avLst>
              <a:gd name="adj1" fmla="val 8333"/>
              <a:gd name="adj2" fmla="val 4901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63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D014E5D-EEAA-4AA8-99B1-9FEDEB53F6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159" y="1277758"/>
            <a:ext cx="2539682" cy="253968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4EB8C33-3A1A-4B3B-A42F-FDAC57563C7A}"/>
              </a:ext>
            </a:extLst>
          </p:cNvPr>
          <p:cNvSpPr txBox="1"/>
          <p:nvPr/>
        </p:nvSpPr>
        <p:spPr>
          <a:xfrm>
            <a:off x="957068" y="4035554"/>
            <a:ext cx="72298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Snapshotting your repository</a:t>
            </a:r>
          </a:p>
        </p:txBody>
      </p:sp>
    </p:spTree>
    <p:extLst>
      <p:ext uri="{BB962C8B-B14F-4D97-AF65-F5344CB8AC3E}">
        <p14:creationId xmlns:p14="http://schemas.microsoft.com/office/powerpoint/2010/main" val="2937085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7EA95AC-D793-49B2-8A8C-E840C8BD65E6}"/>
              </a:ext>
            </a:extLst>
          </p:cNvPr>
          <p:cNvSpPr/>
          <p:nvPr/>
        </p:nvSpPr>
        <p:spPr>
          <a:xfrm>
            <a:off x="646221" y="604008"/>
            <a:ext cx="3179159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316823D-3FCA-434F-A900-4F5557EB3F89}"/>
              </a:ext>
            </a:extLst>
          </p:cNvPr>
          <p:cNvSpPr txBox="1"/>
          <p:nvPr/>
        </p:nvSpPr>
        <p:spPr>
          <a:xfrm>
            <a:off x="935048" y="924016"/>
            <a:ext cx="2348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 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status</a:t>
            </a:r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0C91348F-9487-4556-9934-EFC6567105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61" t="22711" r="8813" b="27426"/>
          <a:stretch/>
        </p:blipFill>
        <p:spPr>
          <a:xfrm>
            <a:off x="2545086" y="2423168"/>
            <a:ext cx="5786364" cy="366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30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C3A603C-CF91-465C-A54F-8D59905FD57A}"/>
              </a:ext>
            </a:extLst>
          </p:cNvPr>
          <p:cNvSpPr/>
          <p:nvPr/>
        </p:nvSpPr>
        <p:spPr>
          <a:xfrm>
            <a:off x="646221" y="604008"/>
            <a:ext cx="2642533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36CBD38-AD49-4061-9B36-9AFA65B32A27}"/>
              </a:ext>
            </a:extLst>
          </p:cNvPr>
          <p:cNvSpPr txBox="1"/>
          <p:nvPr/>
        </p:nvSpPr>
        <p:spPr>
          <a:xfrm>
            <a:off x="935048" y="924016"/>
            <a:ext cx="1938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 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add</a:t>
            </a:r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35CC4861-470B-4901-B13F-448595E105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21" t="22835" r="10826" b="27997"/>
          <a:stretch/>
        </p:blipFill>
        <p:spPr>
          <a:xfrm>
            <a:off x="2545085" y="2452322"/>
            <a:ext cx="5786363" cy="363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0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766FB30-D4E1-404F-BBFB-221346B73812}"/>
              </a:ext>
            </a:extLst>
          </p:cNvPr>
          <p:cNvSpPr/>
          <p:nvPr/>
        </p:nvSpPr>
        <p:spPr>
          <a:xfrm>
            <a:off x="646221" y="604008"/>
            <a:ext cx="5016348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DE209A1-E144-4409-81B8-EDCE9CCD3FAA}"/>
              </a:ext>
            </a:extLst>
          </p:cNvPr>
          <p:cNvSpPr txBox="1"/>
          <p:nvPr/>
        </p:nvSpPr>
        <p:spPr>
          <a:xfrm>
            <a:off x="935048" y="924016"/>
            <a:ext cx="3953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 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commit –m ‘…’</a:t>
            </a:r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434CE7F8-B94D-478E-88F8-F05D9B0128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3" t="22794" r="10826" b="27964"/>
          <a:stretch/>
        </p:blipFill>
        <p:spPr>
          <a:xfrm>
            <a:off x="2545085" y="2444709"/>
            <a:ext cx="5786363" cy="363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26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7159256-E46E-4447-994C-253BCA809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48" y="2510625"/>
            <a:ext cx="7331978" cy="26780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EFAE22A-C21E-42EA-9D38-D896CA2B1B77}"/>
              </a:ext>
            </a:extLst>
          </p:cNvPr>
          <p:cNvSpPr/>
          <p:nvPr/>
        </p:nvSpPr>
        <p:spPr>
          <a:xfrm>
            <a:off x="646222" y="604008"/>
            <a:ext cx="2323482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16DF437-36E8-4486-8AF3-CFC1DD2250D8}"/>
              </a:ext>
            </a:extLst>
          </p:cNvPr>
          <p:cNvSpPr txBox="1"/>
          <p:nvPr/>
        </p:nvSpPr>
        <p:spPr>
          <a:xfrm>
            <a:off x="935048" y="924016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gitignor</a:t>
            </a:r>
            <a:endParaRPr lang="en-US" altLang="zh-TW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269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20AD865-2351-49AA-82E0-EF6DE8EA0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23" y="1979802"/>
            <a:ext cx="7036354" cy="394620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9346032-9365-46FB-B6CD-850B2C33FD7A}"/>
              </a:ext>
            </a:extLst>
          </p:cNvPr>
          <p:cNvSpPr txBox="1"/>
          <p:nvPr/>
        </p:nvSpPr>
        <p:spPr>
          <a:xfrm>
            <a:off x="1053823" y="308599"/>
            <a:ext cx="6401111" cy="147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…after adding an 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ipynb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(the 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ipynb_checkpoints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 is ignored)</a:t>
            </a:r>
          </a:p>
        </p:txBody>
      </p:sp>
    </p:spTree>
    <p:extLst>
      <p:ext uri="{BB962C8B-B14F-4D97-AF65-F5344CB8AC3E}">
        <p14:creationId xmlns:p14="http://schemas.microsoft.com/office/powerpoint/2010/main" val="278705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D401E60-412B-4D9B-9C87-84AD753985E4}"/>
              </a:ext>
            </a:extLst>
          </p:cNvPr>
          <p:cNvSpPr/>
          <p:nvPr/>
        </p:nvSpPr>
        <p:spPr>
          <a:xfrm>
            <a:off x="646221" y="604008"/>
            <a:ext cx="3288755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FD8DDE9-195E-401C-9036-703217E28413}"/>
              </a:ext>
            </a:extLst>
          </p:cNvPr>
          <p:cNvSpPr txBox="1"/>
          <p:nvPr/>
        </p:nvSpPr>
        <p:spPr>
          <a:xfrm>
            <a:off x="935048" y="924016"/>
            <a:ext cx="2462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 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add -A</a:t>
            </a:r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D21AB004-DF74-4B88-B5C4-54F65F0732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44" y="2444709"/>
            <a:ext cx="5692904" cy="361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17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6EEDF312-A1A4-4102-BABE-2071A3C085C4}"/>
              </a:ext>
            </a:extLst>
          </p:cNvPr>
          <p:cNvCxnSpPr>
            <a:cxnSpLocks/>
          </p:cNvCxnSpPr>
          <p:nvPr/>
        </p:nvCxnSpPr>
        <p:spPr>
          <a:xfrm>
            <a:off x="678535" y="63756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DFE80F0-F85E-42A5-9B40-A9DA6E0602EF}"/>
              </a:ext>
            </a:extLst>
          </p:cNvPr>
          <p:cNvCxnSpPr>
            <a:cxnSpLocks/>
          </p:cNvCxnSpPr>
          <p:nvPr/>
        </p:nvCxnSpPr>
        <p:spPr>
          <a:xfrm>
            <a:off x="963761" y="1140903"/>
            <a:ext cx="316265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8DACCE5A-9F1D-4F2B-B490-2E0981BD5943}"/>
              </a:ext>
            </a:extLst>
          </p:cNvPr>
          <p:cNvCxnSpPr>
            <a:cxnSpLocks/>
          </p:cNvCxnSpPr>
          <p:nvPr/>
        </p:nvCxnSpPr>
        <p:spPr>
          <a:xfrm>
            <a:off x="4126411" y="114090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D65015A0-B7B4-4BBF-9A7C-A7EA5F4C2CB8}"/>
              </a:ext>
            </a:extLst>
          </p:cNvPr>
          <p:cNvSpPr txBox="1"/>
          <p:nvPr/>
        </p:nvSpPr>
        <p:spPr>
          <a:xfrm>
            <a:off x="963761" y="433017"/>
            <a:ext cx="3304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Git &amp; GitHub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030A6E6-552C-4911-9A47-B910C8A045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4" y="2313696"/>
            <a:ext cx="3067137" cy="1280782"/>
          </a:xfrm>
          <a:prstGeom prst="rect">
            <a:avLst/>
          </a:prstGeom>
        </p:spPr>
      </p:pic>
      <p:pic>
        <p:nvPicPr>
          <p:cNvPr id="11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32A2A153-8C9D-44F6-8B12-1F51E589F1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070" y="4169658"/>
            <a:ext cx="4429387" cy="147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31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FFC9498-3974-44FA-BE5F-52A7232C4704}"/>
              </a:ext>
            </a:extLst>
          </p:cNvPr>
          <p:cNvSpPr/>
          <p:nvPr/>
        </p:nvSpPr>
        <p:spPr>
          <a:xfrm>
            <a:off x="646221" y="604008"/>
            <a:ext cx="3288755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33E7C73-F505-4EB6-B8C5-1660593636E5}"/>
              </a:ext>
            </a:extLst>
          </p:cNvPr>
          <p:cNvSpPr txBox="1"/>
          <p:nvPr/>
        </p:nvSpPr>
        <p:spPr>
          <a:xfrm>
            <a:off x="935048" y="924016"/>
            <a:ext cx="2576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 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commit</a:t>
            </a:r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09EB6E81-44B6-423F-80D9-556860295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44" y="2444709"/>
            <a:ext cx="5658640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27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3DF75CA-7867-47A2-9D56-87A07693FAFD}"/>
              </a:ext>
            </a:extLst>
          </p:cNvPr>
          <p:cNvSpPr/>
          <p:nvPr/>
        </p:nvSpPr>
        <p:spPr>
          <a:xfrm>
            <a:off x="646221" y="604008"/>
            <a:ext cx="2096979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2D4E84B-E6B9-4E08-95D5-1E65B2D1CF56}"/>
              </a:ext>
            </a:extLst>
          </p:cNvPr>
          <p:cNvSpPr txBox="1"/>
          <p:nvPr/>
        </p:nvSpPr>
        <p:spPr>
          <a:xfrm>
            <a:off x="935048" y="924016"/>
            <a:ext cx="1346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 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vim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E7AD204-D686-49CE-A4FB-56F661EF6B2A}"/>
              </a:ext>
            </a:extLst>
          </p:cNvPr>
          <p:cNvSpPr txBox="1"/>
          <p:nvPr/>
        </p:nvSpPr>
        <p:spPr>
          <a:xfrm>
            <a:off x="1781011" y="2218742"/>
            <a:ext cx="5581977" cy="2959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press ‘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write your commit message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press ‘Esc’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type ‘: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wq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537635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DE932EE8-0C49-4DCA-A776-CD62590A5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733" y="1522997"/>
            <a:ext cx="5620534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52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D2A1EC3-EC15-430D-9FEB-BA013B25BBE8}"/>
              </a:ext>
            </a:extLst>
          </p:cNvPr>
          <p:cNvSpPr/>
          <p:nvPr/>
        </p:nvSpPr>
        <p:spPr>
          <a:xfrm>
            <a:off x="646221" y="604008"/>
            <a:ext cx="2642533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5E2C94C-4508-4A25-8A14-6A5F977AFC85}"/>
              </a:ext>
            </a:extLst>
          </p:cNvPr>
          <p:cNvSpPr txBox="1"/>
          <p:nvPr/>
        </p:nvSpPr>
        <p:spPr>
          <a:xfrm>
            <a:off x="935048" y="924016"/>
            <a:ext cx="1802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 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log</a:t>
            </a:r>
          </a:p>
        </p:txBody>
      </p:sp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4B83DDF2-165B-4746-A1DF-02D83E5A3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44" y="2468525"/>
            <a:ext cx="5620534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36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77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47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48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99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3FCB90F5-AED6-49A2-82EA-F0B949C0E6C5}"/>
              </a:ext>
            </a:extLst>
          </p:cNvPr>
          <p:cNvCxnSpPr>
            <a:cxnSpLocks/>
          </p:cNvCxnSpPr>
          <p:nvPr/>
        </p:nvCxnSpPr>
        <p:spPr>
          <a:xfrm>
            <a:off x="678535" y="63756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15D5E8B-85B4-4F11-8049-C0E7394D08C7}"/>
              </a:ext>
            </a:extLst>
          </p:cNvPr>
          <p:cNvCxnSpPr>
            <a:cxnSpLocks/>
          </p:cNvCxnSpPr>
          <p:nvPr/>
        </p:nvCxnSpPr>
        <p:spPr>
          <a:xfrm>
            <a:off x="963761" y="1140903"/>
            <a:ext cx="316265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01879D3-9B49-42D0-B019-6915BAC56B4D}"/>
              </a:ext>
            </a:extLst>
          </p:cNvPr>
          <p:cNvCxnSpPr>
            <a:cxnSpLocks/>
          </p:cNvCxnSpPr>
          <p:nvPr/>
        </p:nvCxnSpPr>
        <p:spPr>
          <a:xfrm>
            <a:off x="4126411" y="114090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881AEB77-61D6-4B14-9B46-18623807A38D}"/>
              </a:ext>
            </a:extLst>
          </p:cNvPr>
          <p:cNvSpPr txBox="1"/>
          <p:nvPr/>
        </p:nvSpPr>
        <p:spPr>
          <a:xfrm>
            <a:off x="963761" y="433017"/>
            <a:ext cx="1152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VCS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82CB477-0928-4684-ACB7-A1B5C3B997F8}"/>
              </a:ext>
            </a:extLst>
          </p:cNvPr>
          <p:cNvSpPr txBox="1"/>
          <p:nvPr/>
        </p:nvSpPr>
        <p:spPr>
          <a:xfrm>
            <a:off x="2338152" y="1726735"/>
            <a:ext cx="4467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Version Control System</a:t>
            </a:r>
          </a:p>
        </p:txBody>
      </p:sp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BBDE06C2-3E80-41C1-A6BC-16C138065E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69" y="2394002"/>
            <a:ext cx="4057221" cy="348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E4E0EE6-724B-4B08-8FD7-75F9603D8F98}"/>
              </a:ext>
            </a:extLst>
          </p:cNvPr>
          <p:cNvSpPr/>
          <p:nvPr/>
        </p:nvSpPr>
        <p:spPr>
          <a:xfrm>
            <a:off x="889233" y="1734084"/>
            <a:ext cx="7365534" cy="25754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E729AD0-3CD3-44CD-B2BE-9A55ADC5C0B8}"/>
              </a:ext>
            </a:extLst>
          </p:cNvPr>
          <p:cNvSpPr txBox="1"/>
          <p:nvPr/>
        </p:nvSpPr>
        <p:spPr>
          <a:xfrm>
            <a:off x="1241332" y="2236964"/>
            <a:ext cx="6661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A system that records changes to files over time so that you can recall specific versions later.</a:t>
            </a:r>
          </a:p>
        </p:txBody>
      </p:sp>
    </p:spTree>
    <p:extLst>
      <p:ext uri="{BB962C8B-B14F-4D97-AF65-F5344CB8AC3E}">
        <p14:creationId xmlns:p14="http://schemas.microsoft.com/office/powerpoint/2010/main" val="423699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B3DB805-CFCA-412F-895E-44867081177A}"/>
              </a:ext>
            </a:extLst>
          </p:cNvPr>
          <p:cNvSpPr txBox="1"/>
          <p:nvPr/>
        </p:nvSpPr>
        <p:spPr>
          <a:xfrm>
            <a:off x="584853" y="463989"/>
            <a:ext cx="2122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Local VCS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CE830EA-977F-4D2D-AF60-7F5745220B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101" y="1316976"/>
            <a:ext cx="5261798" cy="449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23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E729AD0-3CD3-44CD-B2BE-9A55ADC5C0B8}"/>
              </a:ext>
            </a:extLst>
          </p:cNvPr>
          <p:cNvSpPr txBox="1"/>
          <p:nvPr/>
        </p:nvSpPr>
        <p:spPr>
          <a:xfrm>
            <a:off x="584853" y="463989"/>
            <a:ext cx="3329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Centralized VCS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44583A4-B8A3-4BAF-A53D-C131D3982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158" y="1316976"/>
            <a:ext cx="6463683" cy="449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95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E729AD0-3CD3-44CD-B2BE-9A55ADC5C0B8}"/>
              </a:ext>
            </a:extLst>
          </p:cNvPr>
          <p:cNvSpPr txBox="1"/>
          <p:nvPr/>
        </p:nvSpPr>
        <p:spPr>
          <a:xfrm>
            <a:off x="584853" y="463989"/>
            <a:ext cx="4583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Distributed Version VCS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CCAC4BE-3942-4E80-876D-E65713780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512" y="1273945"/>
            <a:ext cx="3934976" cy="471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4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4316A1D-01C3-4604-9DAF-80683AA65C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24" y="1974885"/>
            <a:ext cx="5645791" cy="3646698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2C682FD5-66AC-454F-8126-69F62629F0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070" y="5712902"/>
            <a:ext cx="2000774" cy="1000387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2697A13-0841-41B7-A82C-93A2FA5CB0C7}"/>
              </a:ext>
            </a:extLst>
          </p:cNvPr>
          <p:cNvCxnSpPr>
            <a:cxnSpLocks/>
          </p:cNvCxnSpPr>
          <p:nvPr/>
        </p:nvCxnSpPr>
        <p:spPr>
          <a:xfrm>
            <a:off x="678535" y="63756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5ED411D-6FFA-4FDC-82A6-E9204F25EDEB}"/>
              </a:ext>
            </a:extLst>
          </p:cNvPr>
          <p:cNvCxnSpPr>
            <a:cxnSpLocks/>
          </p:cNvCxnSpPr>
          <p:nvPr/>
        </p:nvCxnSpPr>
        <p:spPr>
          <a:xfrm>
            <a:off x="963761" y="1140903"/>
            <a:ext cx="316265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03883942-3CB0-4D60-B072-AEEE3E89AC63}"/>
              </a:ext>
            </a:extLst>
          </p:cNvPr>
          <p:cNvCxnSpPr>
            <a:cxnSpLocks/>
          </p:cNvCxnSpPr>
          <p:nvPr/>
        </p:nvCxnSpPr>
        <p:spPr>
          <a:xfrm>
            <a:off x="4126411" y="114090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91836CC-90E5-45A2-8DDF-BB0178229D75}"/>
              </a:ext>
            </a:extLst>
          </p:cNvPr>
          <p:cNvSpPr txBox="1"/>
          <p:nvPr/>
        </p:nvSpPr>
        <p:spPr>
          <a:xfrm>
            <a:off x="963761" y="433017"/>
            <a:ext cx="8819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Git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261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1AA7882-F62B-45FC-B02D-C060A49D8EFE}"/>
              </a:ext>
            </a:extLst>
          </p:cNvPr>
          <p:cNvSpPr txBox="1"/>
          <p:nvPr/>
        </p:nvSpPr>
        <p:spPr>
          <a:xfrm>
            <a:off x="584853" y="463989"/>
            <a:ext cx="3624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First Steps with Git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F0E2DC5-D06B-4A7B-8834-A076B6D75C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543" y="3294895"/>
            <a:ext cx="5215449" cy="292498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12BEBA1-DC2C-4607-BDF2-7A901C1727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95" y="1340977"/>
            <a:ext cx="5063829" cy="282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1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</TotalTime>
  <Words>161</Words>
  <Application>Microsoft Office PowerPoint</Application>
  <PresentationFormat>如螢幕大小 (4:3)</PresentationFormat>
  <Paragraphs>36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2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13</cp:revision>
  <dcterms:created xsi:type="dcterms:W3CDTF">2020-09-26T08:32:48Z</dcterms:created>
  <dcterms:modified xsi:type="dcterms:W3CDTF">2020-09-26T14:17:58Z</dcterms:modified>
</cp:coreProperties>
</file>