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twitter.com/shijimi_mike/status/1066685761401942016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7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9305C-8EC1-4C8A-8DF7-78F88F335A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t="17384" r="12037" b="33220"/>
          <a:stretch/>
        </p:blipFill>
        <p:spPr>
          <a:xfrm>
            <a:off x="3422709" y="3922727"/>
            <a:ext cx="4857225" cy="1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E932EE8-0C49-4DCA-A776-CD62590A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3" y="1522997"/>
            <a:ext cx="562053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2A1EC3-EC15-430D-9FEB-BA013B25BBE8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C94C-4508-4A25-8A14-6A5F977AFC85}"/>
              </a:ext>
            </a:extLst>
          </p:cNvPr>
          <p:cNvSpPr txBox="1"/>
          <p:nvPr/>
        </p:nvSpPr>
        <p:spPr>
          <a:xfrm>
            <a:off x="935048" y="924016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B83DDF2-165B-4746-A1DF-02D83E5A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68525"/>
            <a:ext cx="562053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F06AE7-3921-42C6-B2D9-A2ADE7774792}"/>
              </a:ext>
            </a:extLst>
          </p:cNvPr>
          <p:cNvSpPr txBox="1"/>
          <p:nvPr/>
        </p:nvSpPr>
        <p:spPr>
          <a:xfrm>
            <a:off x="612397" y="64642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472AC-C814-4264-B516-AEF54EEC4967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F860A-F73D-4938-89CB-809C81B30BE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default branch git create for you when a new git repo is initialized is called “master”.</a:t>
            </a:r>
          </a:p>
        </p:txBody>
      </p:sp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0A71E6-8087-47AB-83A3-4704D41A90E2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182E2-8101-480C-AC1D-3278E5B34E3E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Branches enable changes to be worked on without disruption the most current working state,</a:t>
            </a:r>
          </a:p>
        </p:txBody>
      </p:sp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3458E4-59B0-4B08-A818-697C2ED8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4" y="3873945"/>
            <a:ext cx="6048511" cy="518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78E4DF-B4DB-4C34-A11D-5DE72C3BF409}"/>
              </a:ext>
            </a:extLst>
          </p:cNvPr>
          <p:cNvSpPr/>
          <p:nvPr/>
        </p:nvSpPr>
        <p:spPr>
          <a:xfrm>
            <a:off x="1547744" y="1747232"/>
            <a:ext cx="6048511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B6A64A-1E37-4FBC-B723-7EFCF0CF2F9F}"/>
              </a:ext>
            </a:extLst>
          </p:cNvPr>
          <p:cNvSpPr txBox="1"/>
          <p:nvPr/>
        </p:nvSpPr>
        <p:spPr>
          <a:xfrm>
            <a:off x="1967488" y="2067240"/>
            <a:ext cx="507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BA8308-0E71-42BC-9714-02D5FFF2E137}"/>
              </a:ext>
            </a:extLst>
          </p:cNvPr>
          <p:cNvSpPr/>
          <p:nvPr/>
        </p:nvSpPr>
        <p:spPr>
          <a:xfrm>
            <a:off x="2545086" y="1253290"/>
            <a:ext cx="3485650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32E131-8FBC-482E-9A54-9B01F26C3535}"/>
              </a:ext>
            </a:extLst>
          </p:cNvPr>
          <p:cNvSpPr txBox="1"/>
          <p:nvPr/>
        </p:nvSpPr>
        <p:spPr>
          <a:xfrm>
            <a:off x="2862599" y="1566723"/>
            <a:ext cx="270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3291D27-DD2B-4404-961E-C5BDE4896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5" y="3294895"/>
            <a:ext cx="6546409" cy="23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5F4D-92C8-4218-A958-29D62F6B1A97}"/>
              </a:ext>
            </a:extLst>
          </p:cNvPr>
          <p:cNvSpPr txBox="1"/>
          <p:nvPr/>
        </p:nvSpPr>
        <p:spPr>
          <a:xfrm>
            <a:off x="386372" y="324441"/>
            <a:ext cx="200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＊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1A8F0-C2E1-4577-AC58-35B8EFAE7EBC}"/>
              </a:ext>
            </a:extLst>
          </p:cNvPr>
          <p:cNvSpPr txBox="1"/>
          <p:nvPr/>
        </p:nvSpPr>
        <p:spPr>
          <a:xfrm>
            <a:off x="349046" y="1058886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A0403-E86E-4D4B-A9EC-7255B9A71DC6}"/>
              </a:ext>
            </a:extLst>
          </p:cNvPr>
          <p:cNvSpPr txBox="1"/>
          <p:nvPr/>
        </p:nvSpPr>
        <p:spPr>
          <a:xfrm>
            <a:off x="1669409" y="2314568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EADF4EE-F288-43EB-A2A7-D9F30DA4037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459373" y="1320496"/>
            <a:ext cx="265200" cy="994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A7307C-CF29-4344-871F-39CBDF1B0055}"/>
              </a:ext>
            </a:extLst>
          </p:cNvPr>
          <p:cNvSpPr txBox="1"/>
          <p:nvPr/>
        </p:nvSpPr>
        <p:spPr>
          <a:xfrm>
            <a:off x="2915344" y="1417422"/>
            <a:ext cx="345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checkout –b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new_branch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63C442-B1E3-43CD-B532-2E2556292ED2}"/>
              </a:ext>
            </a:extLst>
          </p:cNvPr>
          <p:cNvSpPr txBox="1"/>
          <p:nvPr/>
        </p:nvSpPr>
        <p:spPr>
          <a:xfrm>
            <a:off x="6114410" y="2105740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33E09B5-2ABD-4400-824C-B26610015F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79736" y="2576178"/>
            <a:ext cx="2334674" cy="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DDA0F3-83F4-4BB3-BBBA-2509FAA4F2A3}"/>
              </a:ext>
            </a:extLst>
          </p:cNvPr>
          <p:cNvSpPr txBox="1"/>
          <p:nvPr/>
        </p:nvSpPr>
        <p:spPr>
          <a:xfrm>
            <a:off x="4376428" y="2114513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468E26-20E0-441C-9F7E-9891B9ACA69B}"/>
              </a:ext>
            </a:extLst>
          </p:cNvPr>
          <p:cNvSpPr txBox="1"/>
          <p:nvPr/>
        </p:nvSpPr>
        <p:spPr>
          <a:xfrm>
            <a:off x="1669408" y="3646439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C2572B1-8983-4F84-8AB1-4149994491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2724572" y="2837788"/>
            <a:ext cx="1" cy="808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E528F29-0DD3-4E23-9397-6B2F6F355E7B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942832" y="1896751"/>
            <a:ext cx="1063646" cy="33898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BF6538-9CDD-4F5A-BCB3-757B8725C0BA}"/>
              </a:ext>
            </a:extLst>
          </p:cNvPr>
          <p:cNvSpPr txBox="1"/>
          <p:nvPr/>
        </p:nvSpPr>
        <p:spPr>
          <a:xfrm>
            <a:off x="4652057" y="3686176"/>
            <a:ext cx="171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add, commit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76451C5-833B-4D40-98B0-22044EE7228D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1404209" y="1582106"/>
            <a:ext cx="1" cy="364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8804E3-8FC2-4488-87D4-F4A9F33849D8}"/>
              </a:ext>
            </a:extLst>
          </p:cNvPr>
          <p:cNvSpPr txBox="1"/>
          <p:nvPr/>
        </p:nvSpPr>
        <p:spPr>
          <a:xfrm>
            <a:off x="937306" y="5225286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FEB8B8ED-CAB0-4C11-9628-33C7EB66C3FA}"/>
              </a:ext>
            </a:extLst>
          </p:cNvPr>
          <p:cNvCxnSpPr>
            <a:cxnSpLocks/>
            <a:stCxn id="23" idx="2"/>
            <a:endCxn id="36" idx="3"/>
          </p:cNvCxnSpPr>
          <p:nvPr/>
        </p:nvCxnSpPr>
        <p:spPr>
          <a:xfrm rot="5400000">
            <a:off x="1885445" y="4586213"/>
            <a:ext cx="824795" cy="8534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CBCE9BE-B1B4-49CC-AA1D-6C0C71B98AD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04209" y="5625396"/>
            <a:ext cx="0" cy="47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8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6ED53E-9866-436B-893D-42D9B6177B63}"/>
              </a:ext>
            </a:extLst>
          </p:cNvPr>
          <p:cNvSpPr txBox="1"/>
          <p:nvPr/>
        </p:nvSpPr>
        <p:spPr>
          <a:xfrm>
            <a:off x="661169" y="767632"/>
            <a:ext cx="8039380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history of diff. branches are diff.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–d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fast-forward merge (when no diverge)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three-way merge (diverge but no conflict)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conflict ? Fix it, add, and commit </a:t>
            </a:r>
          </a:p>
        </p:txBody>
      </p:sp>
    </p:spTree>
    <p:extLst>
      <p:ext uri="{BB962C8B-B14F-4D97-AF65-F5344CB8AC3E}">
        <p14:creationId xmlns:p14="http://schemas.microsoft.com/office/powerpoint/2010/main" val="160929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1762274-47D1-40FE-B255-A9D5DEA69D48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2569004-F964-4D54-83A1-1EDA6D9EF19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9F4661-2B2F-46A0-8E8F-96ADBA363B4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98C0-256E-47E3-92E0-EFFAA4DD8CD0}"/>
              </a:ext>
            </a:extLst>
          </p:cNvPr>
          <p:cNvSpPr txBox="1"/>
          <p:nvPr/>
        </p:nvSpPr>
        <p:spPr>
          <a:xfrm>
            <a:off x="963761" y="433017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hlinkClick r:id="rId4"/>
            <a:extLst>
              <a:ext uri="{FF2B5EF4-FFF2-40B4-BE49-F238E27FC236}">
                <a16:creationId xmlns:a16="http://schemas.microsoft.com/office/drawing/2014/main" id="{65BE1B23-F44B-401E-B019-58749DAFA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r="19633"/>
          <a:stretch/>
        </p:blipFill>
        <p:spPr>
          <a:xfrm>
            <a:off x="2570337" y="2259784"/>
            <a:ext cx="4003325" cy="3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3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8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5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93" y="3550763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7" y="1513223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289</Words>
  <Application>Microsoft Office PowerPoint</Application>
  <PresentationFormat>如螢幕大小 (4:3)</PresentationFormat>
  <Paragraphs>59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2020-09-26T08:32:48Z</dcterms:created>
  <dcterms:modified xsi:type="dcterms:W3CDTF">2020-09-26T15:42:45Z</dcterms:modified>
</cp:coreProperties>
</file>