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9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306" r:id="rId13"/>
    <p:sldId id="305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00" r:id="rId22"/>
    <p:sldId id="314" r:id="rId23"/>
    <p:sldId id="315" r:id="rId24"/>
    <p:sldId id="316" r:id="rId25"/>
    <p:sldId id="317" r:id="rId26"/>
    <p:sldId id="318" r:id="rId27"/>
    <p:sldId id="31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8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315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6D28A3-0E5E-49A5-BE04-A322E91F024E}"/>
              </a:ext>
            </a:extLst>
          </p:cNvPr>
          <p:cNvSpPr/>
          <p:nvPr/>
        </p:nvSpPr>
        <p:spPr>
          <a:xfrm>
            <a:off x="662730" y="2122745"/>
            <a:ext cx="7818540" cy="2046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EEDEC-A9A8-4ED5-9405-6F30BE4A5BF5}"/>
              </a:ext>
            </a:extLst>
          </p:cNvPr>
          <p:cNvSpPr txBox="1"/>
          <p:nvPr/>
        </p:nvSpPr>
        <p:spPr>
          <a:xfrm>
            <a:off x="861561" y="2374879"/>
            <a:ext cx="7420878" cy="1230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user.email "your_email_account.gmail.com"</a:t>
            </a:r>
          </a:p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user.name "your name"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8E666-C6FC-4C43-8BBC-67AE0B52BDAB}"/>
              </a:ext>
            </a:extLst>
          </p:cNvPr>
          <p:cNvSpPr txBox="1"/>
          <p:nvPr/>
        </p:nvSpPr>
        <p:spPr>
          <a:xfrm>
            <a:off x="662730" y="963329"/>
            <a:ext cx="2447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Your Identity</a:t>
            </a:r>
          </a:p>
        </p:txBody>
      </p:sp>
    </p:spTree>
    <p:extLst>
      <p:ext uri="{BB962C8B-B14F-4D97-AF65-F5344CB8AC3E}">
        <p14:creationId xmlns:p14="http://schemas.microsoft.com/office/powerpoint/2010/main" val="32264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B4373D-9DF6-4A90-9354-537774B50811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E7042F-ECA3-43E7-B09F-3B9304A9119B}"/>
              </a:ext>
            </a:extLst>
          </p:cNvPr>
          <p:cNvSpPr txBox="1"/>
          <p:nvPr/>
        </p:nvSpPr>
        <p:spPr>
          <a:xfrm>
            <a:off x="935048" y="92401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init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76CA37-7D28-49DC-B15B-754355A15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86" y="2389503"/>
            <a:ext cx="6348280" cy="35603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C42A8B-FD97-4AF0-BDD1-82EB77A6054E}"/>
              </a:ext>
            </a:extLst>
          </p:cNvPr>
          <p:cNvSpPr/>
          <p:nvPr/>
        </p:nvSpPr>
        <p:spPr>
          <a:xfrm>
            <a:off x="3053592" y="3016347"/>
            <a:ext cx="671119" cy="825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7EFF3C9-08E2-48A2-AB8B-AE4517857449}"/>
              </a:ext>
            </a:extLst>
          </p:cNvPr>
          <p:cNvSpPr txBox="1"/>
          <p:nvPr/>
        </p:nvSpPr>
        <p:spPr>
          <a:xfrm>
            <a:off x="662730" y="963329"/>
            <a:ext cx="5330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 state of tracking files 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D59C0-A0D6-4862-9F9D-9E074ED8E216}"/>
              </a:ext>
            </a:extLst>
          </p:cNvPr>
          <p:cNvSpPr/>
          <p:nvPr/>
        </p:nvSpPr>
        <p:spPr>
          <a:xfrm>
            <a:off x="1396767" y="2114356"/>
            <a:ext cx="6350466" cy="3506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2AC333-FC56-492D-A1DC-8060D251DF73}"/>
              </a:ext>
            </a:extLst>
          </p:cNvPr>
          <p:cNvSpPr txBox="1"/>
          <p:nvPr/>
        </p:nvSpPr>
        <p:spPr>
          <a:xfrm>
            <a:off x="2177699" y="2388842"/>
            <a:ext cx="2202847" cy="254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C29C19-8EA5-4DD2-85EC-8A14E7E54750}"/>
              </a:ext>
            </a:extLst>
          </p:cNvPr>
          <p:cNvSpPr txBox="1"/>
          <p:nvPr/>
        </p:nvSpPr>
        <p:spPr>
          <a:xfrm>
            <a:off x="5765956" y="350450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50D6A1D9-DC93-49EB-B995-C759D95600F0}"/>
              </a:ext>
            </a:extLst>
          </p:cNvPr>
          <p:cNvSpPr/>
          <p:nvPr/>
        </p:nvSpPr>
        <p:spPr>
          <a:xfrm>
            <a:off x="4862722" y="2593872"/>
            <a:ext cx="672073" cy="2547236"/>
          </a:xfrm>
          <a:prstGeom prst="rightBrace">
            <a:avLst>
              <a:gd name="adj1" fmla="val 8333"/>
              <a:gd name="adj2" fmla="val 490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EA95AC-D793-49B2-8A8C-E840C8BD65E6}"/>
              </a:ext>
            </a:extLst>
          </p:cNvPr>
          <p:cNvSpPr/>
          <p:nvPr/>
        </p:nvSpPr>
        <p:spPr>
          <a:xfrm>
            <a:off x="646221" y="604008"/>
            <a:ext cx="317915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16823D-3FCA-434F-A900-4F5557EB3F89}"/>
              </a:ext>
            </a:extLst>
          </p:cNvPr>
          <p:cNvSpPr txBox="1"/>
          <p:nvPr/>
        </p:nvSpPr>
        <p:spPr>
          <a:xfrm>
            <a:off x="935048" y="924016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C91348F-9487-4556-9934-EFC656710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1" t="22711" r="8813" b="27426"/>
          <a:stretch/>
        </p:blipFill>
        <p:spPr>
          <a:xfrm>
            <a:off x="2545086" y="2423168"/>
            <a:ext cx="5786364" cy="36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3A603C-CF91-465C-A54F-8D59905FD57A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6CBD38-AD49-4061-9B36-9AFA65B32A27}"/>
              </a:ext>
            </a:extLst>
          </p:cNvPr>
          <p:cNvSpPr txBox="1"/>
          <p:nvPr/>
        </p:nvSpPr>
        <p:spPr>
          <a:xfrm>
            <a:off x="935048" y="924016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5CC4861-470B-4901-B13F-448595E1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1" t="22835" r="10826" b="27997"/>
          <a:stretch/>
        </p:blipFill>
        <p:spPr>
          <a:xfrm>
            <a:off x="2545085" y="2452322"/>
            <a:ext cx="5786363" cy="36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66FB30-D4E1-404F-BBFB-221346B73812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E209A1-E144-4409-81B8-EDCE9CCD3FAA}"/>
              </a:ext>
            </a:extLst>
          </p:cNvPr>
          <p:cNvSpPr txBox="1"/>
          <p:nvPr/>
        </p:nvSpPr>
        <p:spPr>
          <a:xfrm>
            <a:off x="935048" y="924016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34CE7F8-B94D-478E-88F8-F05D9B0128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3" t="22794" r="10826" b="27964"/>
          <a:stretch/>
        </p:blipFill>
        <p:spPr>
          <a:xfrm>
            <a:off x="2545085" y="2444709"/>
            <a:ext cx="5786363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8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6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EEDF312-A1A4-4102-BABE-2071A3C085C4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DFE80F0-F85E-42A5-9B40-A9DA6E0602EF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ACCE5A-9F1D-4F2B-B490-2E0981BD594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015A0-B7B4-4BBF-9A7C-A7EA5F4C2CB8}"/>
              </a:ext>
            </a:extLst>
          </p:cNvPr>
          <p:cNvSpPr txBox="1"/>
          <p:nvPr/>
        </p:nvSpPr>
        <p:spPr>
          <a:xfrm>
            <a:off x="963761" y="433017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&amp; 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30A6E6-552C-4911-9A47-B910C8A04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4" y="2313696"/>
            <a:ext cx="3067137" cy="1280782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32A2A153-8C9D-44F6-8B12-1F51E589F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70" y="4169658"/>
            <a:ext cx="4429387" cy="14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3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3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7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4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48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9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FCB90F5-AED6-49A2-82EA-F0B949C0E6C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15D5E8B-85B4-4F11-8049-C0E7394D08C7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01879D3-9B49-42D0-B019-6915BAC56B4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EB77-61D6-4B14-9B46-18623807A38D}"/>
              </a:ext>
            </a:extLst>
          </p:cNvPr>
          <p:cNvSpPr txBox="1"/>
          <p:nvPr/>
        </p:nvSpPr>
        <p:spPr>
          <a:xfrm>
            <a:off x="963761" y="433017"/>
            <a:ext cx="115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VCS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2CB477-0928-4684-ACB7-A1B5C3B997F8}"/>
              </a:ext>
            </a:extLst>
          </p:cNvPr>
          <p:cNvSpPr txBox="1"/>
          <p:nvPr/>
        </p:nvSpPr>
        <p:spPr>
          <a:xfrm>
            <a:off x="2338152" y="1726735"/>
            <a:ext cx="446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BDE06C2-3E80-41C1-A6BC-16C138065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9" y="2394002"/>
            <a:ext cx="4057221" cy="34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4E0EE6-724B-4B08-8FD7-75F9603D8F98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system that records changes to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423699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3DB805-CFCA-412F-895E-44867081177A}"/>
              </a:ext>
            </a:extLst>
          </p:cNvPr>
          <p:cNvSpPr txBox="1"/>
          <p:nvPr/>
        </p:nvSpPr>
        <p:spPr>
          <a:xfrm>
            <a:off x="584853" y="463989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Local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E830EA-977F-4D2D-AF60-7F5745220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1" y="1316976"/>
            <a:ext cx="5261798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4583A4-B8A3-4BAF-A53D-C131D398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58" y="1316976"/>
            <a:ext cx="6463683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458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Distributed Version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AC4BE-3942-4E80-876D-E6571378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12" y="1273945"/>
            <a:ext cx="3934976" cy="47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316A1D-01C3-4604-9DAF-80683AA65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4" y="1974885"/>
            <a:ext cx="5645791" cy="364669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C682FD5-66AC-454F-8126-69F62629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70" y="5712902"/>
            <a:ext cx="2000774" cy="100038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697A13-0841-41B7-A82C-93A2FA5CB0C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5ED411D-6FFA-4FDC-82A6-E9204F25EDE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3883942-3CB0-4D60-B072-AEEE3E89AC6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836CC-90E5-45A2-8DDF-BB0178229D75}"/>
              </a:ext>
            </a:extLst>
          </p:cNvPr>
          <p:cNvSpPr txBox="1"/>
          <p:nvPr/>
        </p:nvSpPr>
        <p:spPr>
          <a:xfrm>
            <a:off x="963761" y="433017"/>
            <a:ext cx="881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AA7882-F62B-45FC-B02D-C060A49D8EFE}"/>
              </a:ext>
            </a:extLst>
          </p:cNvPr>
          <p:cNvSpPr txBox="1"/>
          <p:nvPr/>
        </p:nvSpPr>
        <p:spPr>
          <a:xfrm>
            <a:off x="584853" y="463989"/>
            <a:ext cx="3624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First Steps with Git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F0E2DC5-D06B-4A7B-8834-A076B6D75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43" y="3294895"/>
            <a:ext cx="5215449" cy="2924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2BEBA1-DC2C-4607-BDF2-7A901C172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5" y="1340977"/>
            <a:ext cx="5063829" cy="28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105</Words>
  <Application>Microsoft Office PowerPoint</Application>
  <PresentationFormat>如螢幕大小 (4:3)</PresentationFormat>
  <Paragraphs>24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2020-09-26T08:32:48Z</dcterms:created>
  <dcterms:modified xsi:type="dcterms:W3CDTF">2020-09-26T13:35:54Z</dcterms:modified>
</cp:coreProperties>
</file>