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2A2A153-8C9D-44F6-8B12-1F51E589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0" y="4169658"/>
            <a:ext cx="4429387" cy="1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2020-09-26T08:32:48Z</dcterms:created>
  <dcterms:modified xsi:type="dcterms:W3CDTF">2020-09-26T08:58:14Z</dcterms:modified>
</cp:coreProperties>
</file>