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295" r:id="rId4"/>
    <p:sldId id="299" r:id="rId5"/>
    <p:sldId id="296" r:id="rId6"/>
    <p:sldId id="297" r:id="rId7"/>
    <p:sldId id="298" r:id="rId8"/>
    <p:sldId id="301" r:id="rId9"/>
    <p:sldId id="302" r:id="rId10"/>
    <p:sldId id="303" r:id="rId11"/>
    <p:sldId id="304" r:id="rId12"/>
    <p:sldId id="306" r:id="rId13"/>
    <p:sldId id="309" r:id="rId14"/>
    <p:sldId id="305" r:id="rId15"/>
    <p:sldId id="307" r:id="rId16"/>
    <p:sldId id="308" r:id="rId17"/>
    <p:sldId id="310" r:id="rId18"/>
    <p:sldId id="311" r:id="rId19"/>
    <p:sldId id="312" r:id="rId20"/>
    <p:sldId id="313" r:id="rId21"/>
    <p:sldId id="300" r:id="rId22"/>
    <p:sldId id="314" r:id="rId23"/>
    <p:sldId id="315" r:id="rId24"/>
    <p:sldId id="33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43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9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8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17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91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2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33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92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8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86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6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3BEFC-976D-4ED6-9D0A-EDCFF8846F99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0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hyperlink" Target="https://twitter.com/shijimi_mike/status/1066685761401942016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3386288-D562-48A8-8001-272E39053A57}"/>
              </a:ext>
            </a:extLst>
          </p:cNvPr>
          <p:cNvSpPr txBox="1"/>
          <p:nvPr/>
        </p:nvSpPr>
        <p:spPr>
          <a:xfrm>
            <a:off x="1159408" y="1918900"/>
            <a:ext cx="6035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BIG DATA ANALYSIS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22CEDA-C53D-438F-8196-8AC0E8856C93}"/>
              </a:ext>
            </a:extLst>
          </p:cNvPr>
          <p:cNvSpPr txBox="1"/>
          <p:nvPr/>
        </p:nvSpPr>
        <p:spPr>
          <a:xfrm>
            <a:off x="4214346" y="3013501"/>
            <a:ext cx="315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TA class III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650328F-7AAF-4B4A-B8F0-D6682BE6BC3F}"/>
              </a:ext>
            </a:extLst>
          </p:cNvPr>
          <p:cNvSpPr txBox="1"/>
          <p:nvPr/>
        </p:nvSpPr>
        <p:spPr>
          <a:xfrm>
            <a:off x="5993263" y="5513829"/>
            <a:ext cx="2403671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 : Lee Chi-</a:t>
            </a:r>
            <a:r>
              <a:rPr lang="en-US" altLang="zh-TW" sz="20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Hsuan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0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86D28A3-0E5E-49A5-BE04-A322E91F024E}"/>
              </a:ext>
            </a:extLst>
          </p:cNvPr>
          <p:cNvSpPr/>
          <p:nvPr/>
        </p:nvSpPr>
        <p:spPr>
          <a:xfrm>
            <a:off x="662730" y="2122745"/>
            <a:ext cx="7818540" cy="2046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7EEDEC-A9A8-4ED5-9405-6F30BE4A5BF5}"/>
              </a:ext>
            </a:extLst>
          </p:cNvPr>
          <p:cNvSpPr txBox="1"/>
          <p:nvPr/>
        </p:nvSpPr>
        <p:spPr>
          <a:xfrm>
            <a:off x="861561" y="2374879"/>
            <a:ext cx="7420878" cy="1230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git config --global user.email "your_email_account.gmail.com"</a:t>
            </a:r>
          </a:p>
          <a:p>
            <a:pPr>
              <a:lnSpc>
                <a:spcPct val="200000"/>
              </a:lnSpc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git config --global user.name "your name"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1A8E666-C6FC-4C43-8BBC-67AE0B52BDAB}"/>
              </a:ext>
            </a:extLst>
          </p:cNvPr>
          <p:cNvSpPr txBox="1"/>
          <p:nvPr/>
        </p:nvSpPr>
        <p:spPr>
          <a:xfrm>
            <a:off x="662730" y="963329"/>
            <a:ext cx="273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Your Identity</a:t>
            </a:r>
          </a:p>
        </p:txBody>
      </p:sp>
    </p:spTree>
    <p:extLst>
      <p:ext uri="{BB962C8B-B14F-4D97-AF65-F5344CB8AC3E}">
        <p14:creationId xmlns:p14="http://schemas.microsoft.com/office/powerpoint/2010/main" val="322649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BB4373D-9DF6-4A90-9354-537774B50811}"/>
              </a:ext>
            </a:extLst>
          </p:cNvPr>
          <p:cNvSpPr/>
          <p:nvPr/>
        </p:nvSpPr>
        <p:spPr>
          <a:xfrm>
            <a:off x="646221" y="604008"/>
            <a:ext cx="2642533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E7042F-ECA3-43E7-B09F-3B9304A9119B}"/>
              </a:ext>
            </a:extLst>
          </p:cNvPr>
          <p:cNvSpPr txBox="1"/>
          <p:nvPr/>
        </p:nvSpPr>
        <p:spPr>
          <a:xfrm>
            <a:off x="935048" y="924016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init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A76CA37-7D28-49DC-B15B-754355A15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86" y="2389503"/>
            <a:ext cx="6348280" cy="356031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3C42A8B-FD97-4AF0-BDD1-82EB77A6054E}"/>
              </a:ext>
            </a:extLst>
          </p:cNvPr>
          <p:cNvSpPr/>
          <p:nvPr/>
        </p:nvSpPr>
        <p:spPr>
          <a:xfrm>
            <a:off x="3053592" y="3016347"/>
            <a:ext cx="671119" cy="825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21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7EFF3C9-08E2-48A2-AB8B-AE4517857449}"/>
              </a:ext>
            </a:extLst>
          </p:cNvPr>
          <p:cNvSpPr txBox="1"/>
          <p:nvPr/>
        </p:nvSpPr>
        <p:spPr>
          <a:xfrm>
            <a:off x="662730" y="963329"/>
            <a:ext cx="5330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Three state of tracking files :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9D59C0-A0D6-4862-9F9D-9E074ED8E216}"/>
              </a:ext>
            </a:extLst>
          </p:cNvPr>
          <p:cNvSpPr/>
          <p:nvPr/>
        </p:nvSpPr>
        <p:spPr>
          <a:xfrm>
            <a:off x="1396767" y="2114356"/>
            <a:ext cx="6350466" cy="35062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A2AC333-FC56-492D-A1DC-8060D251DF73}"/>
              </a:ext>
            </a:extLst>
          </p:cNvPr>
          <p:cNvSpPr txBox="1"/>
          <p:nvPr/>
        </p:nvSpPr>
        <p:spPr>
          <a:xfrm>
            <a:off x="2177699" y="2388842"/>
            <a:ext cx="2202847" cy="2547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pPr>
              <a:lnSpc>
                <a:spcPct val="200000"/>
              </a:lnSpc>
            </a:pPr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</a:p>
          <a:p>
            <a:pPr>
              <a:lnSpc>
                <a:spcPct val="200000"/>
              </a:lnSpc>
            </a:pPr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committed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3C29C19-8EA5-4DD2-85EC-8A14E7E54750}"/>
              </a:ext>
            </a:extLst>
          </p:cNvPr>
          <p:cNvSpPr txBox="1"/>
          <p:nvPr/>
        </p:nvSpPr>
        <p:spPr>
          <a:xfrm>
            <a:off x="5765956" y="3504501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2" name="右大括弧 1">
            <a:extLst>
              <a:ext uri="{FF2B5EF4-FFF2-40B4-BE49-F238E27FC236}">
                <a16:creationId xmlns:a16="http://schemas.microsoft.com/office/drawing/2014/main" id="{50D6A1D9-DC93-49EB-B995-C759D95600F0}"/>
              </a:ext>
            </a:extLst>
          </p:cNvPr>
          <p:cNvSpPr/>
          <p:nvPr/>
        </p:nvSpPr>
        <p:spPr>
          <a:xfrm>
            <a:off x="4862722" y="2593872"/>
            <a:ext cx="672073" cy="2547236"/>
          </a:xfrm>
          <a:prstGeom prst="rightBrace">
            <a:avLst>
              <a:gd name="adj1" fmla="val 8333"/>
              <a:gd name="adj2" fmla="val 4901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6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D014E5D-EEAA-4AA8-99B1-9FEDEB53F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159" y="1277758"/>
            <a:ext cx="2539682" cy="253968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4EB8C33-3A1A-4B3B-A42F-FDAC57563C7A}"/>
              </a:ext>
            </a:extLst>
          </p:cNvPr>
          <p:cNvSpPr txBox="1"/>
          <p:nvPr/>
        </p:nvSpPr>
        <p:spPr>
          <a:xfrm>
            <a:off x="957068" y="4035554"/>
            <a:ext cx="7229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Snapshotting your repository</a:t>
            </a:r>
          </a:p>
        </p:txBody>
      </p:sp>
    </p:spTree>
    <p:extLst>
      <p:ext uri="{BB962C8B-B14F-4D97-AF65-F5344CB8AC3E}">
        <p14:creationId xmlns:p14="http://schemas.microsoft.com/office/powerpoint/2010/main" val="293708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7EA95AC-D793-49B2-8A8C-E840C8BD65E6}"/>
              </a:ext>
            </a:extLst>
          </p:cNvPr>
          <p:cNvSpPr/>
          <p:nvPr/>
        </p:nvSpPr>
        <p:spPr>
          <a:xfrm>
            <a:off x="646221" y="604008"/>
            <a:ext cx="3179159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16823D-3FCA-434F-A900-4F5557EB3F89}"/>
              </a:ext>
            </a:extLst>
          </p:cNvPr>
          <p:cNvSpPr txBox="1"/>
          <p:nvPr/>
        </p:nvSpPr>
        <p:spPr>
          <a:xfrm>
            <a:off x="935048" y="924016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status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0C91348F-9487-4556-9934-EFC6567105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61" t="22711" r="8813" b="27426"/>
          <a:stretch/>
        </p:blipFill>
        <p:spPr>
          <a:xfrm>
            <a:off x="2545086" y="2423168"/>
            <a:ext cx="5786364" cy="366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0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C3A603C-CF91-465C-A54F-8D59905FD57A}"/>
              </a:ext>
            </a:extLst>
          </p:cNvPr>
          <p:cNvSpPr/>
          <p:nvPr/>
        </p:nvSpPr>
        <p:spPr>
          <a:xfrm>
            <a:off x="646221" y="604008"/>
            <a:ext cx="2642533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6CBD38-AD49-4061-9B36-9AFA65B32A27}"/>
              </a:ext>
            </a:extLst>
          </p:cNvPr>
          <p:cNvSpPr txBox="1"/>
          <p:nvPr/>
        </p:nvSpPr>
        <p:spPr>
          <a:xfrm>
            <a:off x="935048" y="924016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add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35CC4861-470B-4901-B13F-448595E105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1" t="22835" r="10826" b="27997"/>
          <a:stretch/>
        </p:blipFill>
        <p:spPr>
          <a:xfrm>
            <a:off x="2545085" y="2452322"/>
            <a:ext cx="5786363" cy="363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766FB30-D4E1-404F-BBFB-221346B73812}"/>
              </a:ext>
            </a:extLst>
          </p:cNvPr>
          <p:cNvSpPr/>
          <p:nvPr/>
        </p:nvSpPr>
        <p:spPr>
          <a:xfrm>
            <a:off x="646221" y="604008"/>
            <a:ext cx="5016348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DE209A1-E144-4409-81B8-EDCE9CCD3FAA}"/>
              </a:ext>
            </a:extLst>
          </p:cNvPr>
          <p:cNvSpPr txBox="1"/>
          <p:nvPr/>
        </p:nvSpPr>
        <p:spPr>
          <a:xfrm>
            <a:off x="935048" y="924016"/>
            <a:ext cx="3953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commit –m ‘…’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434CE7F8-B94D-478E-88F8-F05D9B0128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3" t="22794" r="10826" b="27964"/>
          <a:stretch/>
        </p:blipFill>
        <p:spPr>
          <a:xfrm>
            <a:off x="2545085" y="2444709"/>
            <a:ext cx="5786363" cy="36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26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7159256-E46E-4447-994C-253BCA809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48" y="2510625"/>
            <a:ext cx="7331978" cy="26780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EFAE22A-C21E-42EA-9D38-D896CA2B1B77}"/>
              </a:ext>
            </a:extLst>
          </p:cNvPr>
          <p:cNvSpPr/>
          <p:nvPr/>
        </p:nvSpPr>
        <p:spPr>
          <a:xfrm>
            <a:off x="646222" y="604008"/>
            <a:ext cx="2323482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16DF437-36E8-4486-8AF3-CFC1DD2250D8}"/>
              </a:ext>
            </a:extLst>
          </p:cNvPr>
          <p:cNvSpPr txBox="1"/>
          <p:nvPr/>
        </p:nvSpPr>
        <p:spPr>
          <a:xfrm>
            <a:off x="935048" y="924016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gitignor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269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20AD865-2351-49AA-82E0-EF6DE8EA0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23" y="1979802"/>
            <a:ext cx="7036354" cy="394620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9346032-9365-46FB-B6CD-850B2C33FD7A}"/>
              </a:ext>
            </a:extLst>
          </p:cNvPr>
          <p:cNvSpPr txBox="1"/>
          <p:nvPr/>
        </p:nvSpPr>
        <p:spPr>
          <a:xfrm>
            <a:off x="1053823" y="308599"/>
            <a:ext cx="6401111" cy="147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…after adding an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ipynb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(the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ipynb_checkpoints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is ignored)</a:t>
            </a:r>
          </a:p>
        </p:txBody>
      </p:sp>
    </p:spTree>
    <p:extLst>
      <p:ext uri="{BB962C8B-B14F-4D97-AF65-F5344CB8AC3E}">
        <p14:creationId xmlns:p14="http://schemas.microsoft.com/office/powerpoint/2010/main" val="278705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D401E60-412B-4D9B-9C87-84AD753985E4}"/>
              </a:ext>
            </a:extLst>
          </p:cNvPr>
          <p:cNvSpPr/>
          <p:nvPr/>
        </p:nvSpPr>
        <p:spPr>
          <a:xfrm>
            <a:off x="646221" y="604008"/>
            <a:ext cx="3288755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FD8DDE9-195E-401C-9036-703217E28413}"/>
              </a:ext>
            </a:extLst>
          </p:cNvPr>
          <p:cNvSpPr txBox="1"/>
          <p:nvPr/>
        </p:nvSpPr>
        <p:spPr>
          <a:xfrm>
            <a:off x="935048" y="924016"/>
            <a:ext cx="2348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add -A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D21AB004-DF74-4B88-B5C4-54F65F073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44" y="2444709"/>
            <a:ext cx="5692904" cy="361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EEDF312-A1A4-4102-BABE-2071A3C085C4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DFE80F0-F85E-42A5-9B40-A9DA6E0602EF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DACCE5A-9F1D-4F2B-B490-2E0981BD5943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5015A0-B7B4-4BBF-9A7C-A7EA5F4C2CB8}"/>
              </a:ext>
            </a:extLst>
          </p:cNvPr>
          <p:cNvSpPr txBox="1"/>
          <p:nvPr/>
        </p:nvSpPr>
        <p:spPr>
          <a:xfrm>
            <a:off x="963761" y="433017"/>
            <a:ext cx="3304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 &amp; GitHub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030A6E6-552C-4911-9A47-B910C8A04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4" y="2313696"/>
            <a:ext cx="3067137" cy="12807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729305C-8EC1-4C8A-8DF7-78F88F335A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4" t="17384" r="12037" b="33220"/>
          <a:stretch/>
        </p:blipFill>
        <p:spPr>
          <a:xfrm>
            <a:off x="3422709" y="3922727"/>
            <a:ext cx="4857225" cy="168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31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FFC9498-3974-44FA-BE5F-52A7232C4704}"/>
              </a:ext>
            </a:extLst>
          </p:cNvPr>
          <p:cNvSpPr/>
          <p:nvPr/>
        </p:nvSpPr>
        <p:spPr>
          <a:xfrm>
            <a:off x="646221" y="604008"/>
            <a:ext cx="3288755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33E7C73-F505-4EB6-B8C5-1660593636E5}"/>
              </a:ext>
            </a:extLst>
          </p:cNvPr>
          <p:cNvSpPr txBox="1"/>
          <p:nvPr/>
        </p:nvSpPr>
        <p:spPr>
          <a:xfrm>
            <a:off x="935048" y="924016"/>
            <a:ext cx="2462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commit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09EB6E81-44B6-423F-80D9-556860295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44" y="2444709"/>
            <a:ext cx="565864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27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3DF75CA-7867-47A2-9D56-87A07693FAFD}"/>
              </a:ext>
            </a:extLst>
          </p:cNvPr>
          <p:cNvSpPr/>
          <p:nvPr/>
        </p:nvSpPr>
        <p:spPr>
          <a:xfrm>
            <a:off x="646221" y="604008"/>
            <a:ext cx="2096979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2D4E84B-E6B9-4E08-95D5-1E65B2D1CF56}"/>
              </a:ext>
            </a:extLst>
          </p:cNvPr>
          <p:cNvSpPr txBox="1"/>
          <p:nvPr/>
        </p:nvSpPr>
        <p:spPr>
          <a:xfrm>
            <a:off x="935048" y="924016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vim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E7AD204-D686-49CE-A4FB-56F661EF6B2A}"/>
              </a:ext>
            </a:extLst>
          </p:cNvPr>
          <p:cNvSpPr txBox="1"/>
          <p:nvPr/>
        </p:nvSpPr>
        <p:spPr>
          <a:xfrm>
            <a:off x="1781011" y="2218742"/>
            <a:ext cx="5581977" cy="2959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press ‘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write your commit message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press ‘Esc’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type ‘: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wq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537635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DE932EE8-0C49-4DCA-A776-CD62590A5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33" y="1522997"/>
            <a:ext cx="5620534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52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D2A1EC3-EC15-430D-9FEB-BA013B25BBE8}"/>
              </a:ext>
            </a:extLst>
          </p:cNvPr>
          <p:cNvSpPr/>
          <p:nvPr/>
        </p:nvSpPr>
        <p:spPr>
          <a:xfrm>
            <a:off x="646221" y="604008"/>
            <a:ext cx="2642533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5E2C94C-4508-4A25-8A14-6A5F977AFC85}"/>
              </a:ext>
            </a:extLst>
          </p:cNvPr>
          <p:cNvSpPr txBox="1"/>
          <p:nvPr/>
        </p:nvSpPr>
        <p:spPr>
          <a:xfrm>
            <a:off x="935048" y="924016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log</a:t>
            </a:r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4B83DDF2-165B-4746-A1DF-02D83E5A3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44" y="2468525"/>
            <a:ext cx="5620534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36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BF62395-EAE0-4B18-B853-10403B7060CB}"/>
              </a:ext>
            </a:extLst>
          </p:cNvPr>
          <p:cNvSpPr txBox="1"/>
          <p:nvPr/>
        </p:nvSpPr>
        <p:spPr>
          <a:xfrm>
            <a:off x="745641" y="722656"/>
            <a:ext cx="6378669" cy="369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checkout &lt;sha1&gt;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to check out a particular commit</a:t>
            </a:r>
          </a:p>
          <a:p>
            <a:pPr>
              <a:lnSpc>
                <a:spcPct val="150000"/>
              </a:lnSpc>
            </a:pP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revert &lt;sha1&gt;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to revert a particular commit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B8A1334F-D335-4789-AB67-6F264235D2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57" r="27885" b="37080"/>
          <a:stretch/>
        </p:blipFill>
        <p:spPr>
          <a:xfrm>
            <a:off x="4176398" y="5077410"/>
            <a:ext cx="4053202" cy="87283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78F6BC9-3D83-42A1-A93E-ECB2139B9469}"/>
              </a:ext>
            </a:extLst>
          </p:cNvPr>
          <p:cNvSpPr/>
          <p:nvPr/>
        </p:nvSpPr>
        <p:spPr>
          <a:xfrm>
            <a:off x="4655127" y="5077410"/>
            <a:ext cx="2795155" cy="336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32937B-C1F4-4C7F-82AF-15C29B7F8BED}"/>
              </a:ext>
            </a:extLst>
          </p:cNvPr>
          <p:cNvSpPr/>
          <p:nvPr/>
        </p:nvSpPr>
        <p:spPr>
          <a:xfrm>
            <a:off x="6202999" y="457485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&lt;sha1&gt;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53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1F06AE7-3921-42C6-B2D9-A2ADE7774792}"/>
              </a:ext>
            </a:extLst>
          </p:cNvPr>
          <p:cNvSpPr txBox="1"/>
          <p:nvPr/>
        </p:nvSpPr>
        <p:spPr>
          <a:xfrm>
            <a:off x="612397" y="646429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C472AC-C814-4264-B516-AEF54EEC4967}"/>
              </a:ext>
            </a:extLst>
          </p:cNvPr>
          <p:cNvSpPr/>
          <p:nvPr/>
        </p:nvSpPr>
        <p:spPr>
          <a:xfrm>
            <a:off x="889233" y="1734084"/>
            <a:ext cx="7365534" cy="2575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EBF860A-F73D-4938-89CB-809C81B30BE8}"/>
              </a:ext>
            </a:extLst>
          </p:cNvPr>
          <p:cNvSpPr txBox="1"/>
          <p:nvPr/>
        </p:nvSpPr>
        <p:spPr>
          <a:xfrm>
            <a:off x="1241332" y="2236964"/>
            <a:ext cx="6661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The default branch git create for you when a new git repo is initialized is called “master”.</a:t>
            </a:r>
          </a:p>
        </p:txBody>
      </p:sp>
    </p:spTree>
    <p:extLst>
      <p:ext uri="{BB962C8B-B14F-4D97-AF65-F5344CB8AC3E}">
        <p14:creationId xmlns:p14="http://schemas.microsoft.com/office/powerpoint/2010/main" val="1557077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50A71E6-8087-47AB-83A3-4704D41A90E2}"/>
              </a:ext>
            </a:extLst>
          </p:cNvPr>
          <p:cNvSpPr/>
          <p:nvPr/>
        </p:nvSpPr>
        <p:spPr>
          <a:xfrm>
            <a:off x="889233" y="1734084"/>
            <a:ext cx="7365534" cy="2575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E182E2-8101-480C-AC1D-3278E5B34E3E}"/>
              </a:ext>
            </a:extLst>
          </p:cNvPr>
          <p:cNvSpPr txBox="1"/>
          <p:nvPr/>
        </p:nvSpPr>
        <p:spPr>
          <a:xfrm>
            <a:off x="1241332" y="2236964"/>
            <a:ext cx="6661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Branches enable changes to be worked on without disruption the most current working state,</a:t>
            </a:r>
          </a:p>
        </p:txBody>
      </p:sp>
    </p:spTree>
    <p:extLst>
      <p:ext uri="{BB962C8B-B14F-4D97-AF65-F5344CB8AC3E}">
        <p14:creationId xmlns:p14="http://schemas.microsoft.com/office/powerpoint/2010/main" val="3514847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F3458E4-59B0-4B08-A818-697C2ED81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744" y="3873945"/>
            <a:ext cx="6048511" cy="51844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78E4DF-B4DB-4C34-A11D-5DE72C3BF409}"/>
              </a:ext>
            </a:extLst>
          </p:cNvPr>
          <p:cNvSpPr/>
          <p:nvPr/>
        </p:nvSpPr>
        <p:spPr>
          <a:xfrm>
            <a:off x="1547744" y="1747232"/>
            <a:ext cx="6048511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B6A64A-1E37-4FBC-B723-7EFCF0CF2F9F}"/>
              </a:ext>
            </a:extLst>
          </p:cNvPr>
          <p:cNvSpPr txBox="1"/>
          <p:nvPr/>
        </p:nvSpPr>
        <p:spPr>
          <a:xfrm>
            <a:off x="1967488" y="2067240"/>
            <a:ext cx="5079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branch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branch_name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548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7BA8308-0E71-42BC-9714-02D5FFF2E137}"/>
              </a:ext>
            </a:extLst>
          </p:cNvPr>
          <p:cNvSpPr/>
          <p:nvPr/>
        </p:nvSpPr>
        <p:spPr>
          <a:xfrm>
            <a:off x="2545086" y="1253290"/>
            <a:ext cx="3485650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732E131-8FBC-482E-9A54-9B01F26C3535}"/>
              </a:ext>
            </a:extLst>
          </p:cNvPr>
          <p:cNvSpPr txBox="1"/>
          <p:nvPr/>
        </p:nvSpPr>
        <p:spPr>
          <a:xfrm>
            <a:off x="2862599" y="1566723"/>
            <a:ext cx="2706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branch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E3291D27-DD2B-4404-961E-C5BDE4896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95" y="3294895"/>
            <a:ext cx="6546409" cy="230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99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8465F4D-92C8-4218-A958-29D62F6B1A97}"/>
              </a:ext>
            </a:extLst>
          </p:cNvPr>
          <p:cNvSpPr txBox="1"/>
          <p:nvPr/>
        </p:nvSpPr>
        <p:spPr>
          <a:xfrm>
            <a:off x="386372" y="324441"/>
            <a:ext cx="2004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＊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81A8F0-C2E1-4577-AC58-35B8EFAE7EBC}"/>
              </a:ext>
            </a:extLst>
          </p:cNvPr>
          <p:cNvSpPr txBox="1"/>
          <p:nvPr/>
        </p:nvSpPr>
        <p:spPr>
          <a:xfrm>
            <a:off x="349046" y="1058886"/>
            <a:ext cx="211032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main file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C0A0403-E86E-4D4B-A9EC-7255B9A71DC6}"/>
              </a:ext>
            </a:extLst>
          </p:cNvPr>
          <p:cNvSpPr txBox="1"/>
          <p:nvPr/>
        </p:nvSpPr>
        <p:spPr>
          <a:xfrm>
            <a:off x="1669409" y="2314568"/>
            <a:ext cx="211032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main file</a:t>
            </a: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7EADF4EE-F288-43EB-A2A7-D9F30DA40375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2459373" y="1320496"/>
            <a:ext cx="265200" cy="99407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CA7307C-CF29-4344-871F-39CBDF1B0055}"/>
              </a:ext>
            </a:extLst>
          </p:cNvPr>
          <p:cNvSpPr txBox="1"/>
          <p:nvPr/>
        </p:nvSpPr>
        <p:spPr>
          <a:xfrm>
            <a:off x="2915344" y="1417422"/>
            <a:ext cx="3451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git checkout –b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new_branch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363C442-B1E3-43CD-B532-2E2556292ED2}"/>
              </a:ext>
            </a:extLst>
          </p:cNvPr>
          <p:cNvSpPr txBox="1"/>
          <p:nvPr/>
        </p:nvSpPr>
        <p:spPr>
          <a:xfrm>
            <a:off x="6114410" y="2105740"/>
            <a:ext cx="211032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main file</a:t>
            </a:r>
          </a:p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new file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33E09B5-2ABD-4400-824C-B26610015F89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3779736" y="2576178"/>
            <a:ext cx="2334674" cy="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9DDA0F3-83F4-4BB3-BBBA-2509FAA4F2A3}"/>
              </a:ext>
            </a:extLst>
          </p:cNvPr>
          <p:cNvSpPr txBox="1"/>
          <p:nvPr/>
        </p:nvSpPr>
        <p:spPr>
          <a:xfrm>
            <a:off x="4376428" y="2114513"/>
            <a:ext cx="933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modify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F468E26-20E0-441C-9F7E-9891B9ACA69B}"/>
              </a:ext>
            </a:extLst>
          </p:cNvPr>
          <p:cNvSpPr txBox="1"/>
          <p:nvPr/>
        </p:nvSpPr>
        <p:spPr>
          <a:xfrm>
            <a:off x="1669408" y="3646439"/>
            <a:ext cx="211032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main file</a:t>
            </a:r>
          </a:p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new file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AC2572B1-8983-4F84-8AB1-414999449184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flipH="1">
            <a:off x="2724572" y="2837788"/>
            <a:ext cx="1" cy="808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2E528F29-0DD3-4E23-9397-6B2F6F355E7B}"/>
              </a:ext>
            </a:extLst>
          </p:cNvPr>
          <p:cNvCxnSpPr>
            <a:cxnSpLocks/>
            <a:stCxn id="16" idx="2"/>
            <a:endCxn id="23" idx="3"/>
          </p:cNvCxnSpPr>
          <p:nvPr/>
        </p:nvCxnSpPr>
        <p:spPr>
          <a:xfrm rot="5400000">
            <a:off x="4942832" y="1896751"/>
            <a:ext cx="1063646" cy="338983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EBF6538-9CDD-4F5A-BCB3-757B8725C0BA}"/>
              </a:ext>
            </a:extLst>
          </p:cNvPr>
          <p:cNvSpPr txBox="1"/>
          <p:nvPr/>
        </p:nvSpPr>
        <p:spPr>
          <a:xfrm>
            <a:off x="4652057" y="3686176"/>
            <a:ext cx="1714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add, commit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76451C5-833B-4D40-98B0-22044EE7228D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 flipH="1">
            <a:off x="1404209" y="1582106"/>
            <a:ext cx="1" cy="3643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18804E3-8FC2-4488-87D4-F4A9F33849D8}"/>
              </a:ext>
            </a:extLst>
          </p:cNvPr>
          <p:cNvSpPr txBox="1"/>
          <p:nvPr/>
        </p:nvSpPr>
        <p:spPr>
          <a:xfrm>
            <a:off x="937306" y="5225286"/>
            <a:ext cx="933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FEB8B8ED-CAB0-4C11-9628-33C7EB66C3FA}"/>
              </a:ext>
            </a:extLst>
          </p:cNvPr>
          <p:cNvCxnSpPr>
            <a:cxnSpLocks/>
            <a:stCxn id="23" idx="2"/>
            <a:endCxn id="36" idx="3"/>
          </p:cNvCxnSpPr>
          <p:nvPr/>
        </p:nvCxnSpPr>
        <p:spPr>
          <a:xfrm rot="5400000">
            <a:off x="1885445" y="4586213"/>
            <a:ext cx="824795" cy="8534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4CBCE9BE-B1B4-49CC-AA1D-6C0C71B98AD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404209" y="5625396"/>
            <a:ext cx="0" cy="47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38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FCB90F5-AED6-49A2-82EA-F0B949C0E6C5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15D5E8B-85B4-4F11-8049-C0E7394D08C7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01879D3-9B49-42D0-B019-6915BAC56B4D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1AEB77-61D6-4B14-9B46-18623807A38D}"/>
              </a:ext>
            </a:extLst>
          </p:cNvPr>
          <p:cNvSpPr txBox="1"/>
          <p:nvPr/>
        </p:nvSpPr>
        <p:spPr>
          <a:xfrm>
            <a:off x="963761" y="433017"/>
            <a:ext cx="1152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VCS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2CB477-0928-4684-ACB7-A1B5C3B997F8}"/>
              </a:ext>
            </a:extLst>
          </p:cNvPr>
          <p:cNvSpPr txBox="1"/>
          <p:nvPr/>
        </p:nvSpPr>
        <p:spPr>
          <a:xfrm>
            <a:off x="2338152" y="1726735"/>
            <a:ext cx="446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Version Control System</a:t>
            </a:r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BBDE06C2-3E80-41C1-A6BC-16C138065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69" y="2394002"/>
            <a:ext cx="4057221" cy="348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1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16ED53E-9866-436B-893D-42D9B6177B63}"/>
              </a:ext>
            </a:extLst>
          </p:cNvPr>
          <p:cNvSpPr txBox="1"/>
          <p:nvPr/>
        </p:nvSpPr>
        <p:spPr>
          <a:xfrm>
            <a:off x="661169" y="767632"/>
            <a:ext cx="8039380" cy="4433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history of diff. branches are diff.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branch –d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branch_name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merge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branch_name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fast-forward merge (when no diverge)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three-way merge (diverge but no conflict)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conflict ? Fix it, add, and commit </a:t>
            </a:r>
          </a:p>
        </p:txBody>
      </p:sp>
    </p:spTree>
    <p:extLst>
      <p:ext uri="{BB962C8B-B14F-4D97-AF65-F5344CB8AC3E}">
        <p14:creationId xmlns:p14="http://schemas.microsoft.com/office/powerpoint/2010/main" val="1609292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1762274-47D1-40FE-B255-A9D5DEA69D48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E2569004-F964-4D54-83A1-1EDA6D9EF198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39F4661-2B2F-46A0-8E8F-96ADBA363B4C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2E3C98C0-256E-47E3-92E0-EFFAA4DD8CD0}"/>
              </a:ext>
            </a:extLst>
          </p:cNvPr>
          <p:cNvSpPr txBox="1"/>
          <p:nvPr/>
        </p:nvSpPr>
        <p:spPr>
          <a:xfrm>
            <a:off x="963761" y="433017"/>
            <a:ext cx="1909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GitHub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hlinkClick r:id="rId4"/>
            <a:extLst>
              <a:ext uri="{FF2B5EF4-FFF2-40B4-BE49-F238E27FC236}">
                <a16:creationId xmlns:a16="http://schemas.microsoft.com/office/drawing/2014/main" id="{65BE1B23-F44B-401E-B019-58749DAFAF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0" r="19633"/>
          <a:stretch/>
        </p:blipFill>
        <p:spPr>
          <a:xfrm>
            <a:off x="2570337" y="2259784"/>
            <a:ext cx="4003325" cy="345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25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10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82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90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13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68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37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65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6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E4E0EE6-724B-4B08-8FD7-75F9603D8F98}"/>
              </a:ext>
            </a:extLst>
          </p:cNvPr>
          <p:cNvSpPr/>
          <p:nvPr/>
        </p:nvSpPr>
        <p:spPr>
          <a:xfrm>
            <a:off x="889233" y="1734084"/>
            <a:ext cx="7365534" cy="2575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729AD0-3CD3-44CD-B2BE-9A55ADC5C0B8}"/>
              </a:ext>
            </a:extLst>
          </p:cNvPr>
          <p:cNvSpPr txBox="1"/>
          <p:nvPr/>
        </p:nvSpPr>
        <p:spPr>
          <a:xfrm>
            <a:off x="1241332" y="2236964"/>
            <a:ext cx="6661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A system that records changes to files over time so that you can recall specific versions later.</a:t>
            </a:r>
          </a:p>
        </p:txBody>
      </p:sp>
    </p:spTree>
    <p:extLst>
      <p:ext uri="{BB962C8B-B14F-4D97-AF65-F5344CB8AC3E}">
        <p14:creationId xmlns:p14="http://schemas.microsoft.com/office/powerpoint/2010/main" val="4236992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89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6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2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0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B3DB805-CFCA-412F-895E-44867081177A}"/>
              </a:ext>
            </a:extLst>
          </p:cNvPr>
          <p:cNvSpPr txBox="1"/>
          <p:nvPr/>
        </p:nvSpPr>
        <p:spPr>
          <a:xfrm>
            <a:off x="584853" y="463989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Local VCS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E830EA-977F-4D2D-AF60-7F5745220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01" y="1316976"/>
            <a:ext cx="5261798" cy="44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2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E729AD0-3CD3-44CD-B2BE-9A55ADC5C0B8}"/>
              </a:ext>
            </a:extLst>
          </p:cNvPr>
          <p:cNvSpPr txBox="1"/>
          <p:nvPr/>
        </p:nvSpPr>
        <p:spPr>
          <a:xfrm>
            <a:off x="584853" y="463989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Centralized VCS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44583A4-B8A3-4BAF-A53D-C131D3982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58" y="1316976"/>
            <a:ext cx="6463683" cy="44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9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E729AD0-3CD3-44CD-B2BE-9A55ADC5C0B8}"/>
              </a:ext>
            </a:extLst>
          </p:cNvPr>
          <p:cNvSpPr txBox="1"/>
          <p:nvPr/>
        </p:nvSpPr>
        <p:spPr>
          <a:xfrm>
            <a:off x="584853" y="463989"/>
            <a:ext cx="4583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Distributed Version VCS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CAC4BE-3942-4E80-876D-E65713780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12" y="1273945"/>
            <a:ext cx="3934976" cy="47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4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4316A1D-01C3-4604-9DAF-80683AA65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24" y="1974885"/>
            <a:ext cx="5645791" cy="3646698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C682FD5-66AC-454F-8126-69F62629F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070" y="5712902"/>
            <a:ext cx="2000774" cy="1000387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2697A13-0841-41B7-A82C-93A2FA5CB0C7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5ED411D-6FFA-4FDC-82A6-E9204F25EDEB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3883942-3CB0-4D60-B072-AEEE3E89AC63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1836CC-90E5-45A2-8DDF-BB0178229D75}"/>
              </a:ext>
            </a:extLst>
          </p:cNvPr>
          <p:cNvSpPr txBox="1"/>
          <p:nvPr/>
        </p:nvSpPr>
        <p:spPr>
          <a:xfrm>
            <a:off x="963761" y="433017"/>
            <a:ext cx="881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6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1AA7882-F62B-45FC-B02D-C060A49D8EFE}"/>
              </a:ext>
            </a:extLst>
          </p:cNvPr>
          <p:cNvSpPr txBox="1"/>
          <p:nvPr/>
        </p:nvSpPr>
        <p:spPr>
          <a:xfrm>
            <a:off x="584853" y="463989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First Steps with Git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F0E2DC5-D06B-4A7B-8834-A076B6D75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993" y="3550763"/>
            <a:ext cx="5215449" cy="292498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12BEBA1-DC2C-4607-BDF2-7A901C172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17" y="1513223"/>
            <a:ext cx="5063829" cy="28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1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</TotalTime>
  <Words>317</Words>
  <Application>Microsoft Office PowerPoint</Application>
  <PresentationFormat>如螢幕大小 (4:3)</PresentationFormat>
  <Paragraphs>65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8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21</cp:revision>
  <dcterms:created xsi:type="dcterms:W3CDTF">2020-09-26T08:32:48Z</dcterms:created>
  <dcterms:modified xsi:type="dcterms:W3CDTF">2020-09-27T07:14:24Z</dcterms:modified>
</cp:coreProperties>
</file>