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295" r:id="rId4"/>
    <p:sldId id="296" r:id="rId5"/>
    <p:sldId id="29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43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9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8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17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91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2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33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92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8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86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6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0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3386288-D562-48A8-8001-272E39053A57}"/>
              </a:ext>
            </a:extLst>
          </p:cNvPr>
          <p:cNvSpPr txBox="1"/>
          <p:nvPr/>
        </p:nvSpPr>
        <p:spPr>
          <a:xfrm>
            <a:off x="1159408" y="1918900"/>
            <a:ext cx="6035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BIG DATA ANALYSIS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22CEDA-C53D-438F-8196-8AC0E8856C93}"/>
              </a:ext>
            </a:extLst>
          </p:cNvPr>
          <p:cNvSpPr txBox="1"/>
          <p:nvPr/>
        </p:nvSpPr>
        <p:spPr>
          <a:xfrm>
            <a:off x="4214346" y="3013501"/>
            <a:ext cx="315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TA class III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650328F-7AAF-4B4A-B8F0-D6682BE6BC3F}"/>
              </a:ext>
            </a:extLst>
          </p:cNvPr>
          <p:cNvSpPr txBox="1"/>
          <p:nvPr/>
        </p:nvSpPr>
        <p:spPr>
          <a:xfrm>
            <a:off x="5993263" y="5513829"/>
            <a:ext cx="2403671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 : Lee Chi-</a:t>
            </a:r>
            <a:r>
              <a:rPr lang="en-US" altLang="zh-TW" sz="20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Hsuan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0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3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2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9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如螢幕大小 (4:3)</PresentationFormat>
  <Paragraphs>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2020-09-26T08:32:48Z</dcterms:created>
  <dcterms:modified xsi:type="dcterms:W3CDTF">2020-09-26T08:33:32Z</dcterms:modified>
</cp:coreProperties>
</file>