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92" r:id="rId3"/>
    <p:sldId id="261" r:id="rId4"/>
    <p:sldId id="262" r:id="rId5"/>
    <p:sldId id="277" r:id="rId6"/>
    <p:sldId id="276" r:id="rId7"/>
    <p:sldId id="263" r:id="rId8"/>
    <p:sldId id="264" r:id="rId9"/>
    <p:sldId id="291" r:id="rId10"/>
    <p:sldId id="295" r:id="rId11"/>
    <p:sldId id="296" r:id="rId12"/>
    <p:sldId id="297" r:id="rId13"/>
    <p:sldId id="309" r:id="rId14"/>
    <p:sldId id="310" r:id="rId15"/>
    <p:sldId id="294" r:id="rId16"/>
    <p:sldId id="298" r:id="rId17"/>
    <p:sldId id="299" r:id="rId18"/>
    <p:sldId id="300" r:id="rId19"/>
    <p:sldId id="280" r:id="rId20"/>
    <p:sldId id="279" r:id="rId21"/>
    <p:sldId id="278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1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6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8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6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9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9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8ADC-FE45-4FB2-91CF-6B32E621D6F5}" type="datetimeFigureOut">
              <a:rPr lang="zh-TW" altLang="en-US" smtClean="0"/>
              <a:t>2020/9/6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80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anaconda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jupyter.readthedocs.io/en/latest/runn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jupyter.org/" TargetMode="Externa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385868" y="3013501"/>
            <a:ext cx="2809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1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B6F689-7228-492B-94FE-B52F97A0B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" y="1034147"/>
            <a:ext cx="7290033" cy="395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0EC1743-F9B1-462E-BC04-08A3B00C2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1742364"/>
            <a:ext cx="5696745" cy="21148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658DC5-CAD8-407D-9A06-17A8BD664502}"/>
              </a:ext>
            </a:extLst>
          </p:cNvPr>
          <p:cNvSpPr txBox="1"/>
          <p:nvPr/>
        </p:nvSpPr>
        <p:spPr>
          <a:xfrm>
            <a:off x="1227781" y="4091959"/>
            <a:ext cx="6688435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/>
              <a:t>You definitely are not the first person to encounter this kind of problem.</a:t>
            </a:r>
          </a:p>
        </p:txBody>
      </p:sp>
    </p:spTree>
    <p:extLst>
      <p:ext uri="{BB962C8B-B14F-4D97-AF65-F5344CB8AC3E}">
        <p14:creationId xmlns:p14="http://schemas.microsoft.com/office/powerpoint/2010/main" val="292318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1D059ED-42FB-4D09-B501-8B9AF243E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8" y="1217871"/>
            <a:ext cx="7269584" cy="41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A7062D-9012-4217-B254-93B09C8B4167}"/>
              </a:ext>
            </a:extLst>
          </p:cNvPr>
          <p:cNvSpPr/>
          <p:nvPr/>
        </p:nvSpPr>
        <p:spPr>
          <a:xfrm>
            <a:off x="729809" y="608473"/>
            <a:ext cx="4029886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types of variables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001E54FA-2540-4E73-8E57-9C0CF04145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4"/>
          <a:stretch/>
        </p:blipFill>
        <p:spPr>
          <a:xfrm>
            <a:off x="729809" y="1647447"/>
            <a:ext cx="7776155" cy="29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8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A7062D-9012-4217-B254-93B09C8B4167}"/>
              </a:ext>
            </a:extLst>
          </p:cNvPr>
          <p:cNvSpPr/>
          <p:nvPr/>
        </p:nvSpPr>
        <p:spPr>
          <a:xfrm>
            <a:off x="729809" y="608473"/>
            <a:ext cx="3698448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/ while / if else / def()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A0E70E2A-61C2-4948-8997-91B51C7F5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5" cy="22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3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D68D364-FF32-426A-9033-B08154839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" y="1647447"/>
            <a:ext cx="7776155" cy="26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C15B3E-BBBE-4D6B-86D5-1CB517E65301}"/>
              </a:ext>
            </a:extLst>
          </p:cNvPr>
          <p:cNvSpPr/>
          <p:nvPr/>
        </p:nvSpPr>
        <p:spPr>
          <a:xfrm>
            <a:off x="729809" y="608473"/>
            <a:ext cx="3474028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mutable vs. immutable</a:t>
            </a:r>
          </a:p>
        </p:txBody>
      </p:sp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44FC0BDE-8AF6-46F1-870E-429FA2097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24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C15B3E-BBBE-4D6B-86D5-1CB517E65301}"/>
              </a:ext>
            </a:extLst>
          </p:cNvPr>
          <p:cNvSpPr/>
          <p:nvPr/>
        </p:nvSpPr>
        <p:spPr>
          <a:xfrm>
            <a:off x="729809" y="608473"/>
            <a:ext cx="5411546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- Binding Names to Objects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C0EE1147-F783-4B9A-9312-233738746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27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4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C853FD9-339B-4DB6-B986-AC912A3F7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25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9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3E8D2D-159F-4A54-A9F3-55342886FD40}"/>
              </a:ext>
            </a:extLst>
          </p:cNvPr>
          <p:cNvSpPr/>
          <p:nvPr/>
        </p:nvSpPr>
        <p:spPr>
          <a:xfrm>
            <a:off x="729809" y="608473"/>
            <a:ext cx="2898550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by assignment</a:t>
            </a:r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D4D3C773-0B2E-4F52-AFDE-A313B4222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34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5F0CB79-799A-4CC2-98F0-75E3818BB5BB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22E2757-E96E-4B60-8304-8FB93A80582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2066B1-934E-4E50-8862-0E4B0976815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7CB849-7B3F-4D20-B9C9-8EADDC6746E2}"/>
              </a:ext>
            </a:extLst>
          </p:cNvPr>
          <p:cNvSpPr txBox="1"/>
          <p:nvPr/>
        </p:nvSpPr>
        <p:spPr>
          <a:xfrm>
            <a:off x="963761" y="433017"/>
            <a:ext cx="2682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matplotlib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676790-64E8-4754-B12A-E1C16C54D948}"/>
              </a:ext>
            </a:extLst>
          </p:cNvPr>
          <p:cNvSpPr txBox="1"/>
          <p:nvPr/>
        </p:nvSpPr>
        <p:spPr>
          <a:xfrm>
            <a:off x="1378690" y="5517041"/>
            <a:ext cx="6386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u="sng" dirty="0">
                <a:solidFill>
                  <a:srgbClr val="FF0000"/>
                </a:solidFill>
              </a:rPr>
              <a:t>Check out what parameters should be put in each functions</a:t>
            </a:r>
            <a:endParaRPr lang="zh-TW" altLang="en-US" sz="2000" u="sng" dirty="0">
              <a:solidFill>
                <a:srgbClr val="FF0000"/>
              </a:solidFill>
            </a:endParaRPr>
          </a:p>
        </p:txBody>
      </p:sp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4722C2FA-BC24-42DE-9581-6D7405E8D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58" y="1420593"/>
            <a:ext cx="2389583" cy="3656785"/>
          </a:xfrm>
          <a:prstGeom prst="rect">
            <a:avLst/>
          </a:prstGeom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1DF7228C-6A44-430A-8726-87E3AAAD4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00" y="1420593"/>
            <a:ext cx="2971215" cy="37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6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5E74AFC-F93B-48EE-99B7-DFD8847162B6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A262AC2-4790-4ADB-9BF3-BB2F946D5D66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01288EC-D8DE-4A05-9579-62E8EA04EC06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0DEC43-B9E0-4EC5-9189-1D22E5EE524C}"/>
              </a:ext>
            </a:extLst>
          </p:cNvPr>
          <p:cNvSpPr txBox="1"/>
          <p:nvPr/>
        </p:nvSpPr>
        <p:spPr>
          <a:xfrm>
            <a:off x="963761" y="433017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187E3B-C3C2-4B5D-9EC3-00709CD181B5}"/>
              </a:ext>
            </a:extLst>
          </p:cNvPr>
          <p:cNvSpPr/>
          <p:nvPr/>
        </p:nvSpPr>
        <p:spPr>
          <a:xfrm>
            <a:off x="811787" y="2163988"/>
            <a:ext cx="4841421" cy="65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&amp; Jupyter notebook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B1B08D-D5DC-426D-ABB7-D9B527FFBA96}"/>
              </a:ext>
            </a:extLst>
          </p:cNvPr>
          <p:cNvSpPr/>
          <p:nvPr/>
        </p:nvSpPr>
        <p:spPr>
          <a:xfrm>
            <a:off x="3231525" y="3722669"/>
            <a:ext cx="3464228" cy="65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Quick Review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A3C3D2-5ABD-47AE-96DF-46A9BED7E065}"/>
              </a:ext>
            </a:extLst>
          </p:cNvPr>
          <p:cNvSpPr/>
          <p:nvPr/>
        </p:nvSpPr>
        <p:spPr>
          <a:xfrm>
            <a:off x="5653208" y="5281351"/>
            <a:ext cx="2483902" cy="65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62371D8B-66C2-44AA-83D9-56B64AE128A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16200000" flipH="1">
            <a:off x="3648498" y="2407527"/>
            <a:ext cx="899141" cy="1731141"/>
          </a:xfrm>
          <a:prstGeom prst="bentConnector3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135C5C90-C951-4339-BBCE-ADDD5E510F8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5479828" y="3866020"/>
            <a:ext cx="899142" cy="193152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3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3ECC21-343E-4408-A40F-0382BA633D21}"/>
              </a:ext>
            </a:extLst>
          </p:cNvPr>
          <p:cNvSpPr/>
          <p:nvPr/>
        </p:nvSpPr>
        <p:spPr>
          <a:xfrm>
            <a:off x="729809" y="440693"/>
            <a:ext cx="245612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 examples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00DA8D-0216-46B3-9B7C-F9F2B56D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378999"/>
            <a:ext cx="7684382" cy="697655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73B11239-8DA8-4182-B7AE-9BD67014E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2677065"/>
            <a:ext cx="7693451" cy="323104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07107BD-2114-4B03-927E-012BF1309FD8}"/>
              </a:ext>
            </a:extLst>
          </p:cNvPr>
          <p:cNvSpPr/>
          <p:nvPr/>
        </p:nvSpPr>
        <p:spPr>
          <a:xfrm>
            <a:off x="1178923" y="2168661"/>
            <a:ext cx="6786153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either plot a list directly or assign some specific X's and Y's.</a:t>
            </a:r>
          </a:p>
        </p:txBody>
      </p:sp>
    </p:spTree>
    <p:extLst>
      <p:ext uri="{BB962C8B-B14F-4D97-AF65-F5344CB8AC3E}">
        <p14:creationId xmlns:p14="http://schemas.microsoft.com/office/powerpoint/2010/main" val="79746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90E71E63-51A8-4C50-A2EA-C015EB770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8" y="344527"/>
            <a:ext cx="7684382" cy="2825215"/>
          </a:xfrm>
          <a:prstGeom prst="rect">
            <a:avLst/>
          </a:prstGeom>
        </p:spPr>
      </p:pic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F4AB5E2B-665B-4BE0-9F88-606249884B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47"/>
          <a:stretch/>
        </p:blipFill>
        <p:spPr>
          <a:xfrm>
            <a:off x="4967795" y="3427091"/>
            <a:ext cx="3262239" cy="267858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C1C0AD6-C729-41AC-80D8-929974F13442}"/>
              </a:ext>
            </a:extLst>
          </p:cNvPr>
          <p:cNvSpPr/>
          <p:nvPr/>
        </p:nvSpPr>
        <p:spPr>
          <a:xfrm>
            <a:off x="1619040" y="3427091"/>
            <a:ext cx="3262240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slice the list and plot it.</a:t>
            </a:r>
          </a:p>
        </p:txBody>
      </p:sp>
    </p:spTree>
    <p:extLst>
      <p:ext uri="{BB962C8B-B14F-4D97-AF65-F5344CB8AC3E}">
        <p14:creationId xmlns:p14="http://schemas.microsoft.com/office/powerpoint/2010/main" val="91247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CCD8B6-CEA2-4069-BB6E-67A689369320}"/>
              </a:ext>
            </a:extLst>
          </p:cNvPr>
          <p:cNvSpPr/>
          <p:nvPr/>
        </p:nvSpPr>
        <p:spPr>
          <a:xfrm>
            <a:off x="729809" y="533493"/>
            <a:ext cx="965329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 plot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2A5AEEC-C3D8-4259-A36A-D7CA607C5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949889"/>
            <a:ext cx="3554388" cy="28202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66928DE-68AC-42A3-91B2-8BEF73E4D9FB}"/>
              </a:ext>
            </a:extLst>
          </p:cNvPr>
          <p:cNvSpPr/>
          <p:nvPr/>
        </p:nvSpPr>
        <p:spPr>
          <a:xfrm>
            <a:off x="4572000" y="2878497"/>
            <a:ext cx="1226490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Customize</a:t>
            </a:r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D6E2773D-63D9-439A-B4CC-5586E7630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94894"/>
            <a:ext cx="3551480" cy="3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2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17F5FC1-29ED-4CFA-BEAF-439D73E47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5" y="1189519"/>
            <a:ext cx="5739649" cy="44789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B25D5E-A842-4EEE-8E34-10646778A9D6}"/>
              </a:ext>
            </a:extLst>
          </p:cNvPr>
          <p:cNvSpPr/>
          <p:nvPr/>
        </p:nvSpPr>
        <p:spPr>
          <a:xfrm>
            <a:off x="1308354" y="568953"/>
            <a:ext cx="2114681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 X tick labels</a:t>
            </a:r>
          </a:p>
        </p:txBody>
      </p:sp>
    </p:spTree>
    <p:extLst>
      <p:ext uri="{BB962C8B-B14F-4D97-AF65-F5344CB8AC3E}">
        <p14:creationId xmlns:p14="http://schemas.microsoft.com/office/powerpoint/2010/main" val="238896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82B761-6E25-41CE-9D5A-9439E7E2123E}"/>
              </a:ext>
            </a:extLst>
          </p:cNvPr>
          <p:cNvSpPr/>
          <p:nvPr/>
        </p:nvSpPr>
        <p:spPr>
          <a:xfrm>
            <a:off x="1845249" y="602509"/>
            <a:ext cx="1051891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6796FC2-199B-4192-A916-019FB12A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30" y="1147645"/>
            <a:ext cx="4896740" cy="4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41B138-41AE-4BCD-BC80-D6FD45EAD2FD}"/>
              </a:ext>
            </a:extLst>
          </p:cNvPr>
          <p:cNvSpPr/>
          <p:nvPr/>
        </p:nvSpPr>
        <p:spPr>
          <a:xfrm>
            <a:off x="684179" y="457993"/>
            <a:ext cx="1061509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Subplots</a:t>
            </a:r>
          </a:p>
        </p:txBody>
      </p:sp>
      <p:pic>
        <p:nvPicPr>
          <p:cNvPr id="7" name="圖片 6" descr="一張含有 地圖 的圖片&#10;&#10;自動產生的描述">
            <a:extLst>
              <a:ext uri="{FF2B5EF4-FFF2-40B4-BE49-F238E27FC236}">
                <a16:creationId xmlns:a16="http://schemas.microsoft.com/office/drawing/2014/main" id="{EF95FB7A-3DDE-45C1-8144-07D2A2792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9" y="1000655"/>
            <a:ext cx="7775641" cy="48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4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082ACA-0A28-4638-9D6E-3BB57713A6B7}"/>
              </a:ext>
            </a:extLst>
          </p:cNvPr>
          <p:cNvSpPr/>
          <p:nvPr/>
        </p:nvSpPr>
        <p:spPr>
          <a:xfrm>
            <a:off x="1845249" y="602509"/>
            <a:ext cx="1329082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Scatter plot</a:t>
            </a:r>
          </a:p>
        </p:txBody>
      </p:sp>
      <p:pic>
        <p:nvPicPr>
          <p:cNvPr id="6" name="圖片 5" descr="一張含有 地圖 的圖片&#10;&#10;自動產生的描述">
            <a:extLst>
              <a:ext uri="{FF2B5EF4-FFF2-40B4-BE49-F238E27FC236}">
                <a16:creationId xmlns:a16="http://schemas.microsoft.com/office/drawing/2014/main" id="{F8CBEBFF-3D9E-493A-B869-775B166A3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30" y="1147645"/>
            <a:ext cx="4895476" cy="40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69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60DBAF-3D6F-4336-ACC8-B0FC73298DE9}"/>
              </a:ext>
            </a:extLst>
          </p:cNvPr>
          <p:cNvSpPr/>
          <p:nvPr/>
        </p:nvSpPr>
        <p:spPr>
          <a:xfrm>
            <a:off x="729809" y="533493"/>
            <a:ext cx="2069413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 world data……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7AA6C4C5-35CB-48CB-A5CB-DCBC06EB0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15" y="1062246"/>
            <a:ext cx="5888370" cy="47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5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8B99C3B-6244-40F5-A085-EC716612A5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4"/>
          <a:stretch/>
        </p:blipFill>
        <p:spPr>
          <a:xfrm>
            <a:off x="1627815" y="741301"/>
            <a:ext cx="5888370" cy="53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13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9BC734C-7985-4E8C-8F3B-7342113B0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51" y="583630"/>
            <a:ext cx="5099897" cy="56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51A86FA-305B-43FA-9AA4-FF6DD9270FD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284778A-9BBF-4861-AC3A-F7F47E92486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7DA174F-BF08-477D-9E38-7F964B4EA1E0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23E4B0-881E-4A87-885D-0B74429EBD04}"/>
              </a:ext>
            </a:extLst>
          </p:cNvPr>
          <p:cNvSpPr txBox="1"/>
          <p:nvPr/>
        </p:nvSpPr>
        <p:spPr>
          <a:xfrm>
            <a:off x="963761" y="433017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Anaconda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886D1-A307-4660-9056-48281611AE41}"/>
              </a:ext>
            </a:extLst>
          </p:cNvPr>
          <p:cNvSpPr txBox="1"/>
          <p:nvPr/>
        </p:nvSpPr>
        <p:spPr>
          <a:xfrm>
            <a:off x="678535" y="1887854"/>
            <a:ext cx="4363502" cy="1479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science toolkit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Tons of packages</a:t>
            </a:r>
          </a:p>
        </p:txBody>
      </p:sp>
      <p:pic>
        <p:nvPicPr>
          <p:cNvPr id="12" name="圖片 11" descr="一張含有 畫畫, 窗戶, 標誌 的圖片&#10;&#10;自動產生的描述">
            <a:hlinkClick r:id="rId4"/>
            <a:extLst>
              <a:ext uri="{FF2B5EF4-FFF2-40B4-BE49-F238E27FC236}">
                <a16:creationId xmlns:a16="http://schemas.microsoft.com/office/drawing/2014/main" id="{FCA1242A-AB8A-4974-A280-517DDE9A3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32" y="3926048"/>
            <a:ext cx="2603908" cy="1301954"/>
          </a:xfrm>
          <a:prstGeom prst="rect">
            <a:avLst/>
          </a:prstGeom>
        </p:spPr>
      </p:pic>
      <p:pic>
        <p:nvPicPr>
          <p:cNvPr id="14" name="圖片 13" descr="一張含有 手機, 行動電話, 螢幕, 監視器 的圖片&#10;&#10;自動產生的描述">
            <a:extLst>
              <a:ext uri="{FF2B5EF4-FFF2-40B4-BE49-F238E27FC236}">
                <a16:creationId xmlns:a16="http://schemas.microsoft.com/office/drawing/2014/main" id="{4506C42D-5F09-49BC-B2D1-F31315452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96" y="3734570"/>
            <a:ext cx="4126838" cy="26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39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A50393-F597-4A23-9EA5-079944A6AFA0}"/>
              </a:ext>
            </a:extLst>
          </p:cNvPr>
          <p:cNvSpPr txBox="1"/>
          <p:nvPr/>
        </p:nvSpPr>
        <p:spPr>
          <a:xfrm>
            <a:off x="1161603" y="1262963"/>
            <a:ext cx="5830892" cy="1493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For most functions,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you don’t have to build it.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2F6E03-34CB-40F3-8AE9-D60F8B92935F}"/>
              </a:ext>
            </a:extLst>
          </p:cNvPr>
          <p:cNvSpPr txBox="1"/>
          <p:nvPr/>
        </p:nvSpPr>
        <p:spPr>
          <a:xfrm>
            <a:off x="2597202" y="3429000"/>
            <a:ext cx="5493170" cy="1493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You only need to find it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and learn how to use it.</a:t>
            </a:r>
          </a:p>
        </p:txBody>
      </p:sp>
    </p:spTree>
    <p:extLst>
      <p:ext uri="{BB962C8B-B14F-4D97-AF65-F5344CB8AC3E}">
        <p14:creationId xmlns:p14="http://schemas.microsoft.com/office/powerpoint/2010/main" val="39589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AA3085-7A73-49D8-8523-F26B7D61B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5513829"/>
            <a:ext cx="2189527" cy="10947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B686E0-119F-47CE-8EA2-3D547A6E36DB}"/>
              </a:ext>
            </a:extLst>
          </p:cNvPr>
          <p:cNvSpPr txBox="1"/>
          <p:nvPr/>
        </p:nvSpPr>
        <p:spPr>
          <a:xfrm>
            <a:off x="577867" y="603646"/>
            <a:ext cx="4938147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and Install…</a:t>
            </a:r>
          </a:p>
        </p:txBody>
      </p:sp>
      <p:pic>
        <p:nvPicPr>
          <p:cNvPr id="7" name="圖片 6" descr="一張含有 螢幕擷取畫面 的圖片&#10;&#10;自動產生的描述">
            <a:hlinkClick r:id="rId5"/>
            <a:extLst>
              <a:ext uri="{FF2B5EF4-FFF2-40B4-BE49-F238E27FC236}">
                <a16:creationId xmlns:a16="http://schemas.microsoft.com/office/drawing/2014/main" id="{4EA6331C-6F2E-49E9-8002-E75337995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505"/>
            <a:ext cx="9144000" cy="37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2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AA3085-7A73-49D8-8523-F26B7D61B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5513829"/>
            <a:ext cx="2189527" cy="10947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B686E0-119F-47CE-8EA2-3D547A6E36DB}"/>
              </a:ext>
            </a:extLst>
          </p:cNvPr>
          <p:cNvSpPr txBox="1"/>
          <p:nvPr/>
        </p:nvSpPr>
        <p:spPr>
          <a:xfrm>
            <a:off x="577867" y="603646"/>
            <a:ext cx="2695161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Packages…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6E83ABEF-BDEF-41EE-A7E2-DE600F334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56" y="1605880"/>
            <a:ext cx="4723687" cy="36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B449AA4-A627-43D0-B578-1FD2FCF75A38}"/>
              </a:ext>
            </a:extLst>
          </p:cNvPr>
          <p:cNvSpPr txBox="1"/>
          <p:nvPr/>
        </p:nvSpPr>
        <p:spPr>
          <a:xfrm>
            <a:off x="577867" y="603646"/>
            <a:ext cx="4306564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Changing directory</a:t>
            </a:r>
          </a:p>
        </p:txBody>
      </p:sp>
      <p:pic>
        <p:nvPicPr>
          <p:cNvPr id="7" name="圖片 6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DCCFEB8F-91B5-4EBE-90F1-27772C9AB0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67"/>
          <a:stretch/>
        </p:blipFill>
        <p:spPr>
          <a:xfrm>
            <a:off x="738892" y="2266951"/>
            <a:ext cx="6392167" cy="11560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B700C77-1DA7-4FCE-94E7-AAD89B317253}"/>
              </a:ext>
            </a:extLst>
          </p:cNvPr>
          <p:cNvSpPr txBox="1"/>
          <p:nvPr/>
        </p:nvSpPr>
        <p:spPr>
          <a:xfrm>
            <a:off x="738892" y="1647447"/>
            <a:ext cx="2004972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 parent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66C5C-82B1-4478-B154-4FF8D2943FDC}"/>
              </a:ext>
            </a:extLst>
          </p:cNvPr>
          <p:cNvSpPr txBox="1"/>
          <p:nvPr/>
        </p:nvSpPr>
        <p:spPr>
          <a:xfrm>
            <a:off x="2261522" y="3880413"/>
            <a:ext cx="247510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parent</a:t>
            </a:r>
          </a:p>
        </p:txBody>
      </p:sp>
      <p:pic>
        <p:nvPicPr>
          <p:cNvPr id="11" name="圖片 10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1FCBEA8F-7170-44F3-886C-38711FD058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51"/>
          <a:stretch/>
        </p:blipFill>
        <p:spPr>
          <a:xfrm>
            <a:off x="2261522" y="4487108"/>
            <a:ext cx="6382641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F6D391F-CEFD-4FB2-875E-E73FD4FD356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9171345-2509-4BBF-9505-39CEBD75EB7D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0691FAE-F0D4-4313-B4CF-4CC74852712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38E037-79E3-4336-9282-B3E67DEFE58E}"/>
              </a:ext>
            </a:extLst>
          </p:cNvPr>
          <p:cNvSpPr txBox="1"/>
          <p:nvPr/>
        </p:nvSpPr>
        <p:spPr>
          <a:xfrm>
            <a:off x="963761" y="433017"/>
            <a:ext cx="4523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Jupyter Notebook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 descr="一張含有 鳥, 花 的圖片&#10;&#10;自動產生的描述">
            <a:extLst>
              <a:ext uri="{FF2B5EF4-FFF2-40B4-BE49-F238E27FC236}">
                <a16:creationId xmlns:a16="http://schemas.microsoft.com/office/drawing/2014/main" id="{F5F5A402-395E-44A3-B1CD-E1999BAB2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4" y="2551517"/>
            <a:ext cx="5495640" cy="114663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CB58179-B54C-46CB-B9D4-788BF0BD4F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5"/>
          <a:stretch/>
        </p:blipFill>
        <p:spPr>
          <a:xfrm>
            <a:off x="854271" y="3844005"/>
            <a:ext cx="7222921" cy="139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字方塊 11">
            <a:hlinkClick r:id="rId7"/>
            <a:extLst>
              <a:ext uri="{FF2B5EF4-FFF2-40B4-BE49-F238E27FC236}">
                <a16:creationId xmlns:a16="http://schemas.microsoft.com/office/drawing/2014/main" id="{ACAB6D4A-98F8-46D5-A311-339F94F2391C}"/>
              </a:ext>
            </a:extLst>
          </p:cNvPr>
          <p:cNvSpPr txBox="1"/>
          <p:nvPr/>
        </p:nvSpPr>
        <p:spPr>
          <a:xfrm>
            <a:off x="678535" y="1694577"/>
            <a:ext cx="373493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Starting the Notebook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4EA3792-1113-4FC7-9BF5-1DB3E8DC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5513829"/>
            <a:ext cx="2189527" cy="1094764"/>
          </a:xfrm>
          <a:prstGeom prst="rect">
            <a:avLst/>
          </a:prstGeom>
        </p:spPr>
      </p:pic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CA7D3767-43B5-4BE5-9BF5-0FD1E0EB80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6" y="2833119"/>
            <a:ext cx="2189527" cy="8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5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3738984-596C-407B-AF0A-5E03C8107317}"/>
              </a:ext>
            </a:extLst>
          </p:cNvPr>
          <p:cNvSpPr txBox="1"/>
          <p:nvPr/>
        </p:nvSpPr>
        <p:spPr>
          <a:xfrm>
            <a:off x="393308" y="907853"/>
            <a:ext cx="7996100" cy="295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your code block-wise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 for auto-fill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/ for comment out multiple lines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 + Tab for tooltips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036964-DDBF-4F69-BA8A-40108ED4519D}"/>
              </a:ext>
            </a:extLst>
          </p:cNvPr>
          <p:cNvSpPr/>
          <p:nvPr/>
        </p:nvSpPr>
        <p:spPr>
          <a:xfrm>
            <a:off x="4572000" y="679393"/>
            <a:ext cx="3604513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 + Enter or Ctrl + Enter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527303-D1D0-47F1-A64F-47BD8A40D2A8}"/>
              </a:ext>
            </a:extLst>
          </p:cNvPr>
          <p:cNvSpPr/>
          <p:nvPr/>
        </p:nvSpPr>
        <p:spPr>
          <a:xfrm>
            <a:off x="3461231" y="4677134"/>
            <a:ext cx="1860253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more…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D3F37D3B-260E-4387-A787-045686059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83" y="3864368"/>
            <a:ext cx="3245521" cy="27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F6D391F-CEFD-4FB2-875E-E73FD4FD356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9171345-2509-4BBF-9505-39CEBD75EB7D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0691FAE-F0D4-4313-B4CF-4CC74852712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38E037-79E3-4336-9282-B3E67DEFE58E}"/>
              </a:ext>
            </a:extLst>
          </p:cNvPr>
          <p:cNvSpPr txBox="1"/>
          <p:nvPr/>
        </p:nvSpPr>
        <p:spPr>
          <a:xfrm>
            <a:off x="963761" y="433017"/>
            <a:ext cx="5224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 Quick Review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22E8D40-DE6A-4EC0-BABF-DD765B9A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74" y="3289286"/>
            <a:ext cx="5854452" cy="1877597"/>
          </a:xfrm>
          <a:prstGeom prst="rect">
            <a:avLst/>
          </a:prstGeom>
        </p:spPr>
      </p:pic>
      <p:pic>
        <p:nvPicPr>
          <p:cNvPr id="16" name="圖片 15" descr="一張含有 個人, 男人, 服飾, 室內 的圖片&#10;&#10;自動產生的描述">
            <a:extLst>
              <a:ext uri="{FF2B5EF4-FFF2-40B4-BE49-F238E27FC236}">
                <a16:creationId xmlns:a16="http://schemas.microsoft.com/office/drawing/2014/main" id="{BF5C195B-0702-4A73-B4F8-73F53D416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6" y="1895912"/>
            <a:ext cx="1066949" cy="106694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C028FB-BA7F-4CAD-AF3E-6701EF266D25}"/>
              </a:ext>
            </a:extLst>
          </p:cNvPr>
          <p:cNvSpPr txBox="1"/>
          <p:nvPr/>
        </p:nvSpPr>
        <p:spPr>
          <a:xfrm>
            <a:off x="2134025" y="2222337"/>
            <a:ext cx="4171911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Wut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 Error again ?!!</a:t>
            </a:r>
          </a:p>
        </p:txBody>
      </p:sp>
    </p:spTree>
    <p:extLst>
      <p:ext uri="{BB962C8B-B14F-4D97-AF65-F5344CB8AC3E}">
        <p14:creationId xmlns:p14="http://schemas.microsoft.com/office/powerpoint/2010/main" val="223001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211</Words>
  <Application>Microsoft Office PowerPoint</Application>
  <PresentationFormat>如螢幕大小 (4:3)</PresentationFormat>
  <Paragraphs>47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2020-09-06T09:31:54Z</dcterms:created>
  <dcterms:modified xsi:type="dcterms:W3CDTF">2020-09-06T10:03:51Z</dcterms:modified>
</cp:coreProperties>
</file>