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67" r:id="rId3"/>
    <p:sldId id="270" r:id="rId4"/>
    <p:sldId id="283" r:id="rId5"/>
    <p:sldId id="268" r:id="rId6"/>
    <p:sldId id="284" r:id="rId7"/>
    <p:sldId id="285" r:id="rId8"/>
    <p:sldId id="286" r:id="rId9"/>
    <p:sldId id="265" r:id="rId10"/>
    <p:sldId id="281" r:id="rId11"/>
    <p:sldId id="282" r:id="rId12"/>
    <p:sldId id="273" r:id="rId13"/>
    <p:sldId id="274" r:id="rId14"/>
    <p:sldId id="275" r:id="rId15"/>
    <p:sldId id="287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8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2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79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4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0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13AAC-82C4-4964-89DF-EB864F9428F2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3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2980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37FB63-81C7-465B-B97A-DC3004CB1247}"/>
              </a:ext>
            </a:extLst>
          </p:cNvPr>
          <p:cNvSpPr/>
          <p:nvPr/>
        </p:nvSpPr>
        <p:spPr>
          <a:xfrm>
            <a:off x="955465" y="2053112"/>
            <a:ext cx="7233070" cy="24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structure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Dealing with header and index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might be tricky sometimes…</a:t>
            </a:r>
          </a:p>
        </p:txBody>
      </p:sp>
    </p:spTree>
    <p:extLst>
      <p:ext uri="{BB962C8B-B14F-4D97-AF65-F5344CB8AC3E}">
        <p14:creationId xmlns:p14="http://schemas.microsoft.com/office/powerpoint/2010/main" val="293949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79ECB9B-7516-4AE9-8CBB-6CBDFD5E0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6"/>
          <a:stretch/>
        </p:blipFill>
        <p:spPr>
          <a:xfrm>
            <a:off x="0" y="2184784"/>
            <a:ext cx="9144000" cy="1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AE95A7A-DE0D-430E-819D-FBD1BD61366E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327EF16-3EBA-4A84-B706-EC13E33B40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6AC5C17-A0F8-40C4-A209-F3D86B23843E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725799-7C55-41F8-8A9D-1029A6C7E70A}"/>
              </a:ext>
            </a:extLst>
          </p:cNvPr>
          <p:cNvSpPr txBox="1"/>
          <p:nvPr/>
        </p:nvSpPr>
        <p:spPr>
          <a:xfrm>
            <a:off x="963761" y="433017"/>
            <a:ext cx="285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Scikit-learn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C7A403-F380-407A-B00F-87C8CEEE01D7}"/>
              </a:ext>
            </a:extLst>
          </p:cNvPr>
          <p:cNvSpPr txBox="1"/>
          <p:nvPr/>
        </p:nvSpPr>
        <p:spPr>
          <a:xfrm>
            <a:off x="678535" y="1950742"/>
            <a:ext cx="7782067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library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and efficient tools for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predictive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 analysis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Built on NumPy, SciPy,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54447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8C2AF7-238D-4751-9763-AF6361F4A58E}"/>
              </a:ext>
            </a:extLst>
          </p:cNvPr>
          <p:cNvSpPr/>
          <p:nvPr/>
        </p:nvSpPr>
        <p:spPr>
          <a:xfrm>
            <a:off x="375766" y="401265"/>
            <a:ext cx="5073505" cy="821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Six facets of sklearn :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B8B65A-7135-4ECF-8896-67A6474EA1B6}"/>
              </a:ext>
            </a:extLst>
          </p:cNvPr>
          <p:cNvSpPr txBox="1"/>
          <p:nvPr/>
        </p:nvSpPr>
        <p:spPr>
          <a:xfrm>
            <a:off x="1856865" y="1346185"/>
            <a:ext cx="5430269" cy="443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Dimensionality reduction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selection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45550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302885-8E53-4567-9101-5D7CE1195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0" y="289801"/>
            <a:ext cx="6376944" cy="2900209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17CEC85-D027-45E6-BCCA-A84C6477D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50" y="3274113"/>
            <a:ext cx="6365030" cy="29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39F17055-F4BE-42B4-BCDA-4924AC598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2" y="1207877"/>
            <a:ext cx="8696536" cy="47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B31798BA-64CB-4347-A66C-0CDD373D2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9" y="2341838"/>
            <a:ext cx="7450282" cy="2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83CBD1F-B2E8-4C9E-8CE6-1D834E21BFC0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27378E3-E648-48A1-9EBC-0012C85E1D4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2F0FFC2-1619-45C3-B44A-4B77B11AB7F0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87570B-A293-4726-A3CF-24E891010990}"/>
              </a:ext>
            </a:extLst>
          </p:cNvPr>
          <p:cNvSpPr txBox="1"/>
          <p:nvPr/>
        </p:nvSpPr>
        <p:spPr>
          <a:xfrm>
            <a:off x="963761" y="433017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numpy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495673-7122-4110-ADEB-635B30324D4F}"/>
              </a:ext>
            </a:extLst>
          </p:cNvPr>
          <p:cNvSpPr txBox="1"/>
          <p:nvPr/>
        </p:nvSpPr>
        <p:spPr>
          <a:xfrm>
            <a:off x="963761" y="1950742"/>
            <a:ext cx="2693110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features :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ndim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048A31-BE85-4763-B68D-1E17DFFCA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6" y="2328876"/>
            <a:ext cx="4441201" cy="25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620A82-E6AD-44CF-84CA-B10138EDE750}"/>
              </a:ext>
            </a:extLst>
          </p:cNvPr>
          <p:cNvSpPr/>
          <p:nvPr/>
        </p:nvSpPr>
        <p:spPr>
          <a:xfrm>
            <a:off x="510848" y="585038"/>
            <a:ext cx="6582251" cy="821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important concepts…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1EAFDE-1BDE-4CBE-9117-FF7D9BF320FE}"/>
              </a:ext>
            </a:extLst>
          </p:cNvPr>
          <p:cNvSpPr/>
          <p:nvPr/>
        </p:nvSpPr>
        <p:spPr>
          <a:xfrm>
            <a:off x="2585623" y="1909736"/>
            <a:ext cx="3972754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vstack    vs.    hstack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B8D4E611-456B-4488-98C6-4A674024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1" y="2756453"/>
            <a:ext cx="7088697" cy="29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82EB02-DE7C-4BF6-A1EA-7EAF79209BB3}"/>
              </a:ext>
            </a:extLst>
          </p:cNvPr>
          <p:cNvSpPr txBox="1"/>
          <p:nvPr/>
        </p:nvSpPr>
        <p:spPr>
          <a:xfrm>
            <a:off x="3097077" y="1481317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/>
              <a:t>[ 1, 2, 3 ]</a:t>
            </a:r>
            <a:endParaRPr lang="zh-TW" altLang="en-US" sz="6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AD478-950A-48F7-B864-B18E72E1706B}"/>
              </a:ext>
            </a:extLst>
          </p:cNvPr>
          <p:cNvSpPr txBox="1"/>
          <p:nvPr/>
        </p:nvSpPr>
        <p:spPr>
          <a:xfrm>
            <a:off x="3097077" y="4169659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/>
              <a:t>[ 4, 5, 6 ]</a:t>
            </a:r>
            <a:endParaRPr lang="zh-TW" altLang="en-US" sz="6000" b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67F3CD5-F153-4C32-B1AC-84512D804C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72000" y="2496980"/>
            <a:ext cx="0" cy="16726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4781C8-A815-4381-ADB0-1A9E62F8FB41}"/>
              </a:ext>
            </a:extLst>
          </p:cNvPr>
          <p:cNvSpPr txBox="1"/>
          <p:nvPr/>
        </p:nvSpPr>
        <p:spPr>
          <a:xfrm>
            <a:off x="2889272" y="2890391"/>
            <a:ext cx="1406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vertical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stack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A6C42AC9-8E80-4D0C-A097-DB70E7E3A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95FAA5E-F225-4CD1-94D5-DC58DBDC6C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左中括弧 1">
            <a:extLst>
              <a:ext uri="{FF2B5EF4-FFF2-40B4-BE49-F238E27FC236}">
                <a16:creationId xmlns:a16="http://schemas.microsoft.com/office/drawing/2014/main" id="{E5868B07-DAE3-47AF-ACB6-DE47C4B5924E}"/>
              </a:ext>
            </a:extLst>
          </p:cNvPr>
          <p:cNvSpPr/>
          <p:nvPr/>
        </p:nvSpPr>
        <p:spPr>
          <a:xfrm>
            <a:off x="1089887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中括弧 4">
            <a:extLst>
              <a:ext uri="{FF2B5EF4-FFF2-40B4-BE49-F238E27FC236}">
                <a16:creationId xmlns:a16="http://schemas.microsoft.com/office/drawing/2014/main" id="{2955AA3B-4100-4661-ABFF-02527E512922}"/>
              </a:ext>
            </a:extLst>
          </p:cNvPr>
          <p:cNvSpPr/>
          <p:nvPr/>
        </p:nvSpPr>
        <p:spPr>
          <a:xfrm rot="10800000">
            <a:off x="3043227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38674EAE-5D45-4AEC-A9CC-9C950D5797AA}"/>
              </a:ext>
            </a:extLst>
          </p:cNvPr>
          <p:cNvSpPr/>
          <p:nvPr/>
        </p:nvSpPr>
        <p:spPr>
          <a:xfrm rot="10800000">
            <a:off x="7847655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0F793EF4-DC24-4A39-929F-05AFAF63C656}"/>
              </a:ext>
            </a:extLst>
          </p:cNvPr>
          <p:cNvSpPr/>
          <p:nvPr/>
        </p:nvSpPr>
        <p:spPr>
          <a:xfrm>
            <a:off x="5182792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36FDC2-B7D8-4504-9621-C462DD1DBF49}"/>
              </a:ext>
            </a:extLst>
          </p:cNvPr>
          <p:cNvSpPr txBox="1"/>
          <p:nvPr/>
        </p:nvSpPr>
        <p:spPr>
          <a:xfrm>
            <a:off x="1374771" y="1524963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[1, 2]</a:t>
            </a:r>
            <a:endParaRPr lang="zh-TW" altLang="en-US" sz="5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B168B-CE85-47F3-85E8-686E29400111}"/>
              </a:ext>
            </a:extLst>
          </p:cNvPr>
          <p:cNvSpPr txBox="1"/>
          <p:nvPr/>
        </p:nvSpPr>
        <p:spPr>
          <a:xfrm>
            <a:off x="1374771" y="2967335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[3, 4]</a:t>
            </a:r>
            <a:endParaRPr lang="zh-TW" altLang="en-US" sz="5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35D678-E011-4E81-B0E9-F75C110AB2BA}"/>
              </a:ext>
            </a:extLst>
          </p:cNvPr>
          <p:cNvSpPr txBox="1"/>
          <p:nvPr/>
        </p:nvSpPr>
        <p:spPr>
          <a:xfrm>
            <a:off x="1355067" y="4409707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[5, 6]</a:t>
            </a:r>
            <a:endParaRPr lang="zh-TW" altLang="en-US" sz="5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328375-802F-4424-B2FF-D54C2587999E}"/>
              </a:ext>
            </a:extLst>
          </p:cNvPr>
          <p:cNvSpPr txBox="1"/>
          <p:nvPr/>
        </p:nvSpPr>
        <p:spPr>
          <a:xfrm>
            <a:off x="5426072" y="1524963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[7, 8]</a:t>
            </a:r>
            <a:endParaRPr lang="zh-TW" altLang="en-US" sz="5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761895-D4A6-4865-AAE8-E51CBFA9D513}"/>
              </a:ext>
            </a:extLst>
          </p:cNvPr>
          <p:cNvSpPr txBox="1"/>
          <p:nvPr/>
        </p:nvSpPr>
        <p:spPr>
          <a:xfrm>
            <a:off x="5426072" y="2894306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[9, 10]</a:t>
            </a:r>
            <a:endParaRPr lang="zh-TW" altLang="en-US" sz="5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52C171-25E8-41AF-BA25-E802D82FA196}"/>
              </a:ext>
            </a:extLst>
          </p:cNvPr>
          <p:cNvSpPr txBox="1"/>
          <p:nvPr/>
        </p:nvSpPr>
        <p:spPr>
          <a:xfrm>
            <a:off x="5446875" y="4263649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[11, 12]</a:t>
            </a:r>
            <a:endParaRPr lang="zh-TW" altLang="en-US" sz="5400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24EBFD3-5AA5-47E5-B62F-EE71E58727A5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>
            <a:off x="3286507" y="3429000"/>
            <a:ext cx="189628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53124F-B8AD-42B3-B008-0A878789EE99}"/>
              </a:ext>
            </a:extLst>
          </p:cNvPr>
          <p:cNvSpPr txBox="1"/>
          <p:nvPr/>
        </p:nvSpPr>
        <p:spPr>
          <a:xfrm>
            <a:off x="3497383" y="2448293"/>
            <a:ext cx="1469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horizontal</a:t>
            </a:r>
          </a:p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stack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4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652162-BF6F-4090-B55C-37F71D1BC871}"/>
              </a:ext>
            </a:extLst>
          </p:cNvPr>
          <p:cNvSpPr/>
          <p:nvPr/>
        </p:nvSpPr>
        <p:spPr>
          <a:xfrm>
            <a:off x="1020282" y="3228854"/>
            <a:ext cx="1707519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 = 0</a:t>
            </a:r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BFE0AD2A-5D61-4598-820E-7D45D74729CD}"/>
              </a:ext>
            </a:extLst>
          </p:cNvPr>
          <p:cNvSpPr/>
          <p:nvPr/>
        </p:nvSpPr>
        <p:spPr>
          <a:xfrm>
            <a:off x="3203463" y="1857504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AC533DC4-1F6B-40CF-A0CB-D02D807A3658}"/>
              </a:ext>
            </a:extLst>
          </p:cNvPr>
          <p:cNvSpPr/>
          <p:nvPr/>
        </p:nvSpPr>
        <p:spPr>
          <a:xfrm rot="10800000">
            <a:off x="7237588" y="1857504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E22F8-353A-4864-811F-CCFBDA5524B2}"/>
              </a:ext>
            </a:extLst>
          </p:cNvPr>
          <p:cNvSpPr txBox="1"/>
          <p:nvPr/>
        </p:nvSpPr>
        <p:spPr>
          <a:xfrm>
            <a:off x="3488347" y="1987797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[1, 2, 3, 4, 5]</a:t>
            </a:r>
            <a:endParaRPr lang="zh-TW" altLang="en-US" sz="5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A615D0-028E-4DD5-AFF1-CB2DB43B5207}"/>
              </a:ext>
            </a:extLst>
          </p:cNvPr>
          <p:cNvSpPr txBox="1"/>
          <p:nvPr/>
        </p:nvSpPr>
        <p:spPr>
          <a:xfrm>
            <a:off x="3488347" y="3430169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[2, 2, 3, 4, 5]</a:t>
            </a:r>
            <a:endParaRPr lang="zh-TW" altLang="en-US" sz="5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E2619D-D482-4174-B665-36176EFD8FFF}"/>
              </a:ext>
            </a:extLst>
          </p:cNvPr>
          <p:cNvSpPr txBox="1"/>
          <p:nvPr/>
        </p:nvSpPr>
        <p:spPr>
          <a:xfrm>
            <a:off x="3468643" y="4872541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[3, 2, 3, 4, 5]</a:t>
            </a:r>
            <a:endParaRPr lang="zh-TW" altLang="en-US" sz="54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4DF1AC3-5026-4A0A-A444-533D19BED873}"/>
              </a:ext>
            </a:extLst>
          </p:cNvPr>
          <p:cNvCxnSpPr>
            <a:cxnSpLocks/>
          </p:cNvCxnSpPr>
          <p:nvPr/>
        </p:nvCxnSpPr>
        <p:spPr>
          <a:xfrm>
            <a:off x="2792201" y="1668751"/>
            <a:ext cx="0" cy="4420999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DD5775-81FC-4917-AF8E-F51FAD19ADCC}"/>
              </a:ext>
            </a:extLst>
          </p:cNvPr>
          <p:cNvCxnSpPr>
            <a:cxnSpLocks/>
          </p:cNvCxnSpPr>
          <p:nvPr/>
        </p:nvCxnSpPr>
        <p:spPr>
          <a:xfrm>
            <a:off x="3058825" y="1317811"/>
            <a:ext cx="4300402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33FD0E-14EE-411B-881C-3487957E22C9}"/>
              </a:ext>
            </a:extLst>
          </p:cNvPr>
          <p:cNvSpPr/>
          <p:nvPr/>
        </p:nvSpPr>
        <p:spPr>
          <a:xfrm>
            <a:off x="4478553" y="448543"/>
            <a:ext cx="1707519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 = 1</a:t>
            </a:r>
          </a:p>
        </p:txBody>
      </p:sp>
    </p:spTree>
    <p:extLst>
      <p:ext uri="{BB962C8B-B14F-4D97-AF65-F5344CB8AC3E}">
        <p14:creationId xmlns:p14="http://schemas.microsoft.com/office/powerpoint/2010/main" val="236660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3E73304-7568-4034-A869-E439ACCAD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4" y="2121049"/>
            <a:ext cx="7306811" cy="21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CB289F7-33AE-41B0-863C-698F9B18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2559102"/>
            <a:ext cx="7072603" cy="14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F0CB79-799A-4CC2-98F0-75E3818BB5BB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22E2757-E96E-4B60-8304-8FB93A80582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2066B1-934E-4E50-8862-0E4B0976815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7CB849-7B3F-4D20-B9C9-8EADDC6746E2}"/>
              </a:ext>
            </a:extLst>
          </p:cNvPr>
          <p:cNvSpPr txBox="1"/>
          <p:nvPr/>
        </p:nvSpPr>
        <p:spPr>
          <a:xfrm>
            <a:off x="963761" y="433017"/>
            <a:ext cx="190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Pandas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E24662-D3FC-49C7-8FC0-CC1CEAECC8A4}"/>
              </a:ext>
            </a:extLst>
          </p:cNvPr>
          <p:cNvSpPr txBox="1"/>
          <p:nvPr/>
        </p:nvSpPr>
        <p:spPr>
          <a:xfrm>
            <a:off x="678535" y="1950742"/>
            <a:ext cx="8047909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library with fantastic set of tools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data analysis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/ prepare / manipulate / 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 / merge / reshape / ... Date</a:t>
            </a:r>
          </a:p>
        </p:txBody>
      </p:sp>
    </p:spTree>
    <p:extLst>
      <p:ext uri="{BB962C8B-B14F-4D97-AF65-F5344CB8AC3E}">
        <p14:creationId xmlns:p14="http://schemas.microsoft.com/office/powerpoint/2010/main" val="39957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4671</TotalTime>
  <Words>223</Words>
  <Application>Microsoft Office PowerPoint</Application>
  <PresentationFormat>如螢幕大小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</cp:revision>
  <dcterms:created xsi:type="dcterms:W3CDTF">2020-08-27T13:15:14Z</dcterms:created>
  <dcterms:modified xsi:type="dcterms:W3CDTF">2020-09-15T14:12:55Z</dcterms:modified>
</cp:coreProperties>
</file>