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>
      <p:cViewPr varScale="1">
        <p:scale>
          <a:sx n="115" d="100"/>
          <a:sy n="115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49F3-3214-3A42-8A93-A0D8BD5C8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0E8F-2CB1-724A-BDEA-5F1E7670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7FF3-6AFB-F940-94F1-E06E1AD8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A334-A653-9C4F-ADA4-085A6B6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CA335-3DE9-2140-99D2-2229EDD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1513-9631-7349-910A-66FB8D4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30544-0ACE-1A47-B560-857C70D23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6762-7F25-964B-A136-7B8AAF6E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F8A2-6B46-584C-8239-FC9F8507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6DDC-3CF6-D84D-B258-88474A7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C2086-C466-864D-9678-6983A947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3B66-1C2C-3D47-98B8-521328A85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3DDB-07FF-024F-95F7-A8D30886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E567-EEFC-674D-8C6C-A639EE76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F2C8-1D4D-1045-A86F-7F72F129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273F-756F-7141-9960-423E7A1B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603E-7257-D145-9133-0CB90852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6E89-BECE-5948-A69E-C4E0383D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8D4D-BFD5-E045-9DFD-33E1987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0B33-A32F-6F4B-8487-1676877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9620-FF8A-E340-BB59-507A068B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D4D1-D613-D94B-8701-09D32A73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9F6-060D-B14D-B741-692D091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0B9E-7316-BF4A-98BE-B2B19A53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D164-6E62-C943-8E88-D8FC9061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96A8-F9A8-1943-8BD9-65FA8B5E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ECDA-0950-0346-8A52-C74C309D7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AC33B-1DF4-AD4B-B8E6-6D885CDD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8BDDF-1747-8144-B2BC-439DB511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170D-73D7-B943-8B9C-B0807FBC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4A7A-F07B-A44C-A079-BFCE083A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FF61-F463-AA46-B63C-95258060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AD3BE-3E9B-3547-83BA-CC5CDDE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AF033-F6C2-CA48-A4F1-86157EE3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32646-B67F-0147-A968-43D5A51F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68F4D-DE19-294D-B0A8-34B45A175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48351-BEE5-E041-A020-2F972CA2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C09E-935E-9947-BAFB-805B83D5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7694F-8731-464C-AA1C-6619B31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A118-EA43-9E4F-AA63-FBD37418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20F1B-280F-9E4F-AD54-A128DF2C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9FF17-0616-4442-A5BC-D477035B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BBF0C-57BC-824A-8834-677EA2A8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3B677-6766-1C4E-8173-E0A9FB90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6338E-CF0E-A046-9095-A3B8E93C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86E4-3F96-8B4B-834A-74702F0D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53DB-B807-AA43-B4E9-048508C2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D669-36F6-B04A-8351-AD3813C8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8A932-CF39-6E4B-8178-CD523BE92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98234-567D-4F42-95DB-0203DC28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DE6DD-D697-E74D-84FD-483A51F3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1811-D01C-2647-B913-B1B77691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1BEA-4653-8443-8439-D486FF63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E3040-BF7D-9549-A9EC-4A1B1A4FB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AD9C8-254A-F843-9703-58AD5A9F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30BC-2DF4-C242-A05B-AE6C58AB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2A625-41C3-9346-85E4-563F6DCB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C187-CABB-3F4A-9EC8-4145ABA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8778B-548E-EC47-AF7B-5FD7BD21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5888C-413A-4444-B025-A573DA32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5753-40B0-2545-A0A8-A3162C3F4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F0C0-7C70-0448-90B2-01FE1148A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FA4C-F07B-DA4E-9935-54B427797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_of_scrip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A20F-DA28-B443-93DF-CC95D0F55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059" y="205906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Hant" sz="11500" dirty="0"/>
              <a:t>Tutorial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48017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26C6-F00C-CD47-A4E9-32BC47B7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t" sz="4000" dirty="0"/>
              <a:t>Step</a:t>
            </a:r>
            <a:r>
              <a:rPr lang="zh-Hant" altLang="en-US" sz="4000" dirty="0"/>
              <a:t> </a:t>
            </a:r>
            <a:r>
              <a:rPr lang="en-US" altLang="zh-Hant" sz="4000" dirty="0"/>
              <a:t>1.</a:t>
            </a:r>
            <a:r>
              <a:rPr lang="zh-Hant" altLang="en-US" sz="4000" dirty="0"/>
              <a:t> </a:t>
            </a:r>
            <a:r>
              <a:rPr lang="en-US" altLang="zh-Hant" sz="4000" dirty="0"/>
              <a:t>/</a:t>
            </a:r>
            <a:r>
              <a:rPr lang="zh-Hant" altLang="en-US" sz="4000" dirty="0"/>
              <a:t>* </a:t>
            </a:r>
            <a:r>
              <a:rPr lang="en-US" altLang="zh-Hant" sz="4000" dirty="0"/>
              <a:t>Download</a:t>
            </a:r>
            <a:r>
              <a:rPr lang="zh-Hant" altLang="en-US" sz="4000" dirty="0"/>
              <a:t> </a:t>
            </a:r>
            <a:r>
              <a:rPr lang="en-US" altLang="zh-Hant" sz="4000" dirty="0"/>
              <a:t>script</a:t>
            </a:r>
            <a:r>
              <a:rPr lang="zh-Hant" altLang="en-US" sz="4000" dirty="0"/>
              <a:t> </a:t>
            </a:r>
            <a:r>
              <a:rPr lang="en-US" altLang="zh-Hant" sz="4000" dirty="0"/>
              <a:t>to</a:t>
            </a:r>
            <a:r>
              <a:rPr lang="zh-Hant" altLang="en-US" sz="4000" dirty="0"/>
              <a:t> </a:t>
            </a:r>
            <a:r>
              <a:rPr lang="en-US" altLang="zh-Hant" sz="4000" dirty="0"/>
              <a:t>your</a:t>
            </a:r>
            <a:r>
              <a:rPr lang="zh-Hant" altLang="en-US" sz="4000" dirty="0"/>
              <a:t> </a:t>
            </a:r>
            <a:r>
              <a:rPr lang="en-US" altLang="zh-Hant" sz="4000" dirty="0"/>
              <a:t>desktop.</a:t>
            </a:r>
            <a:r>
              <a:rPr lang="zh-Hant" altLang="en-US" sz="4000" dirty="0"/>
              <a:t> *</a:t>
            </a:r>
            <a:r>
              <a:rPr lang="en-US" altLang="zh-Hant" sz="4000" dirty="0"/>
              <a:t>/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altLang="zh-Hant" sz="4000" dirty="0">
                <a:hlinkClick r:id="rId2"/>
              </a:rPr>
              <a:t>https://link_of_script.com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altLang="zh-Hant" sz="4000" dirty="0"/>
              <a:t>Step</a:t>
            </a:r>
            <a:r>
              <a:rPr lang="zh-Hant" altLang="en-US" sz="4000" dirty="0"/>
              <a:t> </a:t>
            </a:r>
            <a:r>
              <a:rPr lang="en-US" altLang="zh-Hant" sz="4000" dirty="0"/>
              <a:t>2.</a:t>
            </a:r>
            <a:r>
              <a:rPr lang="zh-Hant" altLang="en-US" sz="4000" dirty="0"/>
              <a:t> </a:t>
            </a:r>
            <a:r>
              <a:rPr lang="en-US" altLang="zh-Hant" sz="4000" dirty="0"/>
              <a:t>/</a:t>
            </a:r>
            <a:r>
              <a:rPr lang="zh-Hant" altLang="en-US" sz="4000" dirty="0"/>
              <a:t>* </a:t>
            </a:r>
            <a:r>
              <a:rPr lang="en-US" altLang="zh-Hant" sz="4000" dirty="0"/>
              <a:t>Open</a:t>
            </a:r>
            <a:r>
              <a:rPr lang="zh-Hant" altLang="en-US" sz="4000" dirty="0"/>
              <a:t> </a:t>
            </a:r>
            <a:r>
              <a:rPr lang="en-US" altLang="zh-Hant" sz="4000" dirty="0"/>
              <a:t>Terminal</a:t>
            </a:r>
            <a:r>
              <a:rPr lang="zh-Hant" altLang="en-US" sz="4000" dirty="0"/>
              <a:t> *</a:t>
            </a:r>
            <a:r>
              <a:rPr lang="en-US" altLang="zh-Hant" sz="4000" dirty="0"/>
              <a:t>/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altLang="zh-Hant" sz="4000" dirty="0"/>
              <a:t>Ctrl</a:t>
            </a:r>
            <a:r>
              <a:rPr lang="zh-Hant" altLang="en-US" sz="4000" dirty="0"/>
              <a:t> </a:t>
            </a:r>
            <a:r>
              <a:rPr lang="en-US" altLang="zh-Hant" sz="4000" dirty="0"/>
              <a:t>+</a:t>
            </a:r>
            <a:r>
              <a:rPr lang="zh-Hant" altLang="en-US" sz="4000" dirty="0"/>
              <a:t> </a:t>
            </a:r>
            <a:r>
              <a:rPr lang="en-US" altLang="zh-Hant" sz="4000" dirty="0"/>
              <a:t>Alt</a:t>
            </a:r>
            <a:r>
              <a:rPr lang="zh-Hant" altLang="en-US" sz="4000" dirty="0"/>
              <a:t> </a:t>
            </a:r>
            <a:r>
              <a:rPr lang="en-US" altLang="zh-Hant" sz="4000" dirty="0"/>
              <a:t>+</a:t>
            </a:r>
            <a:r>
              <a:rPr lang="zh-Hant" altLang="en-US" sz="4000" dirty="0"/>
              <a:t> </a:t>
            </a:r>
            <a:r>
              <a:rPr lang="en-US" altLang="zh-Hant" sz="4000" dirty="0"/>
              <a:t>T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altLang="zh-Hant" sz="4000" dirty="0"/>
              <a:t>Step</a:t>
            </a:r>
            <a:r>
              <a:rPr lang="zh-Hant" altLang="en-US" sz="4000" dirty="0"/>
              <a:t> </a:t>
            </a:r>
            <a:r>
              <a:rPr lang="en-US" altLang="zh-Hant" sz="4000" dirty="0"/>
              <a:t>3.</a:t>
            </a:r>
            <a:r>
              <a:rPr lang="zh-Hant" altLang="en-US" sz="4000" dirty="0"/>
              <a:t> </a:t>
            </a:r>
            <a:r>
              <a:rPr lang="en-US" altLang="zh-Hant" sz="4000" dirty="0"/>
              <a:t>/</a:t>
            </a:r>
            <a:r>
              <a:rPr lang="zh-Hant" altLang="en-US" sz="4000" dirty="0"/>
              <a:t>* </a:t>
            </a:r>
            <a:r>
              <a:rPr lang="en-US" altLang="zh-Hant" sz="4000" dirty="0"/>
              <a:t>execute</a:t>
            </a:r>
            <a:r>
              <a:rPr lang="zh-Hant" altLang="en-US" sz="4000" dirty="0"/>
              <a:t> </a:t>
            </a:r>
            <a:r>
              <a:rPr lang="en-US" altLang="zh-Hant" sz="4000" dirty="0"/>
              <a:t>“</a:t>
            </a:r>
            <a:r>
              <a:rPr lang="en-US" altLang="zh-Hant" sz="4000" dirty="0" err="1"/>
              <a:t>script_xxxxxxx.sh</a:t>
            </a:r>
            <a:r>
              <a:rPr lang="en-US" altLang="zh-Hant" sz="4000" dirty="0"/>
              <a:t>”</a:t>
            </a:r>
            <a:r>
              <a:rPr lang="zh-Hant" altLang="en-US" sz="4000" dirty="0"/>
              <a:t> </a:t>
            </a:r>
            <a:r>
              <a:rPr lang="en-US" altLang="zh-Hant" sz="4000" dirty="0"/>
              <a:t>[in</a:t>
            </a:r>
            <a:r>
              <a:rPr lang="zh-Hant" altLang="en-US" sz="4000" dirty="0"/>
              <a:t> </a:t>
            </a:r>
            <a:r>
              <a:rPr lang="en-US" altLang="zh-Hant" sz="4000" dirty="0"/>
              <a:t>terminal]</a:t>
            </a:r>
            <a:r>
              <a:rPr lang="zh-Hant" altLang="en-US" sz="4000" dirty="0"/>
              <a:t> *</a:t>
            </a:r>
            <a:r>
              <a:rPr lang="en-US" altLang="zh-Hant" sz="4000" dirty="0"/>
              <a:t>/</a:t>
            </a:r>
          </a:p>
          <a:p>
            <a:pPr marL="0" indent="0">
              <a:buNone/>
            </a:pPr>
            <a:r>
              <a:rPr lang="en-US" altLang="zh-Hant" sz="4000" dirty="0"/>
              <a:t>	$</a:t>
            </a:r>
            <a:r>
              <a:rPr lang="zh-Hant" altLang="en-US" sz="4000" dirty="0"/>
              <a:t>  </a:t>
            </a:r>
            <a:r>
              <a:rPr lang="en-US" altLang="zh-Hant" sz="4000" dirty="0"/>
              <a:t>bash</a:t>
            </a:r>
            <a:r>
              <a:rPr lang="zh-Hant" altLang="en-US" sz="4000" dirty="0"/>
              <a:t>  </a:t>
            </a:r>
            <a:r>
              <a:rPr lang="en-US" altLang="zh-Hant" sz="4000" dirty="0"/>
              <a:t>~/Desktop/</a:t>
            </a:r>
            <a:r>
              <a:rPr lang="en-US" altLang="zh-Hant" sz="4000" dirty="0" err="1"/>
              <a:t>script.sh</a:t>
            </a:r>
            <a:endParaRPr lang="en-US" altLang="zh-Hant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altLang="zh-Hant" sz="4000" dirty="0"/>
              <a:t>Step</a:t>
            </a:r>
            <a:r>
              <a:rPr lang="zh-Hant" altLang="en-US" sz="4000" dirty="0"/>
              <a:t> </a:t>
            </a:r>
            <a:r>
              <a:rPr lang="en-US" altLang="zh-Hant" sz="4000" dirty="0"/>
              <a:t>4.</a:t>
            </a:r>
            <a:r>
              <a:rPr lang="zh-Hant" altLang="en-US" sz="4000" dirty="0"/>
              <a:t> </a:t>
            </a:r>
            <a:r>
              <a:rPr lang="en-US" altLang="zh-Hant" sz="4000" dirty="0"/>
              <a:t>/</a:t>
            </a:r>
            <a:r>
              <a:rPr lang="zh-Hant" altLang="en-US" sz="4000" dirty="0"/>
              <a:t>* </a:t>
            </a:r>
            <a:r>
              <a:rPr lang="en-US" altLang="zh-Hant" sz="4000" dirty="0"/>
              <a:t>check</a:t>
            </a:r>
            <a:r>
              <a:rPr lang="zh-Hant" altLang="en-US" sz="4000" dirty="0"/>
              <a:t> </a:t>
            </a:r>
            <a:r>
              <a:rPr lang="en-US" altLang="zh-Hant" sz="4000" dirty="0"/>
              <a:t>your</a:t>
            </a:r>
            <a:r>
              <a:rPr lang="zh-Hant" altLang="en-US" sz="4000" dirty="0"/>
              <a:t> </a:t>
            </a:r>
            <a:r>
              <a:rPr lang="en-US" altLang="zh-Hant" sz="4000" dirty="0"/>
              <a:t>desktop.</a:t>
            </a:r>
            <a:r>
              <a:rPr lang="zh-Hant" altLang="en-US" sz="4000" dirty="0"/>
              <a:t> *</a:t>
            </a:r>
            <a:r>
              <a:rPr lang="en-US" altLang="zh-Hant" sz="4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903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E036-818E-BC4C-A96A-B7D346C7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t" sz="7200" dirty="0"/>
              <a:t>Application</a:t>
            </a:r>
            <a:r>
              <a:rPr lang="zh-Hant" altLang="en-US" sz="7200" dirty="0"/>
              <a:t> </a:t>
            </a:r>
            <a:r>
              <a:rPr lang="en-US" altLang="zh-Hant" sz="7200" dirty="0"/>
              <a:t>---</a:t>
            </a:r>
            <a:r>
              <a:rPr lang="zh-Hant" altLang="en-US" sz="7200" dirty="0"/>
              <a:t> </a:t>
            </a:r>
            <a:r>
              <a:rPr lang="en-US" altLang="zh-Hant" sz="7200" dirty="0"/>
              <a:t>PC^2</a:t>
            </a:r>
            <a:endParaRPr lang="en-US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66F2F-F180-B24E-93C3-A5D4665E92D8}"/>
              </a:ext>
            </a:extLst>
          </p:cNvPr>
          <p:cNvSpPr/>
          <p:nvPr/>
        </p:nvSpPr>
        <p:spPr>
          <a:xfrm>
            <a:off x="1336645" y="3132821"/>
            <a:ext cx="93389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t" sz="4000" dirty="0"/>
              <a:t>/</a:t>
            </a:r>
            <a:r>
              <a:rPr lang="zh-Hant" altLang="en-US" sz="4000" dirty="0"/>
              <a:t>* </a:t>
            </a:r>
            <a:r>
              <a:rPr lang="en-US" altLang="zh-Hant" sz="4000" dirty="0"/>
              <a:t>open</a:t>
            </a:r>
            <a:r>
              <a:rPr lang="zh-Hant" altLang="en-US" sz="4000" dirty="0"/>
              <a:t> </a:t>
            </a:r>
            <a:r>
              <a:rPr lang="en-US" altLang="zh-Hant" sz="4000" dirty="0"/>
              <a:t>“pc2/bin/pc2team”</a:t>
            </a:r>
            <a:r>
              <a:rPr lang="zh-Hant" altLang="en-US" sz="4000" dirty="0"/>
              <a:t> </a:t>
            </a:r>
            <a:r>
              <a:rPr lang="en-US" altLang="zh-Hant" sz="4000" dirty="0"/>
              <a:t>from</a:t>
            </a:r>
            <a:r>
              <a:rPr lang="zh-Hant" altLang="en-US" sz="4000" dirty="0"/>
              <a:t> </a:t>
            </a:r>
            <a:r>
              <a:rPr lang="en-US" altLang="zh-Hant" sz="4000" dirty="0"/>
              <a:t>desktop</a:t>
            </a:r>
            <a:r>
              <a:rPr lang="zh-Hant" altLang="en-US" sz="4000" dirty="0"/>
              <a:t>*</a:t>
            </a:r>
            <a:r>
              <a:rPr lang="en-US" altLang="zh-Hant" sz="4000" dirty="0"/>
              <a:t>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83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7EE7-B312-314E-8481-9F07AD72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83" y="1792171"/>
            <a:ext cx="10515600" cy="3738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Hant" sz="16600" dirty="0"/>
              <a:t>Questions</a:t>
            </a:r>
          </a:p>
          <a:p>
            <a:pPr marL="0" indent="0" algn="ctr">
              <a:buNone/>
            </a:pPr>
            <a:r>
              <a:rPr lang="en-US" altLang="zh-Hant" sz="16600" dirty="0"/>
              <a:t>Password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0217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Theme</vt:lpstr>
      <vt:lpstr>Tutorial</vt:lpstr>
      <vt:lpstr>PowerPoint Presentation</vt:lpstr>
      <vt:lpstr>Application --- PC^2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lam lao</dc:creator>
  <cp:lastModifiedBy>lam lao</cp:lastModifiedBy>
  <cp:revision>10</cp:revision>
  <dcterms:created xsi:type="dcterms:W3CDTF">2018-02-23T04:34:42Z</dcterms:created>
  <dcterms:modified xsi:type="dcterms:W3CDTF">2018-02-23T05:50:28Z</dcterms:modified>
</cp:coreProperties>
</file>