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0" r:id="rId29"/>
  </p:sldIdLst>
  <p:sldSz cx="9144000" cy="6858000" type="screen4x3"/>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34" name="PlaceHolder 2"/>
          <p:cNvSpPr>
            <a:spLocks noGrp="1"/>
          </p:cNvSpPr>
          <p:nvPr>
            <p:ph type="body"/>
          </p:nvPr>
        </p:nvSpPr>
        <p:spPr>
          <a:xfrm>
            <a:off x="453240" y="1668960"/>
            <a:ext cx="8236800" cy="1713600"/>
          </a:xfrm>
          <a:prstGeom prst="rect">
            <a:avLst/>
          </a:prstGeom>
        </p:spPr>
        <p:txBody>
          <a:bodyPr lIns="0" tIns="0" rIns="0" bIns="0"/>
          <a:lstStyle/>
          <a:p>
            <a:endParaRPr/>
          </a:p>
        </p:txBody>
      </p:sp>
      <p:sp>
        <p:nvSpPr>
          <p:cNvPr id="35" name="PlaceHolder 3"/>
          <p:cNvSpPr>
            <a:spLocks noGrp="1"/>
          </p:cNvSpPr>
          <p:nvPr>
            <p:ph type="body"/>
          </p:nvPr>
        </p:nvSpPr>
        <p:spPr>
          <a:xfrm>
            <a:off x="453240" y="3545640"/>
            <a:ext cx="8236800" cy="17136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37" name="PlaceHolder 2"/>
          <p:cNvSpPr>
            <a:spLocks noGrp="1"/>
          </p:cNvSpPr>
          <p:nvPr>
            <p:ph type="body"/>
          </p:nvPr>
        </p:nvSpPr>
        <p:spPr>
          <a:xfrm>
            <a:off x="453240" y="1668960"/>
            <a:ext cx="4019400" cy="1713600"/>
          </a:xfrm>
          <a:prstGeom prst="rect">
            <a:avLst/>
          </a:prstGeom>
        </p:spPr>
        <p:txBody>
          <a:bodyPr lIns="0" tIns="0" rIns="0" bIns="0"/>
          <a:lstStyle/>
          <a:p>
            <a:endParaRPr/>
          </a:p>
        </p:txBody>
      </p:sp>
      <p:sp>
        <p:nvSpPr>
          <p:cNvPr id="38" name="PlaceHolder 3"/>
          <p:cNvSpPr>
            <a:spLocks noGrp="1"/>
          </p:cNvSpPr>
          <p:nvPr>
            <p:ph type="body"/>
          </p:nvPr>
        </p:nvSpPr>
        <p:spPr>
          <a:xfrm>
            <a:off x="4673880" y="1668960"/>
            <a:ext cx="4019400" cy="1713600"/>
          </a:xfrm>
          <a:prstGeom prst="rect">
            <a:avLst/>
          </a:prstGeom>
        </p:spPr>
        <p:txBody>
          <a:bodyPr lIns="0" tIns="0" rIns="0" bIns="0"/>
          <a:lstStyle/>
          <a:p>
            <a:endParaRPr/>
          </a:p>
        </p:txBody>
      </p:sp>
      <p:sp>
        <p:nvSpPr>
          <p:cNvPr id="39" name="PlaceHolder 4"/>
          <p:cNvSpPr>
            <a:spLocks noGrp="1"/>
          </p:cNvSpPr>
          <p:nvPr>
            <p:ph type="body"/>
          </p:nvPr>
        </p:nvSpPr>
        <p:spPr>
          <a:xfrm>
            <a:off x="4673880" y="3545640"/>
            <a:ext cx="4019400" cy="1713600"/>
          </a:xfrm>
          <a:prstGeom prst="rect">
            <a:avLst/>
          </a:prstGeom>
        </p:spPr>
        <p:txBody>
          <a:bodyPr lIns="0" tIns="0" rIns="0" bIns="0"/>
          <a:lstStyle/>
          <a:p>
            <a:endParaRPr/>
          </a:p>
        </p:txBody>
      </p:sp>
      <p:sp>
        <p:nvSpPr>
          <p:cNvPr id="40" name="PlaceHolder 5"/>
          <p:cNvSpPr>
            <a:spLocks noGrp="1"/>
          </p:cNvSpPr>
          <p:nvPr>
            <p:ph type="body"/>
          </p:nvPr>
        </p:nvSpPr>
        <p:spPr>
          <a:xfrm>
            <a:off x="453240" y="3545640"/>
            <a:ext cx="4019400" cy="17136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42" name="PlaceHolder 2"/>
          <p:cNvSpPr>
            <a:spLocks noGrp="1"/>
          </p:cNvSpPr>
          <p:nvPr>
            <p:ph type="body"/>
          </p:nvPr>
        </p:nvSpPr>
        <p:spPr>
          <a:xfrm>
            <a:off x="453240" y="1668960"/>
            <a:ext cx="8236800" cy="3593160"/>
          </a:xfrm>
          <a:prstGeom prst="rect">
            <a:avLst/>
          </a:prstGeom>
        </p:spPr>
        <p:txBody>
          <a:bodyPr lIns="0" tIns="0" rIns="0" bIns="0"/>
          <a:lstStyle/>
          <a:p>
            <a:endParaRPr/>
          </a:p>
        </p:txBody>
      </p:sp>
      <p:sp>
        <p:nvSpPr>
          <p:cNvPr id="43" name="PlaceHolder 3"/>
          <p:cNvSpPr>
            <a:spLocks noGrp="1"/>
          </p:cNvSpPr>
          <p:nvPr>
            <p:ph type="body"/>
          </p:nvPr>
        </p:nvSpPr>
        <p:spPr>
          <a:xfrm>
            <a:off x="453240" y="1668960"/>
            <a:ext cx="8236800" cy="3593160"/>
          </a:xfrm>
          <a:prstGeom prst="rect">
            <a:avLst/>
          </a:prstGeom>
        </p:spPr>
        <p:txBody>
          <a:bodyPr lIns="0" tIns="0" rIns="0" bIns="0"/>
          <a:lstStyle/>
          <a:p>
            <a:endParaRPr/>
          </a:p>
        </p:txBody>
      </p:sp>
      <p:pic>
        <p:nvPicPr>
          <p:cNvPr id="44" name="圖片 43"/>
          <p:cNvPicPr/>
          <p:nvPr/>
        </p:nvPicPr>
        <p:blipFill>
          <a:blip r:embed="rId2"/>
          <a:stretch>
            <a:fillRect/>
          </a:stretch>
        </p:blipFill>
        <p:spPr>
          <a:xfrm>
            <a:off x="2319840" y="1668600"/>
            <a:ext cx="4503240" cy="3593160"/>
          </a:xfrm>
          <a:prstGeom prst="rect">
            <a:avLst/>
          </a:prstGeom>
          <a:ln>
            <a:noFill/>
          </a:ln>
        </p:spPr>
      </p:pic>
      <p:pic>
        <p:nvPicPr>
          <p:cNvPr id="45" name="圖片 44"/>
          <p:cNvPicPr/>
          <p:nvPr/>
        </p:nvPicPr>
        <p:blipFill>
          <a:blip r:embed="rId2"/>
          <a:stretch>
            <a:fillRect/>
          </a:stretch>
        </p:blipFill>
        <p:spPr>
          <a:xfrm>
            <a:off x="2319840" y="1668600"/>
            <a:ext cx="4503240" cy="35931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55" name="PlaceHolder 2"/>
          <p:cNvSpPr>
            <a:spLocks noGrp="1"/>
          </p:cNvSpPr>
          <p:nvPr>
            <p:ph type="subTitle"/>
          </p:nvPr>
        </p:nvSpPr>
        <p:spPr>
          <a:xfrm>
            <a:off x="453240" y="1668960"/>
            <a:ext cx="8236800" cy="35935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57" name="PlaceHolder 2"/>
          <p:cNvSpPr>
            <a:spLocks noGrp="1"/>
          </p:cNvSpPr>
          <p:nvPr>
            <p:ph type="body"/>
          </p:nvPr>
        </p:nvSpPr>
        <p:spPr>
          <a:xfrm>
            <a:off x="453240" y="1668960"/>
            <a:ext cx="8236800" cy="35931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59" name="PlaceHolder 2"/>
          <p:cNvSpPr>
            <a:spLocks noGrp="1"/>
          </p:cNvSpPr>
          <p:nvPr>
            <p:ph type="body"/>
          </p:nvPr>
        </p:nvSpPr>
        <p:spPr>
          <a:xfrm>
            <a:off x="453240" y="1668960"/>
            <a:ext cx="4019400" cy="3593160"/>
          </a:xfrm>
          <a:prstGeom prst="rect">
            <a:avLst/>
          </a:prstGeom>
        </p:spPr>
        <p:txBody>
          <a:bodyPr lIns="0" tIns="0" rIns="0" bIns="0"/>
          <a:lstStyle/>
          <a:p>
            <a:endParaRPr/>
          </a:p>
        </p:txBody>
      </p:sp>
      <p:sp>
        <p:nvSpPr>
          <p:cNvPr id="60" name="PlaceHolder 3"/>
          <p:cNvSpPr>
            <a:spLocks noGrp="1"/>
          </p:cNvSpPr>
          <p:nvPr>
            <p:ph type="body"/>
          </p:nvPr>
        </p:nvSpPr>
        <p:spPr>
          <a:xfrm>
            <a:off x="4673880" y="1668960"/>
            <a:ext cx="4019400" cy="35931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2835720" y="473040"/>
            <a:ext cx="3472200" cy="32256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64" name="PlaceHolder 2"/>
          <p:cNvSpPr>
            <a:spLocks noGrp="1"/>
          </p:cNvSpPr>
          <p:nvPr>
            <p:ph type="body"/>
          </p:nvPr>
        </p:nvSpPr>
        <p:spPr>
          <a:xfrm>
            <a:off x="453240" y="1668960"/>
            <a:ext cx="4019400" cy="1713600"/>
          </a:xfrm>
          <a:prstGeom prst="rect">
            <a:avLst/>
          </a:prstGeom>
        </p:spPr>
        <p:txBody>
          <a:bodyPr lIns="0" tIns="0" rIns="0" bIns="0"/>
          <a:lstStyle/>
          <a:p>
            <a:endParaRPr/>
          </a:p>
        </p:txBody>
      </p:sp>
      <p:sp>
        <p:nvSpPr>
          <p:cNvPr id="65" name="PlaceHolder 3"/>
          <p:cNvSpPr>
            <a:spLocks noGrp="1"/>
          </p:cNvSpPr>
          <p:nvPr>
            <p:ph type="body"/>
          </p:nvPr>
        </p:nvSpPr>
        <p:spPr>
          <a:xfrm>
            <a:off x="453240" y="3545640"/>
            <a:ext cx="4019400" cy="1713600"/>
          </a:xfrm>
          <a:prstGeom prst="rect">
            <a:avLst/>
          </a:prstGeom>
        </p:spPr>
        <p:txBody>
          <a:bodyPr lIns="0" tIns="0" rIns="0" bIns="0"/>
          <a:lstStyle/>
          <a:p>
            <a:endParaRPr/>
          </a:p>
        </p:txBody>
      </p:sp>
      <p:sp>
        <p:nvSpPr>
          <p:cNvPr id="66" name="PlaceHolder 4"/>
          <p:cNvSpPr>
            <a:spLocks noGrp="1"/>
          </p:cNvSpPr>
          <p:nvPr>
            <p:ph type="body"/>
          </p:nvPr>
        </p:nvSpPr>
        <p:spPr>
          <a:xfrm>
            <a:off x="4673880" y="1668960"/>
            <a:ext cx="4019400" cy="35931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13" name="PlaceHolder 2"/>
          <p:cNvSpPr>
            <a:spLocks noGrp="1"/>
          </p:cNvSpPr>
          <p:nvPr>
            <p:ph type="subTitle"/>
          </p:nvPr>
        </p:nvSpPr>
        <p:spPr>
          <a:xfrm>
            <a:off x="453240" y="1668960"/>
            <a:ext cx="8236800" cy="35935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68" name="PlaceHolder 2"/>
          <p:cNvSpPr>
            <a:spLocks noGrp="1"/>
          </p:cNvSpPr>
          <p:nvPr>
            <p:ph type="body"/>
          </p:nvPr>
        </p:nvSpPr>
        <p:spPr>
          <a:xfrm>
            <a:off x="453240" y="1668960"/>
            <a:ext cx="4019400" cy="3593160"/>
          </a:xfrm>
          <a:prstGeom prst="rect">
            <a:avLst/>
          </a:prstGeom>
        </p:spPr>
        <p:txBody>
          <a:bodyPr lIns="0" tIns="0" rIns="0" bIns="0"/>
          <a:lstStyle/>
          <a:p>
            <a:endParaRPr/>
          </a:p>
        </p:txBody>
      </p:sp>
      <p:sp>
        <p:nvSpPr>
          <p:cNvPr id="69" name="PlaceHolder 3"/>
          <p:cNvSpPr>
            <a:spLocks noGrp="1"/>
          </p:cNvSpPr>
          <p:nvPr>
            <p:ph type="body"/>
          </p:nvPr>
        </p:nvSpPr>
        <p:spPr>
          <a:xfrm>
            <a:off x="4673880" y="1668960"/>
            <a:ext cx="4019400" cy="1713600"/>
          </a:xfrm>
          <a:prstGeom prst="rect">
            <a:avLst/>
          </a:prstGeom>
        </p:spPr>
        <p:txBody>
          <a:bodyPr lIns="0" tIns="0" rIns="0" bIns="0"/>
          <a:lstStyle/>
          <a:p>
            <a:endParaRPr/>
          </a:p>
        </p:txBody>
      </p:sp>
      <p:sp>
        <p:nvSpPr>
          <p:cNvPr id="70" name="PlaceHolder 4"/>
          <p:cNvSpPr>
            <a:spLocks noGrp="1"/>
          </p:cNvSpPr>
          <p:nvPr>
            <p:ph type="body"/>
          </p:nvPr>
        </p:nvSpPr>
        <p:spPr>
          <a:xfrm>
            <a:off x="4673880" y="3545640"/>
            <a:ext cx="4019400" cy="17136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72" name="PlaceHolder 2"/>
          <p:cNvSpPr>
            <a:spLocks noGrp="1"/>
          </p:cNvSpPr>
          <p:nvPr>
            <p:ph type="body"/>
          </p:nvPr>
        </p:nvSpPr>
        <p:spPr>
          <a:xfrm>
            <a:off x="453240" y="1668960"/>
            <a:ext cx="4019400" cy="1713600"/>
          </a:xfrm>
          <a:prstGeom prst="rect">
            <a:avLst/>
          </a:prstGeom>
        </p:spPr>
        <p:txBody>
          <a:bodyPr lIns="0" tIns="0" rIns="0" bIns="0"/>
          <a:lstStyle/>
          <a:p>
            <a:endParaRPr/>
          </a:p>
        </p:txBody>
      </p:sp>
      <p:sp>
        <p:nvSpPr>
          <p:cNvPr id="73" name="PlaceHolder 3"/>
          <p:cNvSpPr>
            <a:spLocks noGrp="1"/>
          </p:cNvSpPr>
          <p:nvPr>
            <p:ph type="body"/>
          </p:nvPr>
        </p:nvSpPr>
        <p:spPr>
          <a:xfrm>
            <a:off x="4673880" y="1668960"/>
            <a:ext cx="4019400" cy="1713600"/>
          </a:xfrm>
          <a:prstGeom prst="rect">
            <a:avLst/>
          </a:prstGeom>
        </p:spPr>
        <p:txBody>
          <a:bodyPr lIns="0" tIns="0" rIns="0" bIns="0"/>
          <a:lstStyle/>
          <a:p>
            <a:endParaRPr/>
          </a:p>
        </p:txBody>
      </p:sp>
      <p:sp>
        <p:nvSpPr>
          <p:cNvPr id="74" name="PlaceHolder 4"/>
          <p:cNvSpPr>
            <a:spLocks noGrp="1"/>
          </p:cNvSpPr>
          <p:nvPr>
            <p:ph type="body"/>
          </p:nvPr>
        </p:nvSpPr>
        <p:spPr>
          <a:xfrm>
            <a:off x="453240" y="3545640"/>
            <a:ext cx="8236800" cy="17136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76" name="PlaceHolder 2"/>
          <p:cNvSpPr>
            <a:spLocks noGrp="1"/>
          </p:cNvSpPr>
          <p:nvPr>
            <p:ph type="body"/>
          </p:nvPr>
        </p:nvSpPr>
        <p:spPr>
          <a:xfrm>
            <a:off x="453240" y="1668960"/>
            <a:ext cx="8236800" cy="1713600"/>
          </a:xfrm>
          <a:prstGeom prst="rect">
            <a:avLst/>
          </a:prstGeom>
        </p:spPr>
        <p:txBody>
          <a:bodyPr lIns="0" tIns="0" rIns="0" bIns="0"/>
          <a:lstStyle/>
          <a:p>
            <a:endParaRPr/>
          </a:p>
        </p:txBody>
      </p:sp>
      <p:sp>
        <p:nvSpPr>
          <p:cNvPr id="77" name="PlaceHolder 3"/>
          <p:cNvSpPr>
            <a:spLocks noGrp="1"/>
          </p:cNvSpPr>
          <p:nvPr>
            <p:ph type="body"/>
          </p:nvPr>
        </p:nvSpPr>
        <p:spPr>
          <a:xfrm>
            <a:off x="453240" y="3545640"/>
            <a:ext cx="8236800" cy="17136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79" name="PlaceHolder 2"/>
          <p:cNvSpPr>
            <a:spLocks noGrp="1"/>
          </p:cNvSpPr>
          <p:nvPr>
            <p:ph type="body"/>
          </p:nvPr>
        </p:nvSpPr>
        <p:spPr>
          <a:xfrm>
            <a:off x="453240" y="1668960"/>
            <a:ext cx="4019400" cy="1713600"/>
          </a:xfrm>
          <a:prstGeom prst="rect">
            <a:avLst/>
          </a:prstGeom>
        </p:spPr>
        <p:txBody>
          <a:bodyPr lIns="0" tIns="0" rIns="0" bIns="0"/>
          <a:lstStyle/>
          <a:p>
            <a:endParaRPr/>
          </a:p>
        </p:txBody>
      </p:sp>
      <p:sp>
        <p:nvSpPr>
          <p:cNvPr id="80" name="PlaceHolder 3"/>
          <p:cNvSpPr>
            <a:spLocks noGrp="1"/>
          </p:cNvSpPr>
          <p:nvPr>
            <p:ph type="body"/>
          </p:nvPr>
        </p:nvSpPr>
        <p:spPr>
          <a:xfrm>
            <a:off x="4673880" y="1668960"/>
            <a:ext cx="4019400" cy="1713600"/>
          </a:xfrm>
          <a:prstGeom prst="rect">
            <a:avLst/>
          </a:prstGeom>
        </p:spPr>
        <p:txBody>
          <a:bodyPr lIns="0" tIns="0" rIns="0" bIns="0"/>
          <a:lstStyle/>
          <a:p>
            <a:endParaRPr/>
          </a:p>
        </p:txBody>
      </p:sp>
      <p:sp>
        <p:nvSpPr>
          <p:cNvPr id="81" name="PlaceHolder 4"/>
          <p:cNvSpPr>
            <a:spLocks noGrp="1"/>
          </p:cNvSpPr>
          <p:nvPr>
            <p:ph type="body"/>
          </p:nvPr>
        </p:nvSpPr>
        <p:spPr>
          <a:xfrm>
            <a:off x="4673880" y="3545640"/>
            <a:ext cx="4019400" cy="1713600"/>
          </a:xfrm>
          <a:prstGeom prst="rect">
            <a:avLst/>
          </a:prstGeom>
        </p:spPr>
        <p:txBody>
          <a:bodyPr lIns="0" tIns="0" rIns="0" bIns="0"/>
          <a:lstStyle/>
          <a:p>
            <a:endParaRPr/>
          </a:p>
        </p:txBody>
      </p:sp>
      <p:sp>
        <p:nvSpPr>
          <p:cNvPr id="82" name="PlaceHolder 5"/>
          <p:cNvSpPr>
            <a:spLocks noGrp="1"/>
          </p:cNvSpPr>
          <p:nvPr>
            <p:ph type="body"/>
          </p:nvPr>
        </p:nvSpPr>
        <p:spPr>
          <a:xfrm>
            <a:off x="453240" y="3545640"/>
            <a:ext cx="4019400" cy="17136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84" name="PlaceHolder 2"/>
          <p:cNvSpPr>
            <a:spLocks noGrp="1"/>
          </p:cNvSpPr>
          <p:nvPr>
            <p:ph type="body"/>
          </p:nvPr>
        </p:nvSpPr>
        <p:spPr>
          <a:xfrm>
            <a:off x="453240" y="1668960"/>
            <a:ext cx="8236800" cy="3593160"/>
          </a:xfrm>
          <a:prstGeom prst="rect">
            <a:avLst/>
          </a:prstGeom>
        </p:spPr>
        <p:txBody>
          <a:bodyPr lIns="0" tIns="0" rIns="0" bIns="0"/>
          <a:lstStyle/>
          <a:p>
            <a:endParaRPr/>
          </a:p>
        </p:txBody>
      </p:sp>
      <p:sp>
        <p:nvSpPr>
          <p:cNvPr id="85" name="PlaceHolder 3"/>
          <p:cNvSpPr>
            <a:spLocks noGrp="1"/>
          </p:cNvSpPr>
          <p:nvPr>
            <p:ph type="body"/>
          </p:nvPr>
        </p:nvSpPr>
        <p:spPr>
          <a:xfrm>
            <a:off x="453240" y="1668960"/>
            <a:ext cx="8236800" cy="3593160"/>
          </a:xfrm>
          <a:prstGeom prst="rect">
            <a:avLst/>
          </a:prstGeom>
        </p:spPr>
        <p:txBody>
          <a:bodyPr lIns="0" tIns="0" rIns="0" bIns="0"/>
          <a:lstStyle/>
          <a:p>
            <a:endParaRPr/>
          </a:p>
        </p:txBody>
      </p:sp>
      <p:pic>
        <p:nvPicPr>
          <p:cNvPr id="86" name="圖片 85"/>
          <p:cNvPicPr/>
          <p:nvPr/>
        </p:nvPicPr>
        <p:blipFill>
          <a:blip r:embed="rId2"/>
          <a:stretch>
            <a:fillRect/>
          </a:stretch>
        </p:blipFill>
        <p:spPr>
          <a:xfrm>
            <a:off x="2319840" y="1668600"/>
            <a:ext cx="4503240" cy="3593160"/>
          </a:xfrm>
          <a:prstGeom prst="rect">
            <a:avLst/>
          </a:prstGeom>
          <a:ln>
            <a:noFill/>
          </a:ln>
        </p:spPr>
      </p:pic>
      <p:pic>
        <p:nvPicPr>
          <p:cNvPr id="87" name="圖片 86"/>
          <p:cNvPicPr/>
          <p:nvPr/>
        </p:nvPicPr>
        <p:blipFill>
          <a:blip r:embed="rId2"/>
          <a:stretch>
            <a:fillRect/>
          </a:stretch>
        </p:blipFill>
        <p:spPr>
          <a:xfrm>
            <a:off x="2319840" y="1668600"/>
            <a:ext cx="4503240" cy="35931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15" name="PlaceHolder 2"/>
          <p:cNvSpPr>
            <a:spLocks noGrp="1"/>
          </p:cNvSpPr>
          <p:nvPr>
            <p:ph type="body"/>
          </p:nvPr>
        </p:nvSpPr>
        <p:spPr>
          <a:xfrm>
            <a:off x="453240" y="1668960"/>
            <a:ext cx="8236800" cy="35931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17" name="PlaceHolder 2"/>
          <p:cNvSpPr>
            <a:spLocks noGrp="1"/>
          </p:cNvSpPr>
          <p:nvPr>
            <p:ph type="body"/>
          </p:nvPr>
        </p:nvSpPr>
        <p:spPr>
          <a:xfrm>
            <a:off x="453240" y="1668960"/>
            <a:ext cx="4019400" cy="3593160"/>
          </a:xfrm>
          <a:prstGeom prst="rect">
            <a:avLst/>
          </a:prstGeom>
        </p:spPr>
        <p:txBody>
          <a:bodyPr lIns="0" tIns="0" rIns="0" bIns="0"/>
          <a:lstStyle/>
          <a:p>
            <a:endParaRPr/>
          </a:p>
        </p:txBody>
      </p:sp>
      <p:sp>
        <p:nvSpPr>
          <p:cNvPr id="18" name="PlaceHolder 3"/>
          <p:cNvSpPr>
            <a:spLocks noGrp="1"/>
          </p:cNvSpPr>
          <p:nvPr>
            <p:ph type="body"/>
          </p:nvPr>
        </p:nvSpPr>
        <p:spPr>
          <a:xfrm>
            <a:off x="4673880" y="1668960"/>
            <a:ext cx="4019400" cy="35931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2835720" y="473040"/>
            <a:ext cx="3472200" cy="32256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22" name="PlaceHolder 2"/>
          <p:cNvSpPr>
            <a:spLocks noGrp="1"/>
          </p:cNvSpPr>
          <p:nvPr>
            <p:ph type="body"/>
          </p:nvPr>
        </p:nvSpPr>
        <p:spPr>
          <a:xfrm>
            <a:off x="453240" y="1668960"/>
            <a:ext cx="4019400" cy="1713600"/>
          </a:xfrm>
          <a:prstGeom prst="rect">
            <a:avLst/>
          </a:prstGeom>
        </p:spPr>
        <p:txBody>
          <a:bodyPr lIns="0" tIns="0" rIns="0" bIns="0"/>
          <a:lstStyle/>
          <a:p>
            <a:endParaRPr/>
          </a:p>
        </p:txBody>
      </p:sp>
      <p:sp>
        <p:nvSpPr>
          <p:cNvPr id="23" name="PlaceHolder 3"/>
          <p:cNvSpPr>
            <a:spLocks noGrp="1"/>
          </p:cNvSpPr>
          <p:nvPr>
            <p:ph type="body"/>
          </p:nvPr>
        </p:nvSpPr>
        <p:spPr>
          <a:xfrm>
            <a:off x="453240" y="3545640"/>
            <a:ext cx="4019400" cy="1713600"/>
          </a:xfrm>
          <a:prstGeom prst="rect">
            <a:avLst/>
          </a:prstGeom>
        </p:spPr>
        <p:txBody>
          <a:bodyPr lIns="0" tIns="0" rIns="0" bIns="0"/>
          <a:lstStyle/>
          <a:p>
            <a:endParaRPr/>
          </a:p>
        </p:txBody>
      </p:sp>
      <p:sp>
        <p:nvSpPr>
          <p:cNvPr id="24" name="PlaceHolder 4"/>
          <p:cNvSpPr>
            <a:spLocks noGrp="1"/>
          </p:cNvSpPr>
          <p:nvPr>
            <p:ph type="body"/>
          </p:nvPr>
        </p:nvSpPr>
        <p:spPr>
          <a:xfrm>
            <a:off x="4673880" y="1668960"/>
            <a:ext cx="4019400" cy="35931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26" name="PlaceHolder 2"/>
          <p:cNvSpPr>
            <a:spLocks noGrp="1"/>
          </p:cNvSpPr>
          <p:nvPr>
            <p:ph type="body"/>
          </p:nvPr>
        </p:nvSpPr>
        <p:spPr>
          <a:xfrm>
            <a:off x="453240" y="1668960"/>
            <a:ext cx="4019400" cy="3593160"/>
          </a:xfrm>
          <a:prstGeom prst="rect">
            <a:avLst/>
          </a:prstGeom>
        </p:spPr>
        <p:txBody>
          <a:bodyPr lIns="0" tIns="0" rIns="0" bIns="0"/>
          <a:lstStyle/>
          <a:p>
            <a:endParaRPr/>
          </a:p>
        </p:txBody>
      </p:sp>
      <p:sp>
        <p:nvSpPr>
          <p:cNvPr id="27" name="PlaceHolder 3"/>
          <p:cNvSpPr>
            <a:spLocks noGrp="1"/>
          </p:cNvSpPr>
          <p:nvPr>
            <p:ph type="body"/>
          </p:nvPr>
        </p:nvSpPr>
        <p:spPr>
          <a:xfrm>
            <a:off x="4673880" y="1668960"/>
            <a:ext cx="4019400" cy="1713600"/>
          </a:xfrm>
          <a:prstGeom prst="rect">
            <a:avLst/>
          </a:prstGeom>
        </p:spPr>
        <p:txBody>
          <a:bodyPr lIns="0" tIns="0" rIns="0" bIns="0"/>
          <a:lstStyle/>
          <a:p>
            <a:endParaRPr/>
          </a:p>
        </p:txBody>
      </p:sp>
      <p:sp>
        <p:nvSpPr>
          <p:cNvPr id="28" name="PlaceHolder 4"/>
          <p:cNvSpPr>
            <a:spLocks noGrp="1"/>
          </p:cNvSpPr>
          <p:nvPr>
            <p:ph type="body"/>
          </p:nvPr>
        </p:nvSpPr>
        <p:spPr>
          <a:xfrm>
            <a:off x="4673880" y="3545640"/>
            <a:ext cx="4019400" cy="17136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835720" y="473040"/>
            <a:ext cx="3472200" cy="695880"/>
          </a:xfrm>
          <a:prstGeom prst="rect">
            <a:avLst/>
          </a:prstGeom>
        </p:spPr>
        <p:txBody>
          <a:bodyPr lIns="0" tIns="0" rIns="0" bIns="0" anchor="ctr"/>
          <a:lstStyle/>
          <a:p>
            <a:endParaRPr/>
          </a:p>
        </p:txBody>
      </p:sp>
      <p:sp>
        <p:nvSpPr>
          <p:cNvPr id="30" name="PlaceHolder 2"/>
          <p:cNvSpPr>
            <a:spLocks noGrp="1"/>
          </p:cNvSpPr>
          <p:nvPr>
            <p:ph type="body"/>
          </p:nvPr>
        </p:nvSpPr>
        <p:spPr>
          <a:xfrm>
            <a:off x="453240" y="1668960"/>
            <a:ext cx="4019400" cy="1713600"/>
          </a:xfrm>
          <a:prstGeom prst="rect">
            <a:avLst/>
          </a:prstGeom>
        </p:spPr>
        <p:txBody>
          <a:bodyPr lIns="0" tIns="0" rIns="0" bIns="0"/>
          <a:lstStyle/>
          <a:p>
            <a:endParaRPr/>
          </a:p>
        </p:txBody>
      </p:sp>
      <p:sp>
        <p:nvSpPr>
          <p:cNvPr id="31" name="PlaceHolder 3"/>
          <p:cNvSpPr>
            <a:spLocks noGrp="1"/>
          </p:cNvSpPr>
          <p:nvPr>
            <p:ph type="body"/>
          </p:nvPr>
        </p:nvSpPr>
        <p:spPr>
          <a:xfrm>
            <a:off x="4673880" y="1668960"/>
            <a:ext cx="4019400" cy="1713600"/>
          </a:xfrm>
          <a:prstGeom prst="rect">
            <a:avLst/>
          </a:prstGeom>
        </p:spPr>
        <p:txBody>
          <a:bodyPr lIns="0" tIns="0" rIns="0" bIns="0"/>
          <a:lstStyle/>
          <a:p>
            <a:endParaRPr/>
          </a:p>
        </p:txBody>
      </p:sp>
      <p:sp>
        <p:nvSpPr>
          <p:cNvPr id="32" name="PlaceHolder 4"/>
          <p:cNvSpPr>
            <a:spLocks noGrp="1"/>
          </p:cNvSpPr>
          <p:nvPr>
            <p:ph type="body"/>
          </p:nvPr>
        </p:nvSpPr>
        <p:spPr>
          <a:xfrm>
            <a:off x="453240" y="3545640"/>
            <a:ext cx="8236800" cy="17136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7923240" y="86040"/>
            <a:ext cx="1074240" cy="1035720"/>
          </a:xfrm>
          <a:prstGeom prst="rect">
            <a:avLst/>
          </a:prstGeom>
          <a:blipFill>
            <a:blip r:embed="rId14"/>
            <a:stretch>
              <a:fillRect/>
            </a:stretch>
          </a:blipFill>
          <a:ln>
            <a:noFill/>
          </a:ln>
        </p:spPr>
      </p:sp>
      <p:sp>
        <p:nvSpPr>
          <p:cNvPr id="13" name="CustomShape 2"/>
          <p:cNvSpPr/>
          <p:nvPr/>
        </p:nvSpPr>
        <p:spPr>
          <a:xfrm>
            <a:off x="304920" y="6500880"/>
            <a:ext cx="5714640" cy="360"/>
          </a:xfrm>
          <a:prstGeom prst="rect">
            <a:avLst/>
          </a:prstGeom>
          <a:noFill/>
          <a:ln w="6480">
            <a:solidFill>
              <a:srgbClr val="000000"/>
            </a:solidFill>
            <a:round/>
          </a:ln>
        </p:spPr>
      </p:sp>
      <p:sp>
        <p:nvSpPr>
          <p:cNvPr id="2" name="CustomShape 3"/>
          <p:cNvSpPr/>
          <p:nvPr/>
        </p:nvSpPr>
        <p:spPr>
          <a:xfrm>
            <a:off x="7818840" y="5918400"/>
            <a:ext cx="899640" cy="867960"/>
          </a:xfrm>
          <a:prstGeom prst="rect">
            <a:avLst/>
          </a:prstGeom>
          <a:blipFill>
            <a:blip r:embed="rId15"/>
            <a:stretch>
              <a:fillRect/>
            </a:stretch>
          </a:blipFill>
          <a:ln>
            <a:noFill/>
          </a:ln>
        </p:spPr>
      </p:sp>
      <p:sp>
        <p:nvSpPr>
          <p:cNvPr id="3" name="CustomShape 4"/>
          <p:cNvSpPr/>
          <p:nvPr/>
        </p:nvSpPr>
        <p:spPr>
          <a:xfrm>
            <a:off x="304920" y="6500880"/>
            <a:ext cx="5714640" cy="360"/>
          </a:xfrm>
          <a:prstGeom prst="rect">
            <a:avLst/>
          </a:prstGeom>
          <a:noFill/>
          <a:ln w="6480">
            <a:solidFill>
              <a:srgbClr val="000000"/>
            </a:solidFill>
            <a:round/>
          </a:ln>
        </p:spPr>
      </p:sp>
      <p:sp>
        <p:nvSpPr>
          <p:cNvPr id="4" name="CustomShape 5"/>
          <p:cNvSpPr/>
          <p:nvPr/>
        </p:nvSpPr>
        <p:spPr>
          <a:xfrm>
            <a:off x="7818840" y="5918400"/>
            <a:ext cx="899640" cy="867960"/>
          </a:xfrm>
          <a:prstGeom prst="rect">
            <a:avLst/>
          </a:prstGeom>
          <a:blipFill>
            <a:blip r:embed="rId15"/>
            <a:stretch>
              <a:fillRect/>
            </a:stretch>
          </a:blipFill>
          <a:ln>
            <a:noFill/>
          </a:ln>
        </p:spPr>
      </p:sp>
      <p:sp>
        <p:nvSpPr>
          <p:cNvPr id="5" name="CustomShape 6"/>
          <p:cNvSpPr/>
          <p:nvPr/>
        </p:nvSpPr>
        <p:spPr>
          <a:xfrm>
            <a:off x="7928280" y="81720"/>
            <a:ext cx="1074240" cy="1035720"/>
          </a:xfrm>
          <a:prstGeom prst="rect">
            <a:avLst/>
          </a:prstGeom>
          <a:blipFill>
            <a:blip r:embed="rId16"/>
            <a:stretch>
              <a:fillRect/>
            </a:stretch>
          </a:blipFill>
          <a:ln>
            <a:noFill/>
          </a:ln>
        </p:spPr>
      </p:sp>
      <p:sp>
        <p:nvSpPr>
          <p:cNvPr id="6" name="CustomShape 7"/>
          <p:cNvSpPr/>
          <p:nvPr/>
        </p:nvSpPr>
        <p:spPr>
          <a:xfrm>
            <a:off x="457200" y="3143160"/>
            <a:ext cx="8226000" cy="28080"/>
          </a:xfrm>
          <a:prstGeom prst="rect">
            <a:avLst/>
          </a:prstGeom>
          <a:blipFill>
            <a:blip r:embed="rId17"/>
            <a:stretch>
              <a:fillRect/>
            </a:stretch>
          </a:blipFill>
          <a:ln>
            <a:noFill/>
          </a:ln>
        </p:spPr>
      </p:sp>
      <p:sp>
        <p:nvSpPr>
          <p:cNvPr id="7" name="PlaceHolder 8"/>
          <p:cNvSpPr>
            <a:spLocks noGrp="1"/>
          </p:cNvSpPr>
          <p:nvPr>
            <p:ph type="ftr"/>
          </p:nvPr>
        </p:nvSpPr>
        <p:spPr>
          <a:xfrm>
            <a:off x="5516640" y="6593040"/>
            <a:ext cx="2367000" cy="2282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8" name="PlaceHolder 9"/>
          <p:cNvSpPr>
            <a:spLocks noGrp="1"/>
          </p:cNvSpPr>
          <p:nvPr>
            <p:ph type="dt"/>
          </p:nvPr>
        </p:nvSpPr>
        <p:spPr>
          <a:xfrm>
            <a:off x="457200" y="6378120"/>
            <a:ext cx="2102760" cy="342720"/>
          </a:xfrm>
          <a:prstGeom prst="rect">
            <a:avLst/>
          </a:prstGeom>
        </p:spPr>
        <p:txBody>
          <a:bodyPr lIns="0" tIns="0" rIns="0" bIns="0"/>
          <a:lstStyle/>
          <a:p>
            <a:endParaRPr/>
          </a:p>
        </p:txBody>
      </p:sp>
      <p:sp>
        <p:nvSpPr>
          <p:cNvPr id="9" name="PlaceHolder 10"/>
          <p:cNvSpPr>
            <a:spLocks noGrp="1"/>
          </p:cNvSpPr>
          <p:nvPr>
            <p:ph type="sldNum"/>
          </p:nvPr>
        </p:nvSpPr>
        <p:spPr>
          <a:xfrm>
            <a:off x="6583680" y="6378120"/>
            <a:ext cx="2102760" cy="342720"/>
          </a:xfrm>
          <a:prstGeom prst="rect">
            <a:avLst/>
          </a:prstGeom>
        </p:spPr>
        <p:txBody>
          <a:bodyPr lIns="0" tIns="0" rIns="0" bIns="0"/>
          <a:lstStyle/>
          <a:p>
            <a:pPr algn="r">
              <a:lnSpc>
                <a:spcPct val="100000"/>
              </a:lnSpc>
            </a:pPr>
            <a:fld id="{3CAABC45-6D8C-4D69-AA6D-115B962FA39A}" type="slidenum">
              <a:rPr lang="en-US" sz="1400">
                <a:solidFill>
                  <a:srgbClr val="B2B2B2"/>
                </a:solidFill>
                <a:latin typeface="Times New Roman"/>
              </a:rPr>
              <a:t>‹#›</a:t>
            </a:fld>
            <a:endParaRPr/>
          </a:p>
        </p:txBody>
      </p:sp>
      <p:sp>
        <p:nvSpPr>
          <p:cNvPr id="10" name="PlaceHolder 11"/>
          <p:cNvSpPr>
            <a:spLocks noGrp="1"/>
          </p:cNvSpPr>
          <p:nvPr>
            <p:ph type="title"/>
          </p:nvPr>
        </p:nvSpPr>
        <p:spPr>
          <a:xfrm>
            <a:off x="457200" y="273600"/>
            <a:ext cx="8229240" cy="1144800"/>
          </a:xfrm>
          <a:prstGeom prst="rect">
            <a:avLst/>
          </a:prstGeom>
        </p:spPr>
        <p:txBody>
          <a:bodyPr lIns="0" tIns="0" rIns="0" bIns="0" anchor="ctr"/>
          <a:lstStyle/>
          <a:p>
            <a:r>
              <a:rPr lang="en-US">
                <a:latin typeface="Calibri"/>
              </a:rPr>
              <a:t>請按一下滑鼠，編輯題名文字格式。</a:t>
            </a:r>
            <a:endParaRPr/>
          </a:p>
        </p:txBody>
      </p:sp>
      <p:sp>
        <p:nvSpPr>
          <p:cNvPr id="11" name="PlaceHolder 1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a:latin typeface="Calibri"/>
              </a:rPr>
              <a:t>請按滑鼠，編輯大綱文字格式。</a:t>
            </a:r>
            <a:endParaRPr/>
          </a:p>
          <a:p>
            <a:pPr lvl="1">
              <a:buSzPct val="75000"/>
              <a:buFont typeface="StarSymbol"/>
              <a:buChar char=""/>
            </a:pPr>
            <a:r>
              <a:rPr lang="en-US">
                <a:latin typeface="Calibri"/>
              </a:rPr>
              <a:t>第二個大綱層次</a:t>
            </a:r>
            <a:endParaRPr/>
          </a:p>
          <a:p>
            <a:pPr lvl="2">
              <a:buSzPct val="45000"/>
              <a:buFont typeface="StarSymbol"/>
              <a:buChar char=""/>
            </a:pPr>
            <a:r>
              <a:rPr lang="en-US">
                <a:latin typeface="Calibri"/>
              </a:rPr>
              <a:t>第三個大綱層次</a:t>
            </a:r>
            <a:endParaRPr/>
          </a:p>
          <a:p>
            <a:pPr lvl="3">
              <a:buSzPct val="75000"/>
              <a:buFont typeface="StarSymbol"/>
              <a:buChar char=""/>
            </a:pPr>
            <a:r>
              <a:rPr lang="en-US">
                <a:latin typeface="Calibri"/>
              </a:rPr>
              <a:t>第四個大綱層次</a:t>
            </a:r>
            <a:endParaRPr/>
          </a:p>
          <a:p>
            <a:pPr lvl="4">
              <a:buSzPct val="45000"/>
              <a:buFont typeface="StarSymbol"/>
              <a:buChar char=""/>
            </a:pPr>
            <a:r>
              <a:rPr lang="en-US" sz="2000">
                <a:latin typeface="Calibri"/>
              </a:rPr>
              <a:t>第五個大綱層次</a:t>
            </a:r>
            <a:endParaRPr/>
          </a:p>
          <a:p>
            <a:pPr lvl="5">
              <a:buSzPct val="45000"/>
              <a:buFont typeface="StarSymbol"/>
              <a:buChar char=""/>
            </a:pPr>
            <a:r>
              <a:rPr lang="en-US" sz="2000">
                <a:latin typeface="Calibri"/>
              </a:rPr>
              <a:t>第六個大綱層次</a:t>
            </a:r>
            <a:endParaRPr/>
          </a:p>
          <a:p>
            <a:pPr lvl="6">
              <a:buSzPct val="45000"/>
              <a:buFont typeface="StarSymbol"/>
              <a:buChar char=""/>
            </a:pPr>
            <a:r>
              <a:rPr lang="en-US" sz="2000">
                <a:latin typeface="Calibri"/>
              </a:rPr>
              <a:t>第七個大綱層次</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7923240" y="86040"/>
            <a:ext cx="1074240" cy="1035720"/>
          </a:xfrm>
          <a:prstGeom prst="rect">
            <a:avLst/>
          </a:prstGeom>
          <a:blipFill>
            <a:blip r:embed="rId14"/>
            <a:stretch>
              <a:fillRect/>
            </a:stretch>
          </a:blipFill>
          <a:ln>
            <a:noFill/>
          </a:ln>
        </p:spPr>
      </p:sp>
      <p:sp>
        <p:nvSpPr>
          <p:cNvPr id="47" name="CustomShape 2"/>
          <p:cNvSpPr/>
          <p:nvPr/>
        </p:nvSpPr>
        <p:spPr>
          <a:xfrm>
            <a:off x="304920" y="6500880"/>
            <a:ext cx="5714640" cy="360"/>
          </a:xfrm>
          <a:prstGeom prst="rect">
            <a:avLst/>
          </a:prstGeom>
          <a:noFill/>
          <a:ln w="6480">
            <a:solidFill>
              <a:srgbClr val="000000"/>
            </a:solidFill>
            <a:round/>
          </a:ln>
        </p:spPr>
      </p:sp>
      <p:sp>
        <p:nvSpPr>
          <p:cNvPr id="48" name="CustomShape 3"/>
          <p:cNvSpPr/>
          <p:nvPr/>
        </p:nvSpPr>
        <p:spPr>
          <a:xfrm>
            <a:off x="7818840" y="5918400"/>
            <a:ext cx="899640" cy="867960"/>
          </a:xfrm>
          <a:prstGeom prst="rect">
            <a:avLst/>
          </a:prstGeom>
          <a:blipFill>
            <a:blip r:embed="rId15"/>
            <a:stretch>
              <a:fillRect/>
            </a:stretch>
          </a:blipFill>
          <a:ln>
            <a:noFill/>
          </a:ln>
        </p:spPr>
      </p:sp>
      <p:sp>
        <p:nvSpPr>
          <p:cNvPr id="49" name="PlaceHolder 4"/>
          <p:cNvSpPr>
            <a:spLocks noGrp="1"/>
          </p:cNvSpPr>
          <p:nvPr>
            <p:ph type="title"/>
          </p:nvPr>
        </p:nvSpPr>
        <p:spPr>
          <a:xfrm>
            <a:off x="2835720" y="473040"/>
            <a:ext cx="3472200" cy="695520"/>
          </a:xfrm>
          <a:prstGeom prst="rect">
            <a:avLst/>
          </a:prstGeom>
        </p:spPr>
        <p:txBody>
          <a:bodyPr lIns="0" tIns="0" rIns="0" bIns="0"/>
          <a:lstStyle/>
          <a:p>
            <a:r>
              <a:rPr lang="en-US" sz="4400">
                <a:latin typeface="Calibri"/>
              </a:rPr>
              <a:t>請按一下滑鼠，編輯題名文字格式。</a:t>
            </a:r>
            <a:endParaRPr/>
          </a:p>
        </p:txBody>
      </p:sp>
      <p:sp>
        <p:nvSpPr>
          <p:cNvPr id="50" name="PlaceHolder 5"/>
          <p:cNvSpPr>
            <a:spLocks noGrp="1"/>
          </p:cNvSpPr>
          <p:nvPr>
            <p:ph type="body"/>
          </p:nvPr>
        </p:nvSpPr>
        <p:spPr>
          <a:xfrm>
            <a:off x="453240" y="1668960"/>
            <a:ext cx="8236800" cy="3593160"/>
          </a:xfrm>
          <a:prstGeom prst="rect">
            <a:avLst/>
          </a:prstGeom>
        </p:spPr>
        <p:txBody>
          <a:bodyPr lIns="0" tIns="0" rIns="0" bIns="0"/>
          <a:lstStyle/>
          <a:p>
            <a:pPr>
              <a:buSzPct val="45000"/>
              <a:buFont typeface="StarSymbol"/>
              <a:buChar char=""/>
            </a:pPr>
            <a:r>
              <a:rPr lang="en-US">
                <a:latin typeface="Calibri"/>
              </a:rPr>
              <a:t>請按滑鼠，編輯大綱文字格式。</a:t>
            </a:r>
            <a:endParaRPr/>
          </a:p>
          <a:p>
            <a:pPr lvl="1">
              <a:buSzPct val="75000"/>
              <a:buFont typeface="StarSymbol"/>
              <a:buChar char=""/>
            </a:pPr>
            <a:r>
              <a:rPr lang="en-US">
                <a:latin typeface="Calibri"/>
              </a:rPr>
              <a:t>第二個大綱層次</a:t>
            </a:r>
            <a:endParaRPr/>
          </a:p>
          <a:p>
            <a:pPr lvl="2">
              <a:buSzPct val="45000"/>
              <a:buFont typeface="StarSymbol"/>
              <a:buChar char=""/>
            </a:pPr>
            <a:r>
              <a:rPr lang="en-US">
                <a:latin typeface="Calibri"/>
              </a:rPr>
              <a:t>第三個大綱層次</a:t>
            </a:r>
            <a:endParaRPr/>
          </a:p>
          <a:p>
            <a:pPr lvl="3">
              <a:buSzPct val="75000"/>
              <a:buFont typeface="StarSymbol"/>
              <a:buChar char=""/>
            </a:pPr>
            <a:r>
              <a:rPr lang="en-US">
                <a:latin typeface="Calibri"/>
              </a:rPr>
              <a:t>第四個大綱層次</a:t>
            </a:r>
            <a:endParaRPr/>
          </a:p>
          <a:p>
            <a:pPr lvl="4">
              <a:buSzPct val="45000"/>
              <a:buFont typeface="StarSymbol"/>
              <a:buChar char=""/>
            </a:pPr>
            <a:r>
              <a:rPr lang="en-US">
                <a:latin typeface="Calibri"/>
              </a:rPr>
              <a:t>第五個大綱層次</a:t>
            </a:r>
            <a:endParaRPr/>
          </a:p>
          <a:p>
            <a:pPr lvl="5">
              <a:buSzPct val="45000"/>
              <a:buFont typeface="StarSymbol"/>
              <a:buChar char=""/>
            </a:pPr>
            <a:r>
              <a:rPr lang="en-US">
                <a:latin typeface="Calibri"/>
              </a:rPr>
              <a:t>第六個大綱層次</a:t>
            </a:r>
            <a:endParaRPr/>
          </a:p>
          <a:p>
            <a:pPr lvl="6">
              <a:buSzPct val="45000"/>
              <a:buFont typeface="StarSymbol"/>
              <a:buChar char=""/>
            </a:pPr>
            <a:r>
              <a:rPr lang="en-US">
                <a:latin typeface="Calibri"/>
              </a:rPr>
              <a:t>第七個大綱層次</a:t>
            </a:r>
            <a:endParaRPr/>
          </a:p>
        </p:txBody>
      </p:sp>
      <p:sp>
        <p:nvSpPr>
          <p:cNvPr id="51" name="PlaceHolder 6"/>
          <p:cNvSpPr>
            <a:spLocks noGrp="1"/>
          </p:cNvSpPr>
          <p:nvPr>
            <p:ph type="ftr"/>
          </p:nvPr>
        </p:nvSpPr>
        <p:spPr>
          <a:xfrm>
            <a:off x="5516640" y="6593040"/>
            <a:ext cx="2367000" cy="2282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52" name="PlaceHolder 7"/>
          <p:cNvSpPr>
            <a:spLocks noGrp="1"/>
          </p:cNvSpPr>
          <p:nvPr>
            <p:ph type="dt"/>
          </p:nvPr>
        </p:nvSpPr>
        <p:spPr>
          <a:xfrm>
            <a:off x="457200" y="6378120"/>
            <a:ext cx="2102760" cy="342720"/>
          </a:xfrm>
          <a:prstGeom prst="rect">
            <a:avLst/>
          </a:prstGeom>
        </p:spPr>
        <p:txBody>
          <a:bodyPr lIns="0" tIns="0" rIns="0" bIns="0"/>
          <a:lstStyle/>
          <a:p>
            <a:endParaRPr/>
          </a:p>
        </p:txBody>
      </p:sp>
      <p:sp>
        <p:nvSpPr>
          <p:cNvPr id="53" name="PlaceHolder 8"/>
          <p:cNvSpPr>
            <a:spLocks noGrp="1"/>
          </p:cNvSpPr>
          <p:nvPr>
            <p:ph type="sldNum"/>
          </p:nvPr>
        </p:nvSpPr>
        <p:spPr>
          <a:xfrm>
            <a:off x="6583680" y="6378120"/>
            <a:ext cx="2102760" cy="342720"/>
          </a:xfrm>
          <a:prstGeom prst="rect">
            <a:avLst/>
          </a:prstGeom>
        </p:spPr>
        <p:txBody>
          <a:bodyPr lIns="0" tIns="0" rIns="0" bIns="0"/>
          <a:lstStyle/>
          <a:p>
            <a:pPr algn="r">
              <a:lnSpc>
                <a:spcPct val="100000"/>
              </a:lnSpc>
            </a:pPr>
            <a:fld id="{5A22082F-A2BE-418E-B981-F20B575EA3A8}" type="slidenum">
              <a:rPr lang="en-US" sz="1400">
                <a:solidFill>
                  <a:srgbClr val="B2B2B2"/>
                </a:solidFill>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uva.onlinejudge.org/index.php?option=com_onlinejudge&amp;Itemid=8&amp;category=24&amp;page=show_problem&amp;problem=1524" TargetMode="External"/><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uva.onlinejudge.org/index.php?option=com_onlinejudge&amp;Itemid=8&amp;category=24&amp;page=show_problem&amp;problem=820" TargetMode="External"/><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536400" y="6283080"/>
            <a:ext cx="3383640" cy="377280"/>
          </a:xfrm>
          <a:prstGeom prst="rect">
            <a:avLst/>
          </a:prstGeom>
          <a:noFill/>
          <a:ln>
            <a:noFill/>
          </a:ln>
        </p:spPr>
        <p:txBody>
          <a:bodyPr lIns="0" tIns="12600" rIns="0" bIns="0"/>
          <a:lstStyle/>
          <a:p>
            <a:pPr>
              <a:lnSpc>
                <a:spcPct val="100000"/>
              </a:lnSpc>
            </a:pPr>
            <a:r>
              <a:rPr lang="en-US" sz="1200" b="1" i="1">
                <a:solidFill>
                  <a:srgbClr val="888888"/>
                </a:solidFill>
                <a:latin typeface="Trebuchet MS"/>
              </a:rPr>
              <a:t>NCKU CSIE Programming Contest Training Course</a:t>
            </a:r>
            <a:endParaRPr/>
          </a:p>
        </p:txBody>
      </p:sp>
      <p:sp>
        <p:nvSpPr>
          <p:cNvPr id="89" name="CustomShape 2"/>
          <p:cNvSpPr/>
          <p:nvPr/>
        </p:nvSpPr>
        <p:spPr>
          <a:xfrm>
            <a:off x="1047600" y="3587040"/>
            <a:ext cx="7043040" cy="2338272"/>
          </a:xfrm>
          <a:prstGeom prst="rect">
            <a:avLst/>
          </a:prstGeom>
          <a:noFill/>
          <a:ln>
            <a:noFill/>
          </a:ln>
        </p:spPr>
        <p:txBody>
          <a:bodyPr lIns="0" tIns="43200" rIns="0" bIns="0"/>
          <a:lstStyle/>
          <a:p>
            <a:pPr algn="ctr">
              <a:lnSpc>
                <a:spcPct val="100000"/>
              </a:lnSpc>
            </a:pPr>
            <a:r>
              <a:rPr lang="en-US" sz="2000" b="1" dirty="0">
                <a:latin typeface="Times New Roman"/>
              </a:rPr>
              <a:t>Chun-Chi, Fang</a:t>
            </a:r>
            <a:endParaRPr dirty="0"/>
          </a:p>
          <a:p>
            <a:pPr algn="ctr">
              <a:lnSpc>
                <a:spcPct val="100000"/>
              </a:lnSpc>
            </a:pPr>
            <a:r>
              <a:rPr lang="en-US" sz="2000" i="1" u="sng" dirty="0">
                <a:solidFill>
                  <a:srgbClr val="000000"/>
                </a:solidFill>
                <a:latin typeface="Times New Roman"/>
              </a:rPr>
              <a:t>khtp91113@gmail.com</a:t>
            </a:r>
            <a:endParaRPr dirty="0"/>
          </a:p>
          <a:p>
            <a:pPr>
              <a:lnSpc>
                <a:spcPct val="100000"/>
              </a:lnSpc>
            </a:pPr>
            <a:endParaRPr dirty="0"/>
          </a:p>
          <a:p>
            <a:pPr algn="ctr">
              <a:lnSpc>
                <a:spcPts val="677"/>
              </a:lnSpc>
            </a:pPr>
            <a:r>
              <a:rPr lang="en-US" sz="2000" dirty="0">
                <a:solidFill>
                  <a:srgbClr val="000000"/>
                </a:solidFill>
                <a:latin typeface="Times New Roman"/>
              </a:rPr>
              <a:t>Department of Computer Science and Information </a:t>
            </a:r>
            <a:r>
              <a:rPr lang="en-US" sz="2000" dirty="0" smtClean="0">
                <a:solidFill>
                  <a:srgbClr val="000000"/>
                </a:solidFill>
                <a:latin typeface="Times New Roman"/>
              </a:rPr>
              <a:t>Engineering</a:t>
            </a:r>
          </a:p>
          <a:p>
            <a:pPr algn="ctr">
              <a:lnSpc>
                <a:spcPts val="677"/>
              </a:lnSpc>
            </a:pPr>
            <a:endParaRPr lang="en-US" sz="2000" dirty="0">
              <a:solidFill>
                <a:srgbClr val="000000"/>
              </a:solidFill>
              <a:latin typeface="Times New Roman"/>
            </a:endParaRPr>
          </a:p>
          <a:p>
            <a:pPr algn="ctr">
              <a:lnSpc>
                <a:spcPts val="677"/>
              </a:lnSpc>
            </a:pPr>
            <a:endParaRPr lang="en-US" sz="2000" dirty="0" smtClean="0">
              <a:solidFill>
                <a:srgbClr val="000000"/>
              </a:solidFill>
              <a:latin typeface="Times New Roman"/>
            </a:endParaRPr>
          </a:p>
          <a:p>
            <a:pPr algn="ctr">
              <a:lnSpc>
                <a:spcPts val="677"/>
              </a:lnSpc>
            </a:pPr>
            <a:r>
              <a:rPr lang="en-US" sz="2000" dirty="0" smtClean="0">
                <a:solidFill>
                  <a:srgbClr val="000000"/>
                </a:solidFill>
                <a:latin typeface="Times New Roman"/>
              </a:rPr>
              <a:t>  </a:t>
            </a:r>
            <a:r>
              <a:rPr lang="en-US" sz="2000" dirty="0">
                <a:solidFill>
                  <a:srgbClr val="000000"/>
                </a:solidFill>
                <a:latin typeface="Times New Roman"/>
              </a:rPr>
              <a:t>National Cheng Kung </a:t>
            </a:r>
            <a:r>
              <a:rPr lang="en-US" sz="2000" dirty="0" smtClean="0">
                <a:solidFill>
                  <a:srgbClr val="000000"/>
                </a:solidFill>
                <a:latin typeface="Times New Roman"/>
              </a:rPr>
              <a:t>University</a:t>
            </a:r>
          </a:p>
          <a:p>
            <a:pPr algn="ctr">
              <a:lnSpc>
                <a:spcPts val="677"/>
              </a:lnSpc>
            </a:pPr>
            <a:endParaRPr lang="en-US" sz="2000" dirty="0">
              <a:solidFill>
                <a:srgbClr val="000000"/>
              </a:solidFill>
              <a:latin typeface="Times New Roman"/>
            </a:endParaRPr>
          </a:p>
          <a:p>
            <a:pPr algn="ctr">
              <a:lnSpc>
                <a:spcPts val="677"/>
              </a:lnSpc>
            </a:pPr>
            <a:endParaRPr dirty="0"/>
          </a:p>
          <a:p>
            <a:pPr algn="ctr">
              <a:lnSpc>
                <a:spcPts val="683"/>
              </a:lnSpc>
            </a:pPr>
            <a:r>
              <a:rPr lang="en-US" sz="2000" dirty="0">
                <a:solidFill>
                  <a:srgbClr val="000000"/>
                </a:solidFill>
                <a:latin typeface="Times New Roman"/>
              </a:rPr>
              <a:t>Tainan, Taiwan</a:t>
            </a:r>
            <a:endParaRPr dirty="0"/>
          </a:p>
        </p:txBody>
      </p:sp>
      <p:sp>
        <p:nvSpPr>
          <p:cNvPr id="90" name="CustomShape 3"/>
          <p:cNvSpPr/>
          <p:nvPr/>
        </p:nvSpPr>
        <p:spPr>
          <a:xfrm>
            <a:off x="4211640" y="5489640"/>
            <a:ext cx="720360" cy="653760"/>
          </a:xfrm>
          <a:prstGeom prst="rect">
            <a:avLst/>
          </a:prstGeom>
          <a:blipFill>
            <a:blip r:embed="rId2"/>
            <a:stretch>
              <a:fillRect/>
            </a:stretch>
          </a:blipFill>
          <a:ln>
            <a:noFill/>
          </a:ln>
        </p:spPr>
      </p:sp>
      <p:sp>
        <p:nvSpPr>
          <p:cNvPr id="91" name="TextShape 4"/>
          <p:cNvSpPr txBox="1"/>
          <p:nvPr/>
        </p:nvSpPr>
        <p:spPr>
          <a:xfrm>
            <a:off x="5400000" y="626436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92" name="TextShape 5"/>
          <p:cNvSpPr txBox="1"/>
          <p:nvPr/>
        </p:nvSpPr>
        <p:spPr>
          <a:xfrm>
            <a:off x="1008000" y="1440000"/>
            <a:ext cx="6861960" cy="1293840"/>
          </a:xfrm>
          <a:prstGeom prst="rect">
            <a:avLst/>
          </a:prstGeom>
        </p:spPr>
        <p:txBody>
          <a:bodyPr lIns="90000" tIns="45000" rIns="90000" bIns="45000"/>
          <a:lstStyle/>
          <a:p>
            <a:pPr algn="ctr">
              <a:lnSpc>
                <a:spcPct val="100000"/>
              </a:lnSpc>
            </a:pPr>
            <a:r>
              <a:rPr lang="en-US" sz="2400" b="1">
                <a:solidFill>
                  <a:srgbClr val="000000"/>
                </a:solidFill>
                <a:latin typeface="Times New Roman"/>
                <a:ea typeface="微軟正黑體"/>
              </a:rPr>
              <a:t>NCKU Programming Contest Training Course 
Disjoint set
2018/02/23</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1357200"/>
            <a:ext cx="8226000" cy="28080"/>
          </a:xfrm>
          <a:prstGeom prst="rect">
            <a:avLst/>
          </a:prstGeom>
          <a:blipFill>
            <a:blip r:embed="rId2"/>
            <a:stretch>
              <a:fillRect/>
            </a:stretch>
          </a:blipFill>
          <a:ln>
            <a:noFill/>
          </a:ln>
        </p:spPr>
      </p:sp>
      <p:sp>
        <p:nvSpPr>
          <p:cNvPr id="248"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249" name="TextShape 3"/>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250" name="CustomShape 4"/>
          <p:cNvSpPr/>
          <p:nvPr/>
        </p:nvSpPr>
        <p:spPr>
          <a:xfrm>
            <a:off x="457560" y="1362240"/>
            <a:ext cx="8226000" cy="28080"/>
          </a:xfrm>
          <a:prstGeom prst="rect">
            <a:avLst/>
          </a:prstGeom>
          <a:blipFill>
            <a:blip r:embed="rId3"/>
            <a:stretch>
              <a:fillRect/>
            </a:stretch>
          </a:blipFill>
          <a:ln>
            <a:noFill/>
          </a:ln>
        </p:spPr>
      </p:sp>
      <p:sp>
        <p:nvSpPr>
          <p:cNvPr id="251" name="CustomShape 5"/>
          <p:cNvSpPr/>
          <p:nvPr/>
        </p:nvSpPr>
        <p:spPr>
          <a:xfrm>
            <a:off x="536760" y="1626120"/>
            <a:ext cx="3495240" cy="756360"/>
          </a:xfrm>
          <a:prstGeom prst="rect">
            <a:avLst/>
          </a:prstGeom>
          <a:noFill/>
          <a:ln>
            <a:noFill/>
          </a:ln>
        </p:spPr>
        <p:txBody>
          <a:bodyPr lIns="0" tIns="12600" rIns="0" bIns="0"/>
          <a:lstStyle/>
          <a:p>
            <a:pPr>
              <a:lnSpc>
                <a:spcPct val="100000"/>
              </a:lnSpc>
              <a:buFont typeface="Arial"/>
              <a:buChar char="•"/>
            </a:pPr>
            <a:r>
              <a:rPr lang="en-US" sz="2400">
                <a:latin typeface="Trebuchet MS"/>
              </a:rPr>
              <a:t>Find(1) =&gt; 4</a:t>
            </a:r>
            <a:endParaRPr/>
          </a:p>
          <a:p>
            <a:pPr>
              <a:lnSpc>
                <a:spcPct val="100000"/>
              </a:lnSpc>
              <a:buFont typeface="Arial"/>
              <a:buChar char="•"/>
            </a:pPr>
            <a:r>
              <a:rPr lang="en-US" sz="2400">
                <a:latin typeface="Trebuchet MS"/>
              </a:rPr>
              <a:t>Find(5) =&gt; 5</a:t>
            </a:r>
            <a:endParaRPr/>
          </a:p>
        </p:txBody>
      </p:sp>
      <p:sp>
        <p:nvSpPr>
          <p:cNvPr id="252" name="CustomShape 6"/>
          <p:cNvSpPr/>
          <p:nvPr/>
        </p:nvSpPr>
        <p:spPr>
          <a:xfrm>
            <a:off x="1655640" y="4934160"/>
            <a:ext cx="936360" cy="864000"/>
          </a:xfrm>
          <a:prstGeom prst="rect">
            <a:avLst/>
          </a:prstGeom>
          <a:solidFill>
            <a:srgbClr val="FF420E"/>
          </a:solidFill>
          <a:ln>
            <a:noFill/>
          </a:ln>
        </p:spPr>
      </p:sp>
      <p:sp>
        <p:nvSpPr>
          <p:cNvPr id="253" name="CustomShape 7"/>
          <p:cNvSpPr/>
          <p:nvPr/>
        </p:nvSpPr>
        <p:spPr>
          <a:xfrm>
            <a:off x="1655640" y="4934160"/>
            <a:ext cx="936360" cy="864000"/>
          </a:xfrm>
          <a:prstGeom prst="rect">
            <a:avLst/>
          </a:prstGeom>
          <a:noFill/>
          <a:ln w="19080">
            <a:solidFill>
              <a:srgbClr val="385D89"/>
            </a:solidFill>
            <a:round/>
          </a:ln>
        </p:spPr>
      </p:sp>
      <p:sp>
        <p:nvSpPr>
          <p:cNvPr id="254" name="CustomShape 8"/>
          <p:cNvSpPr/>
          <p:nvPr/>
        </p:nvSpPr>
        <p:spPr>
          <a:xfrm>
            <a:off x="2052720" y="5209560"/>
            <a:ext cx="14004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255" name="CustomShape 9"/>
          <p:cNvSpPr/>
          <p:nvPr/>
        </p:nvSpPr>
        <p:spPr>
          <a:xfrm flipH="1">
            <a:off x="4607640" y="3605040"/>
            <a:ext cx="936360" cy="864000"/>
          </a:xfrm>
          <a:prstGeom prst="rect">
            <a:avLst/>
          </a:prstGeom>
          <a:solidFill>
            <a:srgbClr val="FF420E"/>
          </a:solidFill>
          <a:ln>
            <a:noFill/>
          </a:ln>
        </p:spPr>
      </p:sp>
      <p:sp>
        <p:nvSpPr>
          <p:cNvPr id="256" name="CustomShape 10"/>
          <p:cNvSpPr/>
          <p:nvPr/>
        </p:nvSpPr>
        <p:spPr>
          <a:xfrm flipH="1">
            <a:off x="4607640" y="3605040"/>
            <a:ext cx="936360" cy="864000"/>
          </a:xfrm>
          <a:prstGeom prst="rect">
            <a:avLst/>
          </a:prstGeom>
          <a:noFill/>
          <a:ln w="19080">
            <a:solidFill>
              <a:srgbClr val="385D89"/>
            </a:solidFill>
            <a:round/>
          </a:ln>
        </p:spPr>
      </p:sp>
      <p:sp>
        <p:nvSpPr>
          <p:cNvPr id="257" name="CustomShape 11"/>
          <p:cNvSpPr/>
          <p:nvPr/>
        </p:nvSpPr>
        <p:spPr>
          <a:xfrm flipH="1">
            <a:off x="5007600" y="3881520"/>
            <a:ext cx="139320" cy="28764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258" name="CustomShape 12"/>
          <p:cNvSpPr/>
          <p:nvPr/>
        </p:nvSpPr>
        <p:spPr>
          <a:xfrm>
            <a:off x="2592000" y="3672000"/>
            <a:ext cx="936360" cy="864000"/>
          </a:xfrm>
          <a:prstGeom prst="rect">
            <a:avLst/>
          </a:prstGeom>
          <a:solidFill>
            <a:srgbClr val="FF420E"/>
          </a:solidFill>
          <a:ln>
            <a:noFill/>
          </a:ln>
        </p:spPr>
      </p:sp>
      <p:sp>
        <p:nvSpPr>
          <p:cNvPr id="259" name="CustomShape 13"/>
          <p:cNvSpPr/>
          <p:nvPr/>
        </p:nvSpPr>
        <p:spPr>
          <a:xfrm>
            <a:off x="2592000" y="3672000"/>
            <a:ext cx="936360" cy="864000"/>
          </a:xfrm>
          <a:prstGeom prst="rect">
            <a:avLst/>
          </a:prstGeom>
          <a:noFill/>
          <a:ln w="19080">
            <a:solidFill>
              <a:srgbClr val="385D89"/>
            </a:solidFill>
            <a:round/>
          </a:ln>
        </p:spPr>
      </p:sp>
      <p:sp>
        <p:nvSpPr>
          <p:cNvPr id="260" name="CustomShape 14"/>
          <p:cNvSpPr/>
          <p:nvPr/>
        </p:nvSpPr>
        <p:spPr>
          <a:xfrm>
            <a:off x="2988720" y="39484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261" name="CustomShape 15"/>
          <p:cNvSpPr/>
          <p:nvPr/>
        </p:nvSpPr>
        <p:spPr>
          <a:xfrm flipH="1">
            <a:off x="3671640" y="2520000"/>
            <a:ext cx="936360" cy="864000"/>
          </a:xfrm>
          <a:prstGeom prst="rect">
            <a:avLst/>
          </a:prstGeom>
          <a:solidFill>
            <a:srgbClr val="FF420E"/>
          </a:solidFill>
          <a:ln>
            <a:noFill/>
          </a:ln>
        </p:spPr>
      </p:sp>
      <p:sp>
        <p:nvSpPr>
          <p:cNvPr id="262" name="CustomShape 16"/>
          <p:cNvSpPr/>
          <p:nvPr/>
        </p:nvSpPr>
        <p:spPr>
          <a:xfrm flipH="1">
            <a:off x="3671640" y="2520000"/>
            <a:ext cx="936360" cy="864000"/>
          </a:xfrm>
          <a:prstGeom prst="rect">
            <a:avLst/>
          </a:prstGeom>
          <a:noFill/>
          <a:ln w="19080">
            <a:solidFill>
              <a:srgbClr val="385D89"/>
            </a:solidFill>
            <a:round/>
          </a:ln>
        </p:spPr>
      </p:sp>
      <p:sp>
        <p:nvSpPr>
          <p:cNvPr id="263" name="CustomShape 17"/>
          <p:cNvSpPr/>
          <p:nvPr/>
        </p:nvSpPr>
        <p:spPr>
          <a:xfrm flipH="1">
            <a:off x="4071240" y="2796480"/>
            <a:ext cx="139320" cy="28764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264" name="CustomShape 18"/>
          <p:cNvSpPr/>
          <p:nvPr/>
        </p:nvSpPr>
        <p:spPr>
          <a:xfrm>
            <a:off x="6723792" y="4934160"/>
            <a:ext cx="936360" cy="864000"/>
          </a:xfrm>
          <a:prstGeom prst="rect">
            <a:avLst/>
          </a:prstGeom>
          <a:solidFill>
            <a:srgbClr val="4F81BC"/>
          </a:solidFill>
          <a:ln>
            <a:noFill/>
          </a:ln>
        </p:spPr>
      </p:sp>
      <p:sp>
        <p:nvSpPr>
          <p:cNvPr id="265" name="CustomShape 19"/>
          <p:cNvSpPr/>
          <p:nvPr/>
        </p:nvSpPr>
        <p:spPr>
          <a:xfrm>
            <a:off x="6723792" y="4934160"/>
            <a:ext cx="936360" cy="864000"/>
          </a:xfrm>
          <a:prstGeom prst="rect">
            <a:avLst/>
          </a:prstGeom>
          <a:noFill/>
          <a:ln w="19080">
            <a:solidFill>
              <a:srgbClr val="385D89"/>
            </a:solidFill>
            <a:round/>
          </a:ln>
        </p:spPr>
      </p:sp>
      <p:sp>
        <p:nvSpPr>
          <p:cNvPr id="266" name="CustomShape 20"/>
          <p:cNvSpPr/>
          <p:nvPr/>
        </p:nvSpPr>
        <p:spPr>
          <a:xfrm>
            <a:off x="7121952" y="520992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5</a:t>
            </a:r>
            <a:endParaRPr/>
          </a:p>
        </p:txBody>
      </p:sp>
      <p:sp>
        <p:nvSpPr>
          <p:cNvPr id="267" name="Line 21"/>
          <p:cNvSpPr/>
          <p:nvPr/>
        </p:nvSpPr>
        <p:spPr>
          <a:xfrm flipV="1">
            <a:off x="2192760" y="4536000"/>
            <a:ext cx="795960" cy="398160"/>
          </a:xfrm>
          <a:prstGeom prst="line">
            <a:avLst/>
          </a:prstGeom>
          <a:ln w="36000">
            <a:solidFill>
              <a:srgbClr val="000000"/>
            </a:solidFill>
            <a:round/>
          </a:ln>
        </p:spPr>
      </p:sp>
      <p:sp>
        <p:nvSpPr>
          <p:cNvPr id="268" name="Line 22"/>
          <p:cNvSpPr/>
          <p:nvPr/>
        </p:nvSpPr>
        <p:spPr>
          <a:xfrm flipH="1" flipV="1">
            <a:off x="4607640" y="3384000"/>
            <a:ext cx="467280" cy="221040"/>
          </a:xfrm>
          <a:prstGeom prst="line">
            <a:avLst/>
          </a:prstGeom>
          <a:ln w="36000">
            <a:solidFill>
              <a:srgbClr val="000000"/>
            </a:solidFill>
            <a:round/>
          </a:ln>
        </p:spPr>
      </p:sp>
      <p:sp>
        <p:nvSpPr>
          <p:cNvPr id="269" name="Line 23"/>
          <p:cNvSpPr/>
          <p:nvPr/>
        </p:nvSpPr>
        <p:spPr>
          <a:xfrm flipV="1">
            <a:off x="3128040" y="3384000"/>
            <a:ext cx="543600" cy="288000"/>
          </a:xfrm>
          <a:prstGeom prst="line">
            <a:avLst/>
          </a:prstGeom>
          <a:ln w="3600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1357200"/>
            <a:ext cx="8226000" cy="28080"/>
          </a:xfrm>
          <a:prstGeom prst="rect">
            <a:avLst/>
          </a:prstGeom>
          <a:blipFill>
            <a:blip r:embed="rId2"/>
            <a:stretch>
              <a:fillRect/>
            </a:stretch>
          </a:blipFill>
          <a:ln>
            <a:noFill/>
          </a:ln>
        </p:spPr>
      </p:sp>
      <p:sp>
        <p:nvSpPr>
          <p:cNvPr id="271"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272" name="CustomShape 3"/>
          <p:cNvSpPr/>
          <p:nvPr/>
        </p:nvSpPr>
        <p:spPr>
          <a:xfrm>
            <a:off x="536400" y="1545120"/>
            <a:ext cx="4255056" cy="1933560"/>
          </a:xfrm>
          <a:prstGeom prst="rect">
            <a:avLst/>
          </a:prstGeom>
          <a:noFill/>
          <a:ln>
            <a:noFill/>
          </a:ln>
        </p:spPr>
        <p:txBody>
          <a:bodyPr lIns="0" tIns="88920" rIns="0" bIns="0"/>
          <a:lstStyle/>
          <a:p>
            <a:pPr>
              <a:lnSpc>
                <a:spcPct val="100000"/>
              </a:lnSpc>
              <a:buFont typeface="Arial"/>
              <a:buChar char="•"/>
            </a:pPr>
            <a:r>
              <a:rPr lang="en-US" sz="2400" dirty="0">
                <a:latin typeface="Trebuchet MS"/>
              </a:rPr>
              <a:t>Find</a:t>
            </a:r>
            <a:endParaRPr dirty="0"/>
          </a:p>
          <a:p>
            <a:pPr lvl="1">
              <a:lnSpc>
                <a:spcPct val="100000"/>
              </a:lnSpc>
              <a:buFont typeface="Arial"/>
              <a:buChar char="–"/>
            </a:pPr>
            <a:r>
              <a:rPr lang="en-US" sz="2000" dirty="0">
                <a:latin typeface="Trebuchet MS"/>
              </a:rPr>
              <a:t>Find the root of each </a:t>
            </a:r>
            <a:r>
              <a:rPr lang="en-US" sz="2000" dirty="0" smtClean="0">
                <a:latin typeface="Trebuchet MS"/>
              </a:rPr>
              <a:t>group</a:t>
            </a:r>
          </a:p>
          <a:p>
            <a:pPr lvl="1">
              <a:lnSpc>
                <a:spcPct val="100000"/>
              </a:lnSpc>
              <a:buFont typeface="Arial"/>
              <a:buChar char="–"/>
            </a:pPr>
            <a:endParaRPr dirty="0"/>
          </a:p>
          <a:p>
            <a:pPr>
              <a:lnSpc>
                <a:spcPct val="100000"/>
              </a:lnSpc>
              <a:buFont typeface="Arial"/>
              <a:buChar char="•"/>
            </a:pPr>
            <a:r>
              <a:rPr lang="en-US" sz="2400" dirty="0">
                <a:latin typeface="Trebuchet MS"/>
              </a:rPr>
              <a:t>Union</a:t>
            </a:r>
            <a:endParaRPr dirty="0"/>
          </a:p>
          <a:p>
            <a:pPr lvl="1">
              <a:lnSpc>
                <a:spcPct val="100000"/>
              </a:lnSpc>
              <a:buFont typeface="Arial"/>
              <a:buChar char="–"/>
            </a:pPr>
            <a:r>
              <a:rPr lang="en-US" sz="2000" dirty="0">
                <a:latin typeface="Trebuchet MS"/>
              </a:rPr>
              <a:t>Combine two group</a:t>
            </a:r>
            <a:endParaRPr dirty="0"/>
          </a:p>
        </p:txBody>
      </p:sp>
      <p:sp>
        <p:nvSpPr>
          <p:cNvPr id="273" name="CustomShape 4"/>
          <p:cNvSpPr/>
          <p:nvPr/>
        </p:nvSpPr>
        <p:spPr>
          <a:xfrm>
            <a:off x="4716000" y="1628640"/>
            <a:ext cx="4009680" cy="4257360"/>
          </a:xfrm>
          <a:prstGeom prst="rect">
            <a:avLst/>
          </a:prstGeom>
          <a:blipFill>
            <a:blip r:embed="rId3"/>
            <a:stretch>
              <a:fillRect/>
            </a:stretch>
          </a:blipFill>
          <a:ln>
            <a:noFill/>
          </a:ln>
        </p:spPr>
      </p:sp>
      <p:sp>
        <p:nvSpPr>
          <p:cNvPr id="274" name="TextShape 5"/>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57200" y="1357200"/>
            <a:ext cx="8226000" cy="28080"/>
          </a:xfrm>
          <a:prstGeom prst="rect">
            <a:avLst/>
          </a:prstGeom>
          <a:blipFill>
            <a:blip r:embed="rId2"/>
            <a:stretch>
              <a:fillRect/>
            </a:stretch>
          </a:blipFill>
          <a:ln>
            <a:noFill/>
          </a:ln>
        </p:spPr>
      </p:sp>
      <p:sp>
        <p:nvSpPr>
          <p:cNvPr id="276"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277" name="CustomShape 3"/>
          <p:cNvSpPr/>
          <p:nvPr/>
        </p:nvSpPr>
        <p:spPr>
          <a:xfrm>
            <a:off x="536400" y="1621080"/>
            <a:ext cx="1385280" cy="743760"/>
          </a:xfrm>
          <a:prstGeom prst="rect">
            <a:avLst/>
          </a:prstGeom>
          <a:noFill/>
          <a:ln>
            <a:noFill/>
          </a:ln>
        </p:spPr>
        <p:txBody>
          <a:bodyPr lIns="0" tIns="12600" rIns="0" bIns="0"/>
          <a:lstStyle/>
          <a:p>
            <a:pPr>
              <a:lnSpc>
                <a:spcPct val="100000"/>
              </a:lnSpc>
              <a:buFont typeface="Arial"/>
              <a:buChar char="•"/>
            </a:pPr>
            <a:r>
              <a:rPr lang="en-US" sz="2400">
                <a:latin typeface="Trebuchet MS"/>
              </a:rPr>
              <a:t>Find(7) :</a:t>
            </a:r>
            <a:endParaRPr/>
          </a:p>
        </p:txBody>
      </p:sp>
      <p:sp>
        <p:nvSpPr>
          <p:cNvPr id="278" name="CustomShape 4"/>
          <p:cNvSpPr/>
          <p:nvPr/>
        </p:nvSpPr>
        <p:spPr>
          <a:xfrm>
            <a:off x="1771200" y="2664000"/>
            <a:ext cx="936360" cy="864000"/>
          </a:xfrm>
          <a:prstGeom prst="rect">
            <a:avLst/>
          </a:prstGeom>
          <a:solidFill>
            <a:srgbClr val="9BBA58"/>
          </a:solidFill>
          <a:ln>
            <a:noFill/>
          </a:ln>
        </p:spPr>
      </p:sp>
      <p:sp>
        <p:nvSpPr>
          <p:cNvPr id="279" name="CustomShape 5"/>
          <p:cNvSpPr/>
          <p:nvPr/>
        </p:nvSpPr>
        <p:spPr>
          <a:xfrm>
            <a:off x="1771200" y="2664000"/>
            <a:ext cx="936360" cy="864000"/>
          </a:xfrm>
          <a:prstGeom prst="rect">
            <a:avLst/>
          </a:prstGeom>
          <a:noFill/>
          <a:ln w="19080">
            <a:solidFill>
              <a:srgbClr val="70883E"/>
            </a:solidFill>
            <a:round/>
          </a:ln>
        </p:spPr>
      </p:sp>
      <p:sp>
        <p:nvSpPr>
          <p:cNvPr id="280" name="CustomShape 6"/>
          <p:cNvSpPr/>
          <p:nvPr/>
        </p:nvSpPr>
        <p:spPr>
          <a:xfrm>
            <a:off x="2169000" y="2939400"/>
            <a:ext cx="139320" cy="287280"/>
          </a:xfrm>
          <a:prstGeom prst="rect">
            <a:avLst/>
          </a:prstGeom>
          <a:noFill/>
          <a:ln>
            <a:noFill/>
          </a:ln>
        </p:spPr>
        <p:txBody>
          <a:bodyPr lIns="0" tIns="12600" rIns="0" bIns="0"/>
          <a:lstStyle/>
          <a:p>
            <a:pPr>
              <a:lnSpc>
                <a:spcPct val="100000"/>
              </a:lnSpc>
            </a:pPr>
            <a:r>
              <a:rPr lang="en-US" dirty="0">
                <a:solidFill>
                  <a:srgbClr val="FFFFFF"/>
                </a:solidFill>
                <a:latin typeface="Trebuchet MS"/>
              </a:rPr>
              <a:t>5</a:t>
            </a:r>
            <a:endParaRPr dirty="0"/>
          </a:p>
        </p:txBody>
      </p:sp>
      <p:sp>
        <p:nvSpPr>
          <p:cNvPr id="281" name="CustomShape 7"/>
          <p:cNvSpPr/>
          <p:nvPr/>
        </p:nvSpPr>
        <p:spPr>
          <a:xfrm>
            <a:off x="2897640" y="3830040"/>
            <a:ext cx="936360" cy="864000"/>
          </a:xfrm>
          <a:prstGeom prst="rect">
            <a:avLst/>
          </a:prstGeom>
          <a:solidFill>
            <a:srgbClr val="9BBA58"/>
          </a:solidFill>
          <a:ln>
            <a:noFill/>
          </a:ln>
        </p:spPr>
      </p:sp>
      <p:sp>
        <p:nvSpPr>
          <p:cNvPr id="282" name="CustomShape 8"/>
          <p:cNvSpPr/>
          <p:nvPr/>
        </p:nvSpPr>
        <p:spPr>
          <a:xfrm>
            <a:off x="2897640" y="3830040"/>
            <a:ext cx="936360" cy="864000"/>
          </a:xfrm>
          <a:prstGeom prst="rect">
            <a:avLst/>
          </a:prstGeom>
          <a:noFill/>
          <a:ln w="19080">
            <a:solidFill>
              <a:srgbClr val="70883E"/>
            </a:solidFill>
            <a:round/>
          </a:ln>
        </p:spPr>
      </p:sp>
      <p:sp>
        <p:nvSpPr>
          <p:cNvPr id="283" name="CustomShape 9"/>
          <p:cNvSpPr/>
          <p:nvPr/>
        </p:nvSpPr>
        <p:spPr>
          <a:xfrm>
            <a:off x="1524360" y="4956480"/>
            <a:ext cx="936360" cy="864000"/>
          </a:xfrm>
          <a:prstGeom prst="rect">
            <a:avLst/>
          </a:prstGeom>
          <a:solidFill>
            <a:srgbClr val="C5000B"/>
          </a:solidFill>
          <a:ln>
            <a:noFill/>
          </a:ln>
        </p:spPr>
      </p:sp>
      <p:sp>
        <p:nvSpPr>
          <p:cNvPr id="288" name="TextShape 14"/>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289" name="CustomShape 15"/>
          <p:cNvSpPr/>
          <p:nvPr/>
        </p:nvSpPr>
        <p:spPr>
          <a:xfrm>
            <a:off x="4716360" y="1629000"/>
            <a:ext cx="4009680" cy="4257360"/>
          </a:xfrm>
          <a:prstGeom prst="rect">
            <a:avLst/>
          </a:prstGeom>
          <a:blipFill>
            <a:blip r:embed="rId3"/>
            <a:stretch>
              <a:fillRect/>
            </a:stretch>
          </a:blipFill>
          <a:ln>
            <a:noFill/>
          </a:ln>
        </p:spPr>
      </p:sp>
      <p:sp>
        <p:nvSpPr>
          <p:cNvPr id="290" name="TextShape 16"/>
          <p:cNvSpPr txBox="1"/>
          <p:nvPr/>
        </p:nvSpPr>
        <p:spPr>
          <a:xfrm>
            <a:off x="3888000" y="2376000"/>
            <a:ext cx="1728000" cy="402840"/>
          </a:xfrm>
          <a:prstGeom prst="rect">
            <a:avLst/>
          </a:prstGeom>
        </p:spPr>
        <p:txBody>
          <a:bodyPr lIns="90000" tIns="45000" rIns="90000" bIns="45000"/>
          <a:lstStyle/>
          <a:p>
            <a:r>
              <a:rPr lang="en-US" sz="2200">
                <a:solidFill>
                  <a:srgbClr val="FF3333"/>
                </a:solidFill>
                <a:latin typeface="Arial"/>
              </a:rPr>
              <a:t>X = 7</a:t>
            </a:r>
            <a:endParaRPr/>
          </a:p>
        </p:txBody>
      </p:sp>
      <p:sp>
        <p:nvSpPr>
          <p:cNvPr id="291" name="CustomShape 17"/>
          <p:cNvSpPr/>
          <p:nvPr/>
        </p:nvSpPr>
        <p:spPr>
          <a:xfrm>
            <a:off x="5328000" y="3240000"/>
            <a:ext cx="3168000" cy="288000"/>
          </a:xfrm>
          <a:prstGeom prst="rect">
            <a:avLst/>
          </a:prstGeom>
          <a:noFill/>
          <a:ln w="36000">
            <a:solidFill>
              <a:srgbClr val="C5000B"/>
            </a:solidFill>
            <a:round/>
          </a:ln>
        </p:spPr>
      </p:sp>
      <p:sp>
        <p:nvSpPr>
          <p:cNvPr id="19" name="CustomShape 6"/>
          <p:cNvSpPr/>
          <p:nvPr/>
        </p:nvSpPr>
        <p:spPr>
          <a:xfrm>
            <a:off x="3302640" y="4118400"/>
            <a:ext cx="139320" cy="287280"/>
          </a:xfrm>
          <a:prstGeom prst="rect">
            <a:avLst/>
          </a:prstGeom>
          <a:noFill/>
          <a:ln>
            <a:noFill/>
          </a:ln>
        </p:spPr>
        <p:txBody>
          <a:bodyPr lIns="0" tIns="12600" rIns="0" bIns="0"/>
          <a:lstStyle/>
          <a:p>
            <a:pPr>
              <a:lnSpc>
                <a:spcPct val="100000"/>
              </a:lnSpc>
            </a:pPr>
            <a:r>
              <a:rPr lang="en-US" dirty="0" smtClean="0">
                <a:solidFill>
                  <a:schemeClr val="bg1"/>
                </a:solidFill>
              </a:rPr>
              <a:t>6</a:t>
            </a:r>
            <a:endParaRPr dirty="0">
              <a:solidFill>
                <a:schemeClr val="bg1"/>
              </a:solidFill>
            </a:endParaRPr>
          </a:p>
        </p:txBody>
      </p:sp>
      <p:sp>
        <p:nvSpPr>
          <p:cNvPr id="20" name="CustomShape 6"/>
          <p:cNvSpPr/>
          <p:nvPr/>
        </p:nvSpPr>
        <p:spPr>
          <a:xfrm>
            <a:off x="1922880" y="5241420"/>
            <a:ext cx="139320" cy="287280"/>
          </a:xfrm>
          <a:prstGeom prst="rect">
            <a:avLst/>
          </a:prstGeom>
          <a:noFill/>
          <a:ln>
            <a:noFill/>
          </a:ln>
        </p:spPr>
        <p:txBody>
          <a:bodyPr lIns="0" tIns="12600" rIns="0" bIns="0"/>
          <a:lstStyle/>
          <a:p>
            <a:pPr>
              <a:lnSpc>
                <a:spcPct val="100000"/>
              </a:lnSpc>
            </a:pPr>
            <a:r>
              <a:rPr lang="en-US" dirty="0" smtClean="0">
                <a:solidFill>
                  <a:schemeClr val="bg1"/>
                </a:solidFill>
              </a:rPr>
              <a:t>7</a:t>
            </a:r>
            <a:endParaRPr dirty="0">
              <a:solidFill>
                <a:schemeClr val="bg1"/>
              </a:solidFill>
            </a:endParaRPr>
          </a:p>
        </p:txBody>
      </p:sp>
      <p:sp>
        <p:nvSpPr>
          <p:cNvPr id="23" name="Line 23"/>
          <p:cNvSpPr/>
          <p:nvPr/>
        </p:nvSpPr>
        <p:spPr>
          <a:xfrm flipH="1" flipV="1">
            <a:off x="2308320" y="3547080"/>
            <a:ext cx="589320" cy="280080"/>
          </a:xfrm>
          <a:prstGeom prst="line">
            <a:avLst/>
          </a:prstGeom>
          <a:ln w="36000">
            <a:solidFill>
              <a:srgbClr val="000000"/>
            </a:solidFill>
            <a:round/>
          </a:ln>
        </p:spPr>
      </p:sp>
      <p:sp>
        <p:nvSpPr>
          <p:cNvPr id="24" name="Line 23"/>
          <p:cNvSpPr/>
          <p:nvPr/>
        </p:nvSpPr>
        <p:spPr>
          <a:xfrm flipH="1">
            <a:off x="2062200" y="4694040"/>
            <a:ext cx="835440" cy="262440"/>
          </a:xfrm>
          <a:prstGeom prst="line">
            <a:avLst/>
          </a:prstGeom>
          <a:ln w="3600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stomShape 4"/>
          <p:cNvSpPr/>
          <p:nvPr/>
        </p:nvSpPr>
        <p:spPr>
          <a:xfrm>
            <a:off x="1524360" y="4953060"/>
            <a:ext cx="936360" cy="864000"/>
          </a:xfrm>
          <a:prstGeom prst="rect">
            <a:avLst/>
          </a:prstGeom>
          <a:solidFill>
            <a:srgbClr val="9BBA58"/>
          </a:solidFill>
          <a:ln>
            <a:noFill/>
          </a:ln>
        </p:spPr>
      </p:sp>
      <p:sp>
        <p:nvSpPr>
          <p:cNvPr id="292" name="CustomShape 1"/>
          <p:cNvSpPr/>
          <p:nvPr/>
        </p:nvSpPr>
        <p:spPr>
          <a:xfrm>
            <a:off x="457200" y="1357200"/>
            <a:ext cx="8226000" cy="28080"/>
          </a:xfrm>
          <a:prstGeom prst="rect">
            <a:avLst/>
          </a:prstGeom>
          <a:blipFill>
            <a:blip r:embed="rId2"/>
            <a:stretch>
              <a:fillRect/>
            </a:stretch>
          </a:blipFill>
          <a:ln>
            <a:noFill/>
          </a:ln>
        </p:spPr>
      </p:sp>
      <p:sp>
        <p:nvSpPr>
          <p:cNvPr id="293"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294" name="CustomShape 3"/>
          <p:cNvSpPr/>
          <p:nvPr/>
        </p:nvSpPr>
        <p:spPr>
          <a:xfrm>
            <a:off x="536400" y="1621080"/>
            <a:ext cx="1385280" cy="743760"/>
          </a:xfrm>
          <a:prstGeom prst="rect">
            <a:avLst/>
          </a:prstGeom>
          <a:noFill/>
          <a:ln>
            <a:noFill/>
          </a:ln>
        </p:spPr>
        <p:txBody>
          <a:bodyPr lIns="0" tIns="12600" rIns="0" bIns="0"/>
          <a:lstStyle/>
          <a:p>
            <a:pPr>
              <a:lnSpc>
                <a:spcPct val="100000"/>
              </a:lnSpc>
              <a:buFont typeface="Arial"/>
              <a:buChar char="•"/>
            </a:pPr>
            <a:r>
              <a:rPr lang="en-US" sz="2400">
                <a:latin typeface="Trebuchet MS"/>
              </a:rPr>
              <a:t>Find(7) :</a:t>
            </a:r>
            <a:endParaRPr/>
          </a:p>
        </p:txBody>
      </p:sp>
      <p:sp>
        <p:nvSpPr>
          <p:cNvPr id="295" name="TextShape 4"/>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296" name="CustomShape 5"/>
          <p:cNvSpPr/>
          <p:nvPr/>
        </p:nvSpPr>
        <p:spPr>
          <a:xfrm>
            <a:off x="4671720" y="1629360"/>
            <a:ext cx="4009680" cy="4257360"/>
          </a:xfrm>
          <a:prstGeom prst="rect">
            <a:avLst/>
          </a:prstGeom>
          <a:blipFill>
            <a:blip r:embed="rId3"/>
            <a:stretch>
              <a:fillRect/>
            </a:stretch>
          </a:blipFill>
          <a:ln>
            <a:noFill/>
          </a:ln>
        </p:spPr>
      </p:sp>
      <p:sp>
        <p:nvSpPr>
          <p:cNvPr id="307" name="TextShape 16"/>
          <p:cNvSpPr txBox="1"/>
          <p:nvPr/>
        </p:nvSpPr>
        <p:spPr>
          <a:xfrm>
            <a:off x="3744000" y="2376000"/>
            <a:ext cx="1728000" cy="402840"/>
          </a:xfrm>
          <a:prstGeom prst="rect">
            <a:avLst/>
          </a:prstGeom>
        </p:spPr>
        <p:txBody>
          <a:bodyPr lIns="90000" tIns="45000" rIns="90000" bIns="45000"/>
          <a:lstStyle/>
          <a:p>
            <a:r>
              <a:rPr lang="en-US" sz="2200">
                <a:solidFill>
                  <a:srgbClr val="FF3333"/>
                </a:solidFill>
                <a:latin typeface="Arial"/>
              </a:rPr>
              <a:t>X = 6</a:t>
            </a:r>
            <a:endParaRPr/>
          </a:p>
        </p:txBody>
      </p:sp>
      <p:sp>
        <p:nvSpPr>
          <p:cNvPr id="308" name="CustomShape 17"/>
          <p:cNvSpPr/>
          <p:nvPr/>
        </p:nvSpPr>
        <p:spPr>
          <a:xfrm>
            <a:off x="5256000" y="3240000"/>
            <a:ext cx="3168000" cy="288000"/>
          </a:xfrm>
          <a:prstGeom prst="rect">
            <a:avLst/>
          </a:prstGeom>
          <a:noFill/>
          <a:ln w="36000">
            <a:solidFill>
              <a:srgbClr val="C5000B"/>
            </a:solidFill>
            <a:round/>
          </a:ln>
        </p:spPr>
      </p:sp>
      <p:sp>
        <p:nvSpPr>
          <p:cNvPr id="19" name="CustomShape 4"/>
          <p:cNvSpPr/>
          <p:nvPr/>
        </p:nvSpPr>
        <p:spPr>
          <a:xfrm>
            <a:off x="1771200" y="2664000"/>
            <a:ext cx="936360" cy="864000"/>
          </a:xfrm>
          <a:prstGeom prst="rect">
            <a:avLst/>
          </a:prstGeom>
          <a:solidFill>
            <a:srgbClr val="9BBA58"/>
          </a:solidFill>
          <a:ln>
            <a:noFill/>
          </a:ln>
        </p:spPr>
      </p:sp>
      <p:sp>
        <p:nvSpPr>
          <p:cNvPr id="20" name="CustomShape 5"/>
          <p:cNvSpPr/>
          <p:nvPr/>
        </p:nvSpPr>
        <p:spPr>
          <a:xfrm>
            <a:off x="1771200" y="2664000"/>
            <a:ext cx="936360" cy="864000"/>
          </a:xfrm>
          <a:prstGeom prst="rect">
            <a:avLst/>
          </a:prstGeom>
          <a:noFill/>
          <a:ln w="19080">
            <a:solidFill>
              <a:srgbClr val="70883E"/>
            </a:solidFill>
            <a:round/>
          </a:ln>
        </p:spPr>
      </p:sp>
      <p:sp>
        <p:nvSpPr>
          <p:cNvPr id="21" name="CustomShape 6"/>
          <p:cNvSpPr/>
          <p:nvPr/>
        </p:nvSpPr>
        <p:spPr>
          <a:xfrm>
            <a:off x="2169000" y="2939400"/>
            <a:ext cx="139320" cy="287280"/>
          </a:xfrm>
          <a:prstGeom prst="rect">
            <a:avLst/>
          </a:prstGeom>
          <a:noFill/>
          <a:ln>
            <a:noFill/>
          </a:ln>
        </p:spPr>
        <p:txBody>
          <a:bodyPr lIns="0" tIns="12600" rIns="0" bIns="0"/>
          <a:lstStyle/>
          <a:p>
            <a:pPr>
              <a:lnSpc>
                <a:spcPct val="100000"/>
              </a:lnSpc>
            </a:pPr>
            <a:r>
              <a:rPr lang="en-US" dirty="0">
                <a:solidFill>
                  <a:srgbClr val="FFFFFF"/>
                </a:solidFill>
                <a:latin typeface="Trebuchet MS"/>
              </a:rPr>
              <a:t>5</a:t>
            </a:r>
            <a:endParaRPr dirty="0"/>
          </a:p>
        </p:txBody>
      </p:sp>
      <p:sp>
        <p:nvSpPr>
          <p:cNvPr id="22" name="CustomShape 7"/>
          <p:cNvSpPr/>
          <p:nvPr/>
        </p:nvSpPr>
        <p:spPr>
          <a:xfrm>
            <a:off x="2897640" y="3830040"/>
            <a:ext cx="936360" cy="864000"/>
          </a:xfrm>
          <a:prstGeom prst="rect">
            <a:avLst/>
          </a:prstGeom>
          <a:solidFill>
            <a:srgbClr val="9BBA58"/>
          </a:solidFill>
          <a:ln>
            <a:noFill/>
          </a:ln>
        </p:spPr>
      </p:sp>
      <p:sp>
        <p:nvSpPr>
          <p:cNvPr id="23" name="CustomShape 8"/>
          <p:cNvSpPr/>
          <p:nvPr/>
        </p:nvSpPr>
        <p:spPr>
          <a:xfrm>
            <a:off x="2897640" y="3830040"/>
            <a:ext cx="936360" cy="864000"/>
          </a:xfrm>
          <a:prstGeom prst="rect">
            <a:avLst/>
          </a:prstGeom>
          <a:noFill/>
          <a:ln w="19080">
            <a:solidFill>
              <a:srgbClr val="70883E"/>
            </a:solidFill>
            <a:round/>
          </a:ln>
        </p:spPr>
      </p:sp>
      <p:sp>
        <p:nvSpPr>
          <p:cNvPr id="24" name="CustomShape 9"/>
          <p:cNvSpPr/>
          <p:nvPr/>
        </p:nvSpPr>
        <p:spPr>
          <a:xfrm>
            <a:off x="2898144" y="3827160"/>
            <a:ext cx="936360" cy="864000"/>
          </a:xfrm>
          <a:prstGeom prst="rect">
            <a:avLst/>
          </a:prstGeom>
          <a:solidFill>
            <a:srgbClr val="C5000B"/>
          </a:solidFill>
          <a:ln>
            <a:noFill/>
          </a:ln>
        </p:spPr>
      </p:sp>
      <p:sp>
        <p:nvSpPr>
          <p:cNvPr id="25" name="CustomShape 6"/>
          <p:cNvSpPr/>
          <p:nvPr/>
        </p:nvSpPr>
        <p:spPr>
          <a:xfrm>
            <a:off x="3302640" y="4118400"/>
            <a:ext cx="139320" cy="287280"/>
          </a:xfrm>
          <a:prstGeom prst="rect">
            <a:avLst/>
          </a:prstGeom>
          <a:noFill/>
          <a:ln>
            <a:noFill/>
          </a:ln>
        </p:spPr>
        <p:txBody>
          <a:bodyPr lIns="0" tIns="12600" rIns="0" bIns="0"/>
          <a:lstStyle/>
          <a:p>
            <a:pPr>
              <a:lnSpc>
                <a:spcPct val="100000"/>
              </a:lnSpc>
            </a:pPr>
            <a:r>
              <a:rPr lang="en-US" dirty="0" smtClean="0">
                <a:solidFill>
                  <a:schemeClr val="bg1"/>
                </a:solidFill>
              </a:rPr>
              <a:t>6</a:t>
            </a:r>
            <a:endParaRPr dirty="0">
              <a:solidFill>
                <a:schemeClr val="bg1"/>
              </a:solidFill>
            </a:endParaRPr>
          </a:p>
        </p:txBody>
      </p:sp>
      <p:sp>
        <p:nvSpPr>
          <p:cNvPr id="26" name="CustomShape 6"/>
          <p:cNvSpPr/>
          <p:nvPr/>
        </p:nvSpPr>
        <p:spPr>
          <a:xfrm>
            <a:off x="1922880" y="5241420"/>
            <a:ext cx="139320" cy="287280"/>
          </a:xfrm>
          <a:prstGeom prst="rect">
            <a:avLst/>
          </a:prstGeom>
          <a:noFill/>
          <a:ln>
            <a:noFill/>
          </a:ln>
        </p:spPr>
        <p:txBody>
          <a:bodyPr lIns="0" tIns="12600" rIns="0" bIns="0"/>
          <a:lstStyle/>
          <a:p>
            <a:pPr>
              <a:lnSpc>
                <a:spcPct val="100000"/>
              </a:lnSpc>
            </a:pPr>
            <a:r>
              <a:rPr lang="en-US" dirty="0" smtClean="0">
                <a:solidFill>
                  <a:schemeClr val="bg1"/>
                </a:solidFill>
              </a:rPr>
              <a:t>7</a:t>
            </a:r>
            <a:endParaRPr dirty="0">
              <a:solidFill>
                <a:schemeClr val="bg1"/>
              </a:solidFill>
            </a:endParaRPr>
          </a:p>
        </p:txBody>
      </p:sp>
      <p:sp>
        <p:nvSpPr>
          <p:cNvPr id="27" name="Line 23"/>
          <p:cNvSpPr/>
          <p:nvPr/>
        </p:nvSpPr>
        <p:spPr>
          <a:xfrm flipH="1" flipV="1">
            <a:off x="2308320" y="3547080"/>
            <a:ext cx="589320" cy="280080"/>
          </a:xfrm>
          <a:prstGeom prst="line">
            <a:avLst/>
          </a:prstGeom>
          <a:ln w="36000">
            <a:solidFill>
              <a:srgbClr val="000000"/>
            </a:solidFill>
            <a:round/>
          </a:ln>
        </p:spPr>
      </p:sp>
      <p:sp>
        <p:nvSpPr>
          <p:cNvPr id="28" name="Line 23"/>
          <p:cNvSpPr/>
          <p:nvPr/>
        </p:nvSpPr>
        <p:spPr>
          <a:xfrm flipH="1">
            <a:off x="2062200" y="4694040"/>
            <a:ext cx="835440" cy="262440"/>
          </a:xfrm>
          <a:prstGeom prst="line">
            <a:avLst/>
          </a:prstGeom>
          <a:ln w="3600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stomShape 9"/>
          <p:cNvSpPr/>
          <p:nvPr/>
        </p:nvSpPr>
        <p:spPr>
          <a:xfrm>
            <a:off x="1770480" y="2662344"/>
            <a:ext cx="936360" cy="864000"/>
          </a:xfrm>
          <a:prstGeom prst="rect">
            <a:avLst/>
          </a:prstGeom>
          <a:solidFill>
            <a:srgbClr val="C5000B"/>
          </a:solidFill>
          <a:ln>
            <a:noFill/>
          </a:ln>
        </p:spPr>
      </p:sp>
      <p:sp>
        <p:nvSpPr>
          <p:cNvPr id="309" name="CustomShape 1"/>
          <p:cNvSpPr/>
          <p:nvPr/>
        </p:nvSpPr>
        <p:spPr>
          <a:xfrm>
            <a:off x="457200" y="1357200"/>
            <a:ext cx="8226000" cy="28080"/>
          </a:xfrm>
          <a:prstGeom prst="rect">
            <a:avLst/>
          </a:prstGeom>
          <a:blipFill>
            <a:blip r:embed="rId2"/>
            <a:stretch>
              <a:fillRect/>
            </a:stretch>
          </a:blipFill>
          <a:ln>
            <a:noFill/>
          </a:ln>
        </p:spPr>
      </p:sp>
      <p:sp>
        <p:nvSpPr>
          <p:cNvPr id="310"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311" name="CustomShape 3"/>
          <p:cNvSpPr/>
          <p:nvPr/>
        </p:nvSpPr>
        <p:spPr>
          <a:xfrm>
            <a:off x="536400" y="1621080"/>
            <a:ext cx="2703600" cy="743760"/>
          </a:xfrm>
          <a:prstGeom prst="rect">
            <a:avLst/>
          </a:prstGeom>
          <a:noFill/>
          <a:ln>
            <a:noFill/>
          </a:ln>
        </p:spPr>
        <p:txBody>
          <a:bodyPr lIns="0" tIns="12600" rIns="0" bIns="0"/>
          <a:lstStyle/>
          <a:p>
            <a:pPr>
              <a:lnSpc>
                <a:spcPct val="100000"/>
              </a:lnSpc>
              <a:buFont typeface="Arial"/>
              <a:buChar char="•"/>
            </a:pPr>
            <a:r>
              <a:rPr lang="en-US" sz="2400">
                <a:latin typeface="Trebuchet MS"/>
              </a:rPr>
              <a:t>Find(7) : return 5</a:t>
            </a:r>
            <a:endParaRPr/>
          </a:p>
        </p:txBody>
      </p:sp>
      <p:sp>
        <p:nvSpPr>
          <p:cNvPr id="312" name="TextShape 4"/>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313" name="CustomShape 5"/>
          <p:cNvSpPr/>
          <p:nvPr/>
        </p:nvSpPr>
        <p:spPr>
          <a:xfrm>
            <a:off x="4672080" y="1629720"/>
            <a:ext cx="4009680" cy="4257360"/>
          </a:xfrm>
          <a:prstGeom prst="rect">
            <a:avLst/>
          </a:prstGeom>
          <a:blipFill>
            <a:blip r:embed="rId3"/>
            <a:stretch>
              <a:fillRect/>
            </a:stretch>
          </a:blipFill>
          <a:ln>
            <a:noFill/>
          </a:ln>
        </p:spPr>
      </p:sp>
      <p:sp>
        <p:nvSpPr>
          <p:cNvPr id="314" name="TextShape 6"/>
          <p:cNvSpPr txBox="1"/>
          <p:nvPr/>
        </p:nvSpPr>
        <p:spPr>
          <a:xfrm>
            <a:off x="3744360" y="2376360"/>
            <a:ext cx="1728000" cy="402840"/>
          </a:xfrm>
          <a:prstGeom prst="rect">
            <a:avLst/>
          </a:prstGeom>
        </p:spPr>
        <p:txBody>
          <a:bodyPr lIns="90000" tIns="45000" rIns="90000" bIns="45000"/>
          <a:lstStyle/>
          <a:p>
            <a:r>
              <a:rPr lang="en-US" sz="2200">
                <a:solidFill>
                  <a:srgbClr val="FF3333"/>
                </a:solidFill>
                <a:latin typeface="Arial"/>
              </a:rPr>
              <a:t>X = 5</a:t>
            </a:r>
            <a:endParaRPr/>
          </a:p>
        </p:txBody>
      </p:sp>
      <p:sp>
        <p:nvSpPr>
          <p:cNvPr id="325" name="CustomShape 17"/>
          <p:cNvSpPr/>
          <p:nvPr/>
        </p:nvSpPr>
        <p:spPr>
          <a:xfrm>
            <a:off x="5256000" y="2880000"/>
            <a:ext cx="3024000" cy="360000"/>
          </a:xfrm>
          <a:prstGeom prst="rect">
            <a:avLst/>
          </a:prstGeom>
          <a:noFill/>
          <a:ln w="36000">
            <a:solidFill>
              <a:srgbClr val="C5000B"/>
            </a:solidFill>
            <a:round/>
          </a:ln>
        </p:spPr>
      </p:sp>
      <p:sp>
        <p:nvSpPr>
          <p:cNvPr id="19" name="CustomShape 4"/>
          <p:cNvSpPr/>
          <p:nvPr/>
        </p:nvSpPr>
        <p:spPr>
          <a:xfrm>
            <a:off x="1524360" y="4953060"/>
            <a:ext cx="936360" cy="864000"/>
          </a:xfrm>
          <a:prstGeom prst="rect">
            <a:avLst/>
          </a:prstGeom>
          <a:solidFill>
            <a:srgbClr val="9BBA58"/>
          </a:solidFill>
          <a:ln>
            <a:noFill/>
          </a:ln>
        </p:spPr>
      </p:sp>
      <p:sp>
        <p:nvSpPr>
          <p:cNvPr id="21" name="CustomShape 5"/>
          <p:cNvSpPr/>
          <p:nvPr/>
        </p:nvSpPr>
        <p:spPr>
          <a:xfrm>
            <a:off x="1771200" y="2664000"/>
            <a:ext cx="936360" cy="864000"/>
          </a:xfrm>
          <a:prstGeom prst="rect">
            <a:avLst/>
          </a:prstGeom>
          <a:noFill/>
          <a:ln w="19080">
            <a:solidFill>
              <a:srgbClr val="70883E"/>
            </a:solidFill>
            <a:round/>
          </a:ln>
        </p:spPr>
      </p:sp>
      <p:sp>
        <p:nvSpPr>
          <p:cNvPr id="22" name="CustomShape 6"/>
          <p:cNvSpPr/>
          <p:nvPr/>
        </p:nvSpPr>
        <p:spPr>
          <a:xfrm>
            <a:off x="2169000" y="2939400"/>
            <a:ext cx="139320" cy="287280"/>
          </a:xfrm>
          <a:prstGeom prst="rect">
            <a:avLst/>
          </a:prstGeom>
          <a:noFill/>
          <a:ln>
            <a:noFill/>
          </a:ln>
        </p:spPr>
        <p:txBody>
          <a:bodyPr lIns="0" tIns="12600" rIns="0" bIns="0"/>
          <a:lstStyle/>
          <a:p>
            <a:pPr>
              <a:lnSpc>
                <a:spcPct val="100000"/>
              </a:lnSpc>
            </a:pPr>
            <a:r>
              <a:rPr lang="en-US" dirty="0">
                <a:solidFill>
                  <a:srgbClr val="FFFFFF"/>
                </a:solidFill>
                <a:latin typeface="Trebuchet MS"/>
              </a:rPr>
              <a:t>5</a:t>
            </a:r>
            <a:endParaRPr dirty="0"/>
          </a:p>
        </p:txBody>
      </p:sp>
      <p:sp>
        <p:nvSpPr>
          <p:cNvPr id="23" name="CustomShape 7"/>
          <p:cNvSpPr/>
          <p:nvPr/>
        </p:nvSpPr>
        <p:spPr>
          <a:xfrm>
            <a:off x="2897640" y="3830040"/>
            <a:ext cx="936360" cy="864000"/>
          </a:xfrm>
          <a:prstGeom prst="rect">
            <a:avLst/>
          </a:prstGeom>
          <a:solidFill>
            <a:srgbClr val="9BBA58"/>
          </a:solidFill>
          <a:ln>
            <a:noFill/>
          </a:ln>
        </p:spPr>
      </p:sp>
      <p:sp>
        <p:nvSpPr>
          <p:cNvPr id="24" name="CustomShape 8"/>
          <p:cNvSpPr/>
          <p:nvPr/>
        </p:nvSpPr>
        <p:spPr>
          <a:xfrm>
            <a:off x="2897640" y="3830040"/>
            <a:ext cx="936360" cy="864000"/>
          </a:xfrm>
          <a:prstGeom prst="rect">
            <a:avLst/>
          </a:prstGeom>
          <a:noFill/>
          <a:ln w="19080">
            <a:solidFill>
              <a:srgbClr val="70883E"/>
            </a:solidFill>
            <a:round/>
          </a:ln>
        </p:spPr>
      </p:sp>
      <p:sp>
        <p:nvSpPr>
          <p:cNvPr id="26" name="CustomShape 6"/>
          <p:cNvSpPr/>
          <p:nvPr/>
        </p:nvSpPr>
        <p:spPr>
          <a:xfrm>
            <a:off x="3302640" y="4118400"/>
            <a:ext cx="139320" cy="287280"/>
          </a:xfrm>
          <a:prstGeom prst="rect">
            <a:avLst/>
          </a:prstGeom>
          <a:noFill/>
          <a:ln>
            <a:noFill/>
          </a:ln>
        </p:spPr>
        <p:txBody>
          <a:bodyPr lIns="0" tIns="12600" rIns="0" bIns="0"/>
          <a:lstStyle/>
          <a:p>
            <a:pPr>
              <a:lnSpc>
                <a:spcPct val="100000"/>
              </a:lnSpc>
            </a:pPr>
            <a:r>
              <a:rPr lang="en-US" dirty="0" smtClean="0">
                <a:solidFill>
                  <a:schemeClr val="bg1"/>
                </a:solidFill>
              </a:rPr>
              <a:t>6</a:t>
            </a:r>
            <a:endParaRPr dirty="0">
              <a:solidFill>
                <a:schemeClr val="bg1"/>
              </a:solidFill>
            </a:endParaRPr>
          </a:p>
        </p:txBody>
      </p:sp>
      <p:sp>
        <p:nvSpPr>
          <p:cNvPr id="27" name="CustomShape 6"/>
          <p:cNvSpPr/>
          <p:nvPr/>
        </p:nvSpPr>
        <p:spPr>
          <a:xfrm>
            <a:off x="1922880" y="5241420"/>
            <a:ext cx="139320" cy="287280"/>
          </a:xfrm>
          <a:prstGeom prst="rect">
            <a:avLst/>
          </a:prstGeom>
          <a:noFill/>
          <a:ln>
            <a:noFill/>
          </a:ln>
        </p:spPr>
        <p:txBody>
          <a:bodyPr lIns="0" tIns="12600" rIns="0" bIns="0"/>
          <a:lstStyle/>
          <a:p>
            <a:pPr>
              <a:lnSpc>
                <a:spcPct val="100000"/>
              </a:lnSpc>
            </a:pPr>
            <a:r>
              <a:rPr lang="en-US" dirty="0" smtClean="0">
                <a:solidFill>
                  <a:schemeClr val="bg1"/>
                </a:solidFill>
              </a:rPr>
              <a:t>7</a:t>
            </a:r>
            <a:endParaRPr dirty="0">
              <a:solidFill>
                <a:schemeClr val="bg1"/>
              </a:solidFill>
            </a:endParaRPr>
          </a:p>
        </p:txBody>
      </p:sp>
      <p:sp>
        <p:nvSpPr>
          <p:cNvPr id="28" name="Line 23"/>
          <p:cNvSpPr/>
          <p:nvPr/>
        </p:nvSpPr>
        <p:spPr>
          <a:xfrm flipH="1" flipV="1">
            <a:off x="2308320" y="3547080"/>
            <a:ext cx="589320" cy="280080"/>
          </a:xfrm>
          <a:prstGeom prst="line">
            <a:avLst/>
          </a:prstGeom>
          <a:ln w="36000">
            <a:solidFill>
              <a:srgbClr val="000000"/>
            </a:solidFill>
            <a:round/>
          </a:ln>
        </p:spPr>
      </p:sp>
      <p:sp>
        <p:nvSpPr>
          <p:cNvPr id="29" name="Line 23"/>
          <p:cNvSpPr/>
          <p:nvPr/>
        </p:nvSpPr>
        <p:spPr>
          <a:xfrm flipH="1">
            <a:off x="2062200" y="4694040"/>
            <a:ext cx="835440" cy="262440"/>
          </a:xfrm>
          <a:prstGeom prst="line">
            <a:avLst/>
          </a:prstGeom>
          <a:ln w="3600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457200" y="1357200"/>
            <a:ext cx="8226000" cy="28080"/>
          </a:xfrm>
          <a:prstGeom prst="rect">
            <a:avLst/>
          </a:prstGeom>
          <a:blipFill>
            <a:blip r:embed="rId2"/>
            <a:stretch>
              <a:fillRect/>
            </a:stretch>
          </a:blipFill>
          <a:ln>
            <a:noFill/>
          </a:ln>
        </p:spPr>
      </p:sp>
      <p:sp>
        <p:nvSpPr>
          <p:cNvPr id="327"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328" name="CustomShape 3"/>
          <p:cNvSpPr/>
          <p:nvPr/>
        </p:nvSpPr>
        <p:spPr>
          <a:xfrm>
            <a:off x="536400" y="1621080"/>
            <a:ext cx="2775600" cy="743760"/>
          </a:xfrm>
          <a:prstGeom prst="rect">
            <a:avLst/>
          </a:prstGeom>
          <a:noFill/>
          <a:ln>
            <a:noFill/>
          </a:ln>
        </p:spPr>
        <p:txBody>
          <a:bodyPr lIns="0" tIns="12600" rIns="0" bIns="0"/>
          <a:lstStyle/>
          <a:p>
            <a:pPr>
              <a:lnSpc>
                <a:spcPct val="100000"/>
              </a:lnSpc>
              <a:buFont typeface="Arial"/>
              <a:buChar char="•"/>
            </a:pPr>
            <a:r>
              <a:rPr lang="en-US" sz="2400">
                <a:latin typeface="Trebuchet MS"/>
              </a:rPr>
              <a:t>Find(7) : return 5</a:t>
            </a:r>
            <a:endParaRPr/>
          </a:p>
        </p:txBody>
      </p:sp>
      <p:sp>
        <p:nvSpPr>
          <p:cNvPr id="329" name="TextShape 4"/>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340" name="CustomShape 15"/>
          <p:cNvSpPr/>
          <p:nvPr/>
        </p:nvSpPr>
        <p:spPr>
          <a:xfrm>
            <a:off x="4672440" y="1630080"/>
            <a:ext cx="4009680" cy="4257360"/>
          </a:xfrm>
          <a:prstGeom prst="rect">
            <a:avLst/>
          </a:prstGeom>
          <a:blipFill>
            <a:blip r:embed="rId3"/>
            <a:stretch>
              <a:fillRect/>
            </a:stretch>
          </a:blipFill>
          <a:ln>
            <a:noFill/>
          </a:ln>
        </p:spPr>
      </p:sp>
      <p:sp>
        <p:nvSpPr>
          <p:cNvPr id="341" name="TextShape 16"/>
          <p:cNvSpPr txBox="1"/>
          <p:nvPr/>
        </p:nvSpPr>
        <p:spPr>
          <a:xfrm>
            <a:off x="3744720" y="2376720"/>
            <a:ext cx="1728000" cy="402840"/>
          </a:xfrm>
          <a:prstGeom prst="rect">
            <a:avLst/>
          </a:prstGeom>
        </p:spPr>
        <p:txBody>
          <a:bodyPr lIns="90000" tIns="45000" rIns="90000" bIns="45000"/>
          <a:lstStyle/>
          <a:p>
            <a:r>
              <a:rPr lang="en-US" sz="2200">
                <a:solidFill>
                  <a:srgbClr val="FF3333"/>
                </a:solidFill>
                <a:latin typeface="Arial"/>
              </a:rPr>
              <a:t>X = 6</a:t>
            </a:r>
            <a:endParaRPr/>
          </a:p>
        </p:txBody>
      </p:sp>
      <p:sp>
        <p:nvSpPr>
          <p:cNvPr id="342" name="CustomShape 17"/>
          <p:cNvSpPr/>
          <p:nvPr/>
        </p:nvSpPr>
        <p:spPr>
          <a:xfrm>
            <a:off x="5256000" y="3240000"/>
            <a:ext cx="3168000" cy="288000"/>
          </a:xfrm>
          <a:prstGeom prst="rect">
            <a:avLst/>
          </a:prstGeom>
          <a:noFill/>
          <a:ln w="36000">
            <a:solidFill>
              <a:srgbClr val="C5000B"/>
            </a:solidFill>
            <a:round/>
          </a:ln>
        </p:spPr>
      </p:sp>
      <p:sp>
        <p:nvSpPr>
          <p:cNvPr id="40" name="CustomShape 4"/>
          <p:cNvSpPr/>
          <p:nvPr/>
        </p:nvSpPr>
        <p:spPr>
          <a:xfrm>
            <a:off x="1524360" y="4953060"/>
            <a:ext cx="936360" cy="864000"/>
          </a:xfrm>
          <a:prstGeom prst="rect">
            <a:avLst/>
          </a:prstGeom>
          <a:solidFill>
            <a:srgbClr val="9BBA58"/>
          </a:solidFill>
          <a:ln>
            <a:noFill/>
          </a:ln>
        </p:spPr>
      </p:sp>
      <p:sp>
        <p:nvSpPr>
          <p:cNvPr id="41" name="CustomShape 4"/>
          <p:cNvSpPr/>
          <p:nvPr/>
        </p:nvSpPr>
        <p:spPr>
          <a:xfrm>
            <a:off x="1771200" y="2664000"/>
            <a:ext cx="936360" cy="864000"/>
          </a:xfrm>
          <a:prstGeom prst="rect">
            <a:avLst/>
          </a:prstGeom>
          <a:solidFill>
            <a:srgbClr val="9BBA58"/>
          </a:solidFill>
          <a:ln>
            <a:noFill/>
          </a:ln>
        </p:spPr>
      </p:sp>
      <p:sp>
        <p:nvSpPr>
          <p:cNvPr id="42" name="CustomShape 5"/>
          <p:cNvSpPr/>
          <p:nvPr/>
        </p:nvSpPr>
        <p:spPr>
          <a:xfrm>
            <a:off x="1771200" y="2664000"/>
            <a:ext cx="936360" cy="864000"/>
          </a:xfrm>
          <a:prstGeom prst="rect">
            <a:avLst/>
          </a:prstGeom>
          <a:noFill/>
          <a:ln w="19080">
            <a:solidFill>
              <a:srgbClr val="70883E"/>
            </a:solidFill>
            <a:round/>
          </a:ln>
        </p:spPr>
      </p:sp>
      <p:sp>
        <p:nvSpPr>
          <p:cNvPr id="43" name="CustomShape 6"/>
          <p:cNvSpPr/>
          <p:nvPr/>
        </p:nvSpPr>
        <p:spPr>
          <a:xfrm>
            <a:off x="2169000" y="2939400"/>
            <a:ext cx="139320" cy="287280"/>
          </a:xfrm>
          <a:prstGeom prst="rect">
            <a:avLst/>
          </a:prstGeom>
          <a:noFill/>
          <a:ln>
            <a:noFill/>
          </a:ln>
        </p:spPr>
        <p:txBody>
          <a:bodyPr lIns="0" tIns="12600" rIns="0" bIns="0"/>
          <a:lstStyle/>
          <a:p>
            <a:pPr>
              <a:lnSpc>
                <a:spcPct val="100000"/>
              </a:lnSpc>
            </a:pPr>
            <a:r>
              <a:rPr lang="en-US" dirty="0">
                <a:solidFill>
                  <a:srgbClr val="FFFFFF"/>
                </a:solidFill>
                <a:latin typeface="Trebuchet MS"/>
              </a:rPr>
              <a:t>5</a:t>
            </a:r>
            <a:endParaRPr dirty="0"/>
          </a:p>
        </p:txBody>
      </p:sp>
      <p:sp>
        <p:nvSpPr>
          <p:cNvPr id="44" name="CustomShape 7"/>
          <p:cNvSpPr/>
          <p:nvPr/>
        </p:nvSpPr>
        <p:spPr>
          <a:xfrm>
            <a:off x="2897640" y="3830040"/>
            <a:ext cx="936360" cy="864000"/>
          </a:xfrm>
          <a:prstGeom prst="rect">
            <a:avLst/>
          </a:prstGeom>
          <a:solidFill>
            <a:srgbClr val="9BBA58"/>
          </a:solidFill>
          <a:ln>
            <a:noFill/>
          </a:ln>
        </p:spPr>
      </p:sp>
      <p:sp>
        <p:nvSpPr>
          <p:cNvPr id="45" name="CustomShape 8"/>
          <p:cNvSpPr/>
          <p:nvPr/>
        </p:nvSpPr>
        <p:spPr>
          <a:xfrm>
            <a:off x="2897640" y="3830040"/>
            <a:ext cx="936360" cy="864000"/>
          </a:xfrm>
          <a:prstGeom prst="rect">
            <a:avLst/>
          </a:prstGeom>
          <a:noFill/>
          <a:ln w="19080">
            <a:solidFill>
              <a:srgbClr val="70883E"/>
            </a:solidFill>
            <a:round/>
          </a:ln>
        </p:spPr>
      </p:sp>
      <p:sp>
        <p:nvSpPr>
          <p:cNvPr id="46" name="CustomShape 9"/>
          <p:cNvSpPr/>
          <p:nvPr/>
        </p:nvSpPr>
        <p:spPr>
          <a:xfrm>
            <a:off x="2898144" y="3827160"/>
            <a:ext cx="936360" cy="864000"/>
          </a:xfrm>
          <a:prstGeom prst="rect">
            <a:avLst/>
          </a:prstGeom>
          <a:solidFill>
            <a:srgbClr val="C5000B"/>
          </a:solidFill>
          <a:ln>
            <a:noFill/>
          </a:ln>
        </p:spPr>
      </p:sp>
      <p:sp>
        <p:nvSpPr>
          <p:cNvPr id="47" name="CustomShape 6"/>
          <p:cNvSpPr/>
          <p:nvPr/>
        </p:nvSpPr>
        <p:spPr>
          <a:xfrm>
            <a:off x="3302640" y="4118400"/>
            <a:ext cx="139320" cy="287280"/>
          </a:xfrm>
          <a:prstGeom prst="rect">
            <a:avLst/>
          </a:prstGeom>
          <a:noFill/>
          <a:ln>
            <a:noFill/>
          </a:ln>
        </p:spPr>
        <p:txBody>
          <a:bodyPr lIns="0" tIns="12600" rIns="0" bIns="0"/>
          <a:lstStyle/>
          <a:p>
            <a:pPr>
              <a:lnSpc>
                <a:spcPct val="100000"/>
              </a:lnSpc>
            </a:pPr>
            <a:r>
              <a:rPr lang="en-US" dirty="0" smtClean="0">
                <a:solidFill>
                  <a:schemeClr val="bg1"/>
                </a:solidFill>
              </a:rPr>
              <a:t>6</a:t>
            </a:r>
            <a:endParaRPr dirty="0">
              <a:solidFill>
                <a:schemeClr val="bg1"/>
              </a:solidFill>
            </a:endParaRPr>
          </a:p>
        </p:txBody>
      </p:sp>
      <p:sp>
        <p:nvSpPr>
          <p:cNvPr id="48" name="CustomShape 6"/>
          <p:cNvSpPr/>
          <p:nvPr/>
        </p:nvSpPr>
        <p:spPr>
          <a:xfrm>
            <a:off x="1922880" y="5241420"/>
            <a:ext cx="139320" cy="287280"/>
          </a:xfrm>
          <a:prstGeom prst="rect">
            <a:avLst/>
          </a:prstGeom>
          <a:noFill/>
          <a:ln>
            <a:noFill/>
          </a:ln>
        </p:spPr>
        <p:txBody>
          <a:bodyPr lIns="0" tIns="12600" rIns="0" bIns="0"/>
          <a:lstStyle/>
          <a:p>
            <a:pPr>
              <a:lnSpc>
                <a:spcPct val="100000"/>
              </a:lnSpc>
            </a:pPr>
            <a:r>
              <a:rPr lang="en-US" dirty="0" smtClean="0">
                <a:solidFill>
                  <a:schemeClr val="bg1"/>
                </a:solidFill>
              </a:rPr>
              <a:t>7</a:t>
            </a:r>
            <a:endParaRPr dirty="0">
              <a:solidFill>
                <a:schemeClr val="bg1"/>
              </a:solidFill>
            </a:endParaRPr>
          </a:p>
        </p:txBody>
      </p:sp>
      <p:sp>
        <p:nvSpPr>
          <p:cNvPr id="49" name="Line 23"/>
          <p:cNvSpPr/>
          <p:nvPr/>
        </p:nvSpPr>
        <p:spPr>
          <a:xfrm flipH="1" flipV="1">
            <a:off x="2308320" y="3547080"/>
            <a:ext cx="589320" cy="280080"/>
          </a:xfrm>
          <a:prstGeom prst="line">
            <a:avLst/>
          </a:prstGeom>
          <a:ln w="36000">
            <a:solidFill>
              <a:srgbClr val="000000"/>
            </a:solidFill>
            <a:round/>
          </a:ln>
        </p:spPr>
      </p:sp>
      <p:sp>
        <p:nvSpPr>
          <p:cNvPr id="50" name="Line 23"/>
          <p:cNvSpPr/>
          <p:nvPr/>
        </p:nvSpPr>
        <p:spPr>
          <a:xfrm flipH="1">
            <a:off x="2062200" y="4694040"/>
            <a:ext cx="835440" cy="262440"/>
          </a:xfrm>
          <a:prstGeom prst="line">
            <a:avLst/>
          </a:prstGeom>
          <a:ln w="3600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1357200"/>
            <a:ext cx="8226000" cy="28080"/>
          </a:xfrm>
          <a:prstGeom prst="rect">
            <a:avLst/>
          </a:prstGeom>
          <a:blipFill>
            <a:blip r:embed="rId2"/>
            <a:stretch>
              <a:fillRect/>
            </a:stretch>
          </a:blipFill>
          <a:ln>
            <a:noFill/>
          </a:ln>
        </p:spPr>
      </p:sp>
      <p:sp>
        <p:nvSpPr>
          <p:cNvPr id="344"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345" name="CustomShape 3"/>
          <p:cNvSpPr/>
          <p:nvPr/>
        </p:nvSpPr>
        <p:spPr>
          <a:xfrm>
            <a:off x="536400" y="1621080"/>
            <a:ext cx="2775600" cy="743760"/>
          </a:xfrm>
          <a:prstGeom prst="rect">
            <a:avLst/>
          </a:prstGeom>
          <a:noFill/>
          <a:ln>
            <a:noFill/>
          </a:ln>
        </p:spPr>
        <p:txBody>
          <a:bodyPr lIns="0" tIns="12600" rIns="0" bIns="0"/>
          <a:lstStyle/>
          <a:p>
            <a:pPr>
              <a:lnSpc>
                <a:spcPct val="100000"/>
              </a:lnSpc>
              <a:buFont typeface="Arial"/>
              <a:buChar char="•"/>
            </a:pPr>
            <a:r>
              <a:rPr lang="en-US" sz="2400">
                <a:latin typeface="Trebuchet MS"/>
              </a:rPr>
              <a:t>Find(7) : return 5</a:t>
            </a:r>
            <a:endParaRPr/>
          </a:p>
        </p:txBody>
      </p:sp>
      <p:sp>
        <p:nvSpPr>
          <p:cNvPr id="346" name="TextShape 4"/>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357" name="CustomShape 15"/>
          <p:cNvSpPr/>
          <p:nvPr/>
        </p:nvSpPr>
        <p:spPr>
          <a:xfrm>
            <a:off x="4716720" y="1629360"/>
            <a:ext cx="4009680" cy="4257360"/>
          </a:xfrm>
          <a:prstGeom prst="rect">
            <a:avLst/>
          </a:prstGeom>
          <a:blipFill>
            <a:blip r:embed="rId3"/>
            <a:stretch>
              <a:fillRect/>
            </a:stretch>
          </a:blipFill>
          <a:ln>
            <a:noFill/>
          </a:ln>
        </p:spPr>
      </p:sp>
      <p:sp>
        <p:nvSpPr>
          <p:cNvPr id="358" name="TextShape 16"/>
          <p:cNvSpPr txBox="1"/>
          <p:nvPr/>
        </p:nvSpPr>
        <p:spPr>
          <a:xfrm>
            <a:off x="3888360" y="2376360"/>
            <a:ext cx="1728000" cy="402840"/>
          </a:xfrm>
          <a:prstGeom prst="rect">
            <a:avLst/>
          </a:prstGeom>
        </p:spPr>
        <p:txBody>
          <a:bodyPr lIns="90000" tIns="45000" rIns="90000" bIns="45000"/>
          <a:lstStyle/>
          <a:p>
            <a:r>
              <a:rPr lang="en-US" sz="2200">
                <a:solidFill>
                  <a:srgbClr val="FF3333"/>
                </a:solidFill>
                <a:latin typeface="Arial"/>
              </a:rPr>
              <a:t>X = 7</a:t>
            </a:r>
            <a:endParaRPr/>
          </a:p>
        </p:txBody>
      </p:sp>
      <p:sp>
        <p:nvSpPr>
          <p:cNvPr id="359" name="CustomShape 17"/>
          <p:cNvSpPr/>
          <p:nvPr/>
        </p:nvSpPr>
        <p:spPr>
          <a:xfrm>
            <a:off x="5328360" y="3240360"/>
            <a:ext cx="3168000" cy="288000"/>
          </a:xfrm>
          <a:prstGeom prst="rect">
            <a:avLst/>
          </a:prstGeom>
          <a:noFill/>
          <a:ln w="36000">
            <a:solidFill>
              <a:srgbClr val="C5000B"/>
            </a:solidFill>
            <a:round/>
          </a:ln>
        </p:spPr>
      </p:sp>
      <p:sp>
        <p:nvSpPr>
          <p:cNvPr id="19" name="CustomShape 4"/>
          <p:cNvSpPr/>
          <p:nvPr/>
        </p:nvSpPr>
        <p:spPr>
          <a:xfrm>
            <a:off x="1771200" y="2664000"/>
            <a:ext cx="936360" cy="864000"/>
          </a:xfrm>
          <a:prstGeom prst="rect">
            <a:avLst/>
          </a:prstGeom>
          <a:solidFill>
            <a:srgbClr val="9BBA58"/>
          </a:solidFill>
          <a:ln>
            <a:noFill/>
          </a:ln>
        </p:spPr>
      </p:sp>
      <p:sp>
        <p:nvSpPr>
          <p:cNvPr id="20" name="CustomShape 5"/>
          <p:cNvSpPr/>
          <p:nvPr/>
        </p:nvSpPr>
        <p:spPr>
          <a:xfrm>
            <a:off x="1771200" y="2664000"/>
            <a:ext cx="936360" cy="864000"/>
          </a:xfrm>
          <a:prstGeom prst="rect">
            <a:avLst/>
          </a:prstGeom>
          <a:noFill/>
          <a:ln w="19080">
            <a:solidFill>
              <a:srgbClr val="70883E"/>
            </a:solidFill>
            <a:round/>
          </a:ln>
        </p:spPr>
      </p:sp>
      <p:sp>
        <p:nvSpPr>
          <p:cNvPr id="21" name="CustomShape 6"/>
          <p:cNvSpPr/>
          <p:nvPr/>
        </p:nvSpPr>
        <p:spPr>
          <a:xfrm>
            <a:off x="2169000" y="2939400"/>
            <a:ext cx="139320" cy="287280"/>
          </a:xfrm>
          <a:prstGeom prst="rect">
            <a:avLst/>
          </a:prstGeom>
          <a:noFill/>
          <a:ln>
            <a:noFill/>
          </a:ln>
        </p:spPr>
        <p:txBody>
          <a:bodyPr lIns="0" tIns="12600" rIns="0" bIns="0"/>
          <a:lstStyle/>
          <a:p>
            <a:pPr>
              <a:lnSpc>
                <a:spcPct val="100000"/>
              </a:lnSpc>
            </a:pPr>
            <a:r>
              <a:rPr lang="en-US" dirty="0">
                <a:solidFill>
                  <a:srgbClr val="FFFFFF"/>
                </a:solidFill>
                <a:latin typeface="Trebuchet MS"/>
              </a:rPr>
              <a:t>5</a:t>
            </a:r>
            <a:endParaRPr dirty="0"/>
          </a:p>
        </p:txBody>
      </p:sp>
      <p:sp>
        <p:nvSpPr>
          <p:cNvPr id="22" name="CustomShape 7"/>
          <p:cNvSpPr/>
          <p:nvPr/>
        </p:nvSpPr>
        <p:spPr>
          <a:xfrm>
            <a:off x="2897640" y="3830040"/>
            <a:ext cx="936360" cy="864000"/>
          </a:xfrm>
          <a:prstGeom prst="rect">
            <a:avLst/>
          </a:prstGeom>
          <a:solidFill>
            <a:srgbClr val="9BBA58"/>
          </a:solidFill>
          <a:ln>
            <a:noFill/>
          </a:ln>
        </p:spPr>
      </p:sp>
      <p:sp>
        <p:nvSpPr>
          <p:cNvPr id="23" name="CustomShape 8"/>
          <p:cNvSpPr/>
          <p:nvPr/>
        </p:nvSpPr>
        <p:spPr>
          <a:xfrm>
            <a:off x="2897640" y="3830040"/>
            <a:ext cx="936360" cy="864000"/>
          </a:xfrm>
          <a:prstGeom prst="rect">
            <a:avLst/>
          </a:prstGeom>
          <a:noFill/>
          <a:ln w="19080">
            <a:solidFill>
              <a:srgbClr val="70883E"/>
            </a:solidFill>
            <a:round/>
          </a:ln>
        </p:spPr>
      </p:sp>
      <p:sp>
        <p:nvSpPr>
          <p:cNvPr id="24" name="CustomShape 9"/>
          <p:cNvSpPr/>
          <p:nvPr/>
        </p:nvSpPr>
        <p:spPr>
          <a:xfrm>
            <a:off x="1524360" y="4956480"/>
            <a:ext cx="936360" cy="864000"/>
          </a:xfrm>
          <a:prstGeom prst="rect">
            <a:avLst/>
          </a:prstGeom>
          <a:solidFill>
            <a:srgbClr val="C5000B"/>
          </a:solidFill>
          <a:ln>
            <a:noFill/>
          </a:ln>
        </p:spPr>
      </p:sp>
      <p:sp>
        <p:nvSpPr>
          <p:cNvPr id="25" name="CustomShape 6"/>
          <p:cNvSpPr/>
          <p:nvPr/>
        </p:nvSpPr>
        <p:spPr>
          <a:xfrm>
            <a:off x="3302640" y="4118400"/>
            <a:ext cx="139320" cy="287280"/>
          </a:xfrm>
          <a:prstGeom prst="rect">
            <a:avLst/>
          </a:prstGeom>
          <a:noFill/>
          <a:ln>
            <a:noFill/>
          </a:ln>
        </p:spPr>
        <p:txBody>
          <a:bodyPr lIns="0" tIns="12600" rIns="0" bIns="0"/>
          <a:lstStyle/>
          <a:p>
            <a:pPr>
              <a:lnSpc>
                <a:spcPct val="100000"/>
              </a:lnSpc>
            </a:pPr>
            <a:r>
              <a:rPr lang="en-US" dirty="0" smtClean="0">
                <a:solidFill>
                  <a:schemeClr val="bg1"/>
                </a:solidFill>
              </a:rPr>
              <a:t>6</a:t>
            </a:r>
            <a:endParaRPr dirty="0">
              <a:solidFill>
                <a:schemeClr val="bg1"/>
              </a:solidFill>
            </a:endParaRPr>
          </a:p>
        </p:txBody>
      </p:sp>
      <p:sp>
        <p:nvSpPr>
          <p:cNvPr id="26" name="CustomShape 6"/>
          <p:cNvSpPr/>
          <p:nvPr/>
        </p:nvSpPr>
        <p:spPr>
          <a:xfrm>
            <a:off x="1922880" y="5241420"/>
            <a:ext cx="139320" cy="287280"/>
          </a:xfrm>
          <a:prstGeom prst="rect">
            <a:avLst/>
          </a:prstGeom>
          <a:noFill/>
          <a:ln>
            <a:noFill/>
          </a:ln>
        </p:spPr>
        <p:txBody>
          <a:bodyPr lIns="0" tIns="12600" rIns="0" bIns="0"/>
          <a:lstStyle/>
          <a:p>
            <a:pPr>
              <a:lnSpc>
                <a:spcPct val="100000"/>
              </a:lnSpc>
            </a:pPr>
            <a:r>
              <a:rPr lang="en-US" dirty="0" smtClean="0">
                <a:solidFill>
                  <a:schemeClr val="bg1"/>
                </a:solidFill>
              </a:rPr>
              <a:t>7</a:t>
            </a:r>
            <a:endParaRPr dirty="0">
              <a:solidFill>
                <a:schemeClr val="bg1"/>
              </a:solidFill>
            </a:endParaRPr>
          </a:p>
        </p:txBody>
      </p:sp>
      <p:sp>
        <p:nvSpPr>
          <p:cNvPr id="27" name="Line 23"/>
          <p:cNvSpPr/>
          <p:nvPr/>
        </p:nvSpPr>
        <p:spPr>
          <a:xfrm flipH="1" flipV="1">
            <a:off x="2308320" y="3547080"/>
            <a:ext cx="589320" cy="280080"/>
          </a:xfrm>
          <a:prstGeom prst="line">
            <a:avLst/>
          </a:prstGeom>
          <a:ln w="36000">
            <a:solidFill>
              <a:srgbClr val="000000"/>
            </a:solidFill>
            <a:round/>
          </a:ln>
        </p:spPr>
      </p:sp>
      <p:sp>
        <p:nvSpPr>
          <p:cNvPr id="28" name="Line 23"/>
          <p:cNvSpPr/>
          <p:nvPr/>
        </p:nvSpPr>
        <p:spPr>
          <a:xfrm flipH="1">
            <a:off x="2062200" y="3547080"/>
            <a:ext cx="246120" cy="1409400"/>
          </a:xfrm>
          <a:prstGeom prst="line">
            <a:avLst/>
          </a:prstGeom>
          <a:ln w="3600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457200" y="1357200"/>
            <a:ext cx="8226000" cy="28080"/>
          </a:xfrm>
          <a:prstGeom prst="rect">
            <a:avLst/>
          </a:prstGeom>
          <a:blipFill>
            <a:blip r:embed="rId2"/>
            <a:stretch>
              <a:fillRect/>
            </a:stretch>
          </a:blipFill>
          <a:ln>
            <a:noFill/>
          </a:ln>
        </p:spPr>
      </p:sp>
      <p:sp>
        <p:nvSpPr>
          <p:cNvPr id="361"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362" name="CustomShape 3"/>
          <p:cNvSpPr/>
          <p:nvPr/>
        </p:nvSpPr>
        <p:spPr>
          <a:xfrm>
            <a:off x="536400" y="1621080"/>
            <a:ext cx="1746360" cy="743760"/>
          </a:xfrm>
          <a:prstGeom prst="rect">
            <a:avLst/>
          </a:prstGeom>
          <a:noFill/>
          <a:ln>
            <a:noFill/>
          </a:ln>
        </p:spPr>
        <p:txBody>
          <a:bodyPr lIns="0" tIns="12600" rIns="0" bIns="0"/>
          <a:lstStyle/>
          <a:p>
            <a:pPr>
              <a:lnSpc>
                <a:spcPct val="100000"/>
              </a:lnSpc>
              <a:buFont typeface="Arial"/>
              <a:buChar char="•"/>
            </a:pPr>
            <a:r>
              <a:rPr lang="en-US" sz="2400">
                <a:latin typeface="Trebuchet MS"/>
              </a:rPr>
              <a:t>Union(2, 4)</a:t>
            </a:r>
            <a:endParaRPr/>
          </a:p>
        </p:txBody>
      </p:sp>
      <p:sp>
        <p:nvSpPr>
          <p:cNvPr id="363" name="CustomShape 4"/>
          <p:cNvSpPr/>
          <p:nvPr/>
        </p:nvSpPr>
        <p:spPr>
          <a:xfrm>
            <a:off x="1393560" y="2750940"/>
            <a:ext cx="936360" cy="864000"/>
          </a:xfrm>
          <a:prstGeom prst="rect">
            <a:avLst/>
          </a:prstGeom>
          <a:solidFill>
            <a:srgbClr val="4F81BC"/>
          </a:solidFill>
          <a:ln>
            <a:noFill/>
          </a:ln>
        </p:spPr>
      </p:sp>
      <p:sp>
        <p:nvSpPr>
          <p:cNvPr id="364" name="CustomShape 5"/>
          <p:cNvSpPr/>
          <p:nvPr/>
        </p:nvSpPr>
        <p:spPr>
          <a:xfrm>
            <a:off x="1393560" y="2750940"/>
            <a:ext cx="936360" cy="864000"/>
          </a:xfrm>
          <a:prstGeom prst="rect">
            <a:avLst/>
          </a:prstGeom>
          <a:noFill/>
          <a:ln w="19080">
            <a:solidFill>
              <a:srgbClr val="385D89"/>
            </a:solidFill>
            <a:round/>
          </a:ln>
        </p:spPr>
      </p:sp>
      <p:sp>
        <p:nvSpPr>
          <p:cNvPr id="365" name="CustomShape 6"/>
          <p:cNvSpPr/>
          <p:nvPr/>
        </p:nvSpPr>
        <p:spPr>
          <a:xfrm>
            <a:off x="1791360" y="302670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366" name="CustomShape 7"/>
          <p:cNvSpPr/>
          <p:nvPr/>
        </p:nvSpPr>
        <p:spPr>
          <a:xfrm>
            <a:off x="457200" y="4035060"/>
            <a:ext cx="936360" cy="864000"/>
          </a:xfrm>
          <a:prstGeom prst="rect">
            <a:avLst/>
          </a:prstGeom>
          <a:solidFill>
            <a:srgbClr val="4F81BC"/>
          </a:solidFill>
          <a:ln>
            <a:noFill/>
          </a:ln>
        </p:spPr>
      </p:sp>
      <p:sp>
        <p:nvSpPr>
          <p:cNvPr id="367" name="CustomShape 8"/>
          <p:cNvSpPr/>
          <p:nvPr/>
        </p:nvSpPr>
        <p:spPr>
          <a:xfrm>
            <a:off x="457200" y="4035060"/>
            <a:ext cx="936360" cy="864000"/>
          </a:xfrm>
          <a:prstGeom prst="rect">
            <a:avLst/>
          </a:prstGeom>
          <a:noFill/>
          <a:ln w="19080">
            <a:solidFill>
              <a:srgbClr val="385D89"/>
            </a:solidFill>
            <a:round/>
          </a:ln>
        </p:spPr>
      </p:sp>
      <p:sp>
        <p:nvSpPr>
          <p:cNvPr id="368" name="CustomShape 9"/>
          <p:cNvSpPr/>
          <p:nvPr/>
        </p:nvSpPr>
        <p:spPr>
          <a:xfrm>
            <a:off x="854280" y="43111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369" name="CustomShape 10"/>
          <p:cNvSpPr/>
          <p:nvPr/>
        </p:nvSpPr>
        <p:spPr>
          <a:xfrm>
            <a:off x="2943720" y="2750940"/>
            <a:ext cx="936360" cy="864000"/>
          </a:xfrm>
          <a:prstGeom prst="rect">
            <a:avLst/>
          </a:prstGeom>
          <a:solidFill>
            <a:srgbClr val="C0504D"/>
          </a:solidFill>
          <a:ln>
            <a:noFill/>
          </a:ln>
        </p:spPr>
      </p:sp>
      <p:sp>
        <p:nvSpPr>
          <p:cNvPr id="370" name="CustomShape 11"/>
          <p:cNvSpPr/>
          <p:nvPr/>
        </p:nvSpPr>
        <p:spPr>
          <a:xfrm>
            <a:off x="2943720" y="2750940"/>
            <a:ext cx="936360" cy="864000"/>
          </a:xfrm>
          <a:prstGeom prst="rect">
            <a:avLst/>
          </a:prstGeom>
          <a:noFill/>
          <a:ln w="19080">
            <a:solidFill>
              <a:srgbClr val="8B3836"/>
            </a:solidFill>
            <a:round/>
          </a:ln>
        </p:spPr>
      </p:sp>
      <p:sp>
        <p:nvSpPr>
          <p:cNvPr id="371" name="CustomShape 12"/>
          <p:cNvSpPr/>
          <p:nvPr/>
        </p:nvSpPr>
        <p:spPr>
          <a:xfrm>
            <a:off x="3341520" y="302706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372" name="CustomShape 13"/>
          <p:cNvSpPr/>
          <p:nvPr/>
        </p:nvSpPr>
        <p:spPr>
          <a:xfrm>
            <a:off x="3880080" y="4035060"/>
            <a:ext cx="936360" cy="864000"/>
          </a:xfrm>
          <a:prstGeom prst="rect">
            <a:avLst/>
          </a:prstGeom>
          <a:solidFill>
            <a:srgbClr val="C0504D"/>
          </a:solidFill>
          <a:ln>
            <a:noFill/>
          </a:ln>
        </p:spPr>
      </p:sp>
      <p:sp>
        <p:nvSpPr>
          <p:cNvPr id="373" name="CustomShape 14"/>
          <p:cNvSpPr/>
          <p:nvPr/>
        </p:nvSpPr>
        <p:spPr>
          <a:xfrm>
            <a:off x="3880080" y="4035060"/>
            <a:ext cx="936360" cy="864000"/>
          </a:xfrm>
          <a:prstGeom prst="rect">
            <a:avLst/>
          </a:prstGeom>
          <a:noFill/>
          <a:ln w="19080">
            <a:solidFill>
              <a:srgbClr val="8B3836"/>
            </a:solidFill>
            <a:round/>
          </a:ln>
        </p:spPr>
      </p:sp>
      <p:sp>
        <p:nvSpPr>
          <p:cNvPr id="374" name="CustomShape 15"/>
          <p:cNvSpPr/>
          <p:nvPr/>
        </p:nvSpPr>
        <p:spPr>
          <a:xfrm>
            <a:off x="4278240" y="431154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377" name="TextShape 18"/>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20" name="Line 23"/>
          <p:cNvSpPr/>
          <p:nvPr/>
        </p:nvSpPr>
        <p:spPr>
          <a:xfrm flipH="1">
            <a:off x="993600" y="3614940"/>
            <a:ext cx="797760" cy="420120"/>
          </a:xfrm>
          <a:prstGeom prst="line">
            <a:avLst/>
          </a:prstGeom>
          <a:ln w="36000">
            <a:solidFill>
              <a:srgbClr val="000000"/>
            </a:solidFill>
            <a:round/>
          </a:ln>
        </p:spPr>
      </p:sp>
      <p:sp>
        <p:nvSpPr>
          <p:cNvPr id="21" name="Line 23"/>
          <p:cNvSpPr/>
          <p:nvPr/>
        </p:nvSpPr>
        <p:spPr>
          <a:xfrm>
            <a:off x="3415680" y="3614940"/>
            <a:ext cx="1001880" cy="420120"/>
          </a:xfrm>
          <a:prstGeom prst="line">
            <a:avLst/>
          </a:prstGeom>
          <a:ln w="36000">
            <a:solidFill>
              <a:srgbClr val="000000"/>
            </a:solidFill>
            <a:round/>
          </a:ln>
        </p:spPr>
      </p:sp>
      <p:sp>
        <p:nvSpPr>
          <p:cNvPr id="26" name="CustomShape 15"/>
          <p:cNvSpPr/>
          <p:nvPr/>
        </p:nvSpPr>
        <p:spPr>
          <a:xfrm>
            <a:off x="4881960" y="1696320"/>
            <a:ext cx="4009680" cy="4257360"/>
          </a:xfrm>
          <a:prstGeom prst="rect">
            <a:avLst/>
          </a:prstGeom>
          <a:blipFill>
            <a:blip r:embed="rId3"/>
            <a:stretch>
              <a:fillRect/>
            </a:stretch>
          </a:blip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CustomShape 1"/>
          <p:cNvSpPr/>
          <p:nvPr/>
        </p:nvSpPr>
        <p:spPr>
          <a:xfrm>
            <a:off x="457200" y="1357200"/>
            <a:ext cx="8226000" cy="28080"/>
          </a:xfrm>
          <a:prstGeom prst="rect">
            <a:avLst/>
          </a:prstGeom>
          <a:blipFill>
            <a:blip r:embed="rId2"/>
            <a:stretch>
              <a:fillRect/>
            </a:stretch>
          </a:blipFill>
          <a:ln>
            <a:noFill/>
          </a:ln>
        </p:spPr>
      </p:sp>
      <p:sp>
        <p:nvSpPr>
          <p:cNvPr id="379"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380" name="CustomShape 3"/>
          <p:cNvSpPr/>
          <p:nvPr/>
        </p:nvSpPr>
        <p:spPr>
          <a:xfrm>
            <a:off x="536400" y="1621080"/>
            <a:ext cx="1746360" cy="743760"/>
          </a:xfrm>
          <a:prstGeom prst="rect">
            <a:avLst/>
          </a:prstGeom>
          <a:noFill/>
          <a:ln>
            <a:noFill/>
          </a:ln>
        </p:spPr>
        <p:txBody>
          <a:bodyPr lIns="0" tIns="12600" rIns="0" bIns="0"/>
          <a:lstStyle/>
          <a:p>
            <a:pPr>
              <a:lnSpc>
                <a:spcPct val="100000"/>
              </a:lnSpc>
              <a:buFont typeface="Arial"/>
              <a:buChar char="•"/>
            </a:pPr>
            <a:r>
              <a:rPr lang="en-US" sz="2400">
                <a:latin typeface="Trebuchet MS"/>
              </a:rPr>
              <a:t>Union(2, 4)</a:t>
            </a:r>
            <a:endParaRPr/>
          </a:p>
        </p:txBody>
      </p:sp>
      <p:sp>
        <p:nvSpPr>
          <p:cNvPr id="395" name="TextShape 18"/>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20" name="CustomShape 4"/>
          <p:cNvSpPr/>
          <p:nvPr/>
        </p:nvSpPr>
        <p:spPr>
          <a:xfrm>
            <a:off x="1393560" y="2750940"/>
            <a:ext cx="936360" cy="864000"/>
          </a:xfrm>
          <a:prstGeom prst="rect">
            <a:avLst/>
          </a:prstGeom>
          <a:solidFill>
            <a:srgbClr val="4F81BC"/>
          </a:solidFill>
          <a:ln>
            <a:noFill/>
          </a:ln>
        </p:spPr>
      </p:sp>
      <p:sp>
        <p:nvSpPr>
          <p:cNvPr id="21" name="CustomShape 5"/>
          <p:cNvSpPr/>
          <p:nvPr/>
        </p:nvSpPr>
        <p:spPr>
          <a:xfrm>
            <a:off x="1393560" y="2750940"/>
            <a:ext cx="936360" cy="864000"/>
          </a:xfrm>
          <a:prstGeom prst="rect">
            <a:avLst/>
          </a:prstGeom>
          <a:noFill/>
          <a:ln w="19080">
            <a:solidFill>
              <a:srgbClr val="385D89"/>
            </a:solidFill>
            <a:round/>
          </a:ln>
        </p:spPr>
      </p:sp>
      <p:sp>
        <p:nvSpPr>
          <p:cNvPr id="22" name="CustomShape 6"/>
          <p:cNvSpPr/>
          <p:nvPr/>
        </p:nvSpPr>
        <p:spPr>
          <a:xfrm>
            <a:off x="1791360" y="302670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23" name="CustomShape 7"/>
          <p:cNvSpPr/>
          <p:nvPr/>
        </p:nvSpPr>
        <p:spPr>
          <a:xfrm>
            <a:off x="457200" y="4035060"/>
            <a:ext cx="936360" cy="864000"/>
          </a:xfrm>
          <a:prstGeom prst="rect">
            <a:avLst/>
          </a:prstGeom>
          <a:solidFill>
            <a:schemeClr val="accent4"/>
          </a:solidFill>
          <a:ln>
            <a:noFill/>
          </a:ln>
        </p:spPr>
      </p:sp>
      <p:sp>
        <p:nvSpPr>
          <p:cNvPr id="24" name="CustomShape 8"/>
          <p:cNvSpPr/>
          <p:nvPr/>
        </p:nvSpPr>
        <p:spPr>
          <a:xfrm>
            <a:off x="457200" y="4035060"/>
            <a:ext cx="936360" cy="864000"/>
          </a:xfrm>
          <a:prstGeom prst="rect">
            <a:avLst/>
          </a:prstGeom>
          <a:noFill/>
          <a:ln w="19080">
            <a:solidFill>
              <a:srgbClr val="385D89"/>
            </a:solidFill>
            <a:round/>
          </a:ln>
        </p:spPr>
      </p:sp>
      <p:sp>
        <p:nvSpPr>
          <p:cNvPr id="25" name="CustomShape 9"/>
          <p:cNvSpPr/>
          <p:nvPr/>
        </p:nvSpPr>
        <p:spPr>
          <a:xfrm>
            <a:off x="854280" y="43111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26" name="CustomShape 10"/>
          <p:cNvSpPr/>
          <p:nvPr/>
        </p:nvSpPr>
        <p:spPr>
          <a:xfrm>
            <a:off x="2943720" y="2750940"/>
            <a:ext cx="936360" cy="864000"/>
          </a:xfrm>
          <a:prstGeom prst="rect">
            <a:avLst/>
          </a:prstGeom>
          <a:solidFill>
            <a:srgbClr val="C0504D"/>
          </a:solidFill>
          <a:ln>
            <a:noFill/>
          </a:ln>
        </p:spPr>
      </p:sp>
      <p:sp>
        <p:nvSpPr>
          <p:cNvPr id="27" name="CustomShape 11"/>
          <p:cNvSpPr/>
          <p:nvPr/>
        </p:nvSpPr>
        <p:spPr>
          <a:xfrm>
            <a:off x="2943720" y="2750940"/>
            <a:ext cx="936360" cy="864000"/>
          </a:xfrm>
          <a:prstGeom prst="rect">
            <a:avLst/>
          </a:prstGeom>
          <a:noFill/>
          <a:ln w="19080">
            <a:solidFill>
              <a:srgbClr val="8B3836"/>
            </a:solidFill>
            <a:round/>
          </a:ln>
        </p:spPr>
      </p:sp>
      <p:sp>
        <p:nvSpPr>
          <p:cNvPr id="28" name="CustomShape 12"/>
          <p:cNvSpPr/>
          <p:nvPr/>
        </p:nvSpPr>
        <p:spPr>
          <a:xfrm>
            <a:off x="3341520" y="302706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29" name="CustomShape 13"/>
          <p:cNvSpPr/>
          <p:nvPr/>
        </p:nvSpPr>
        <p:spPr>
          <a:xfrm>
            <a:off x="3880080" y="4035060"/>
            <a:ext cx="936360" cy="864000"/>
          </a:xfrm>
          <a:prstGeom prst="rect">
            <a:avLst/>
          </a:prstGeom>
          <a:solidFill>
            <a:srgbClr val="C0504D"/>
          </a:solidFill>
          <a:ln>
            <a:noFill/>
          </a:ln>
        </p:spPr>
      </p:sp>
      <p:sp>
        <p:nvSpPr>
          <p:cNvPr id="30" name="CustomShape 14"/>
          <p:cNvSpPr/>
          <p:nvPr/>
        </p:nvSpPr>
        <p:spPr>
          <a:xfrm>
            <a:off x="3880080" y="4035060"/>
            <a:ext cx="936360" cy="864000"/>
          </a:xfrm>
          <a:prstGeom prst="rect">
            <a:avLst/>
          </a:prstGeom>
          <a:noFill/>
          <a:ln w="19080">
            <a:solidFill>
              <a:srgbClr val="8B3836"/>
            </a:solidFill>
            <a:round/>
          </a:ln>
        </p:spPr>
      </p:sp>
      <p:sp>
        <p:nvSpPr>
          <p:cNvPr id="31" name="CustomShape 15"/>
          <p:cNvSpPr/>
          <p:nvPr/>
        </p:nvSpPr>
        <p:spPr>
          <a:xfrm>
            <a:off x="4278240" y="431154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32" name="Line 23"/>
          <p:cNvSpPr/>
          <p:nvPr/>
        </p:nvSpPr>
        <p:spPr>
          <a:xfrm flipH="1">
            <a:off x="993600" y="3614940"/>
            <a:ext cx="797760" cy="420120"/>
          </a:xfrm>
          <a:prstGeom prst="line">
            <a:avLst/>
          </a:prstGeom>
          <a:ln w="36000">
            <a:solidFill>
              <a:srgbClr val="000000"/>
            </a:solidFill>
            <a:round/>
          </a:ln>
        </p:spPr>
      </p:sp>
      <p:sp>
        <p:nvSpPr>
          <p:cNvPr id="33" name="Line 23"/>
          <p:cNvSpPr/>
          <p:nvPr/>
        </p:nvSpPr>
        <p:spPr>
          <a:xfrm>
            <a:off x="3415680" y="3614940"/>
            <a:ext cx="1001880" cy="420120"/>
          </a:xfrm>
          <a:prstGeom prst="line">
            <a:avLst/>
          </a:prstGeom>
          <a:ln w="36000">
            <a:solidFill>
              <a:srgbClr val="000000"/>
            </a:solidFill>
            <a:round/>
          </a:ln>
        </p:spPr>
      </p:sp>
      <p:sp>
        <p:nvSpPr>
          <p:cNvPr id="34" name="CustomShape 15"/>
          <p:cNvSpPr/>
          <p:nvPr/>
        </p:nvSpPr>
        <p:spPr>
          <a:xfrm>
            <a:off x="4881960" y="1696320"/>
            <a:ext cx="4009680" cy="4257360"/>
          </a:xfrm>
          <a:prstGeom prst="rect">
            <a:avLst/>
          </a:prstGeom>
          <a:blipFill>
            <a:blip r:embed="rId3"/>
            <a:stretch>
              <a:fillRect/>
            </a:stretch>
          </a:blipFill>
          <a:ln>
            <a:noFill/>
          </a:ln>
        </p:spPr>
      </p:sp>
      <p:sp>
        <p:nvSpPr>
          <p:cNvPr id="2" name="向左箭號 1"/>
          <p:cNvSpPr/>
          <p:nvPr/>
        </p:nvSpPr>
        <p:spPr>
          <a:xfrm>
            <a:off x="7543800" y="4598460"/>
            <a:ext cx="969264" cy="2204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457200" y="1357200"/>
            <a:ext cx="8226000" cy="28080"/>
          </a:xfrm>
          <a:prstGeom prst="rect">
            <a:avLst/>
          </a:prstGeom>
          <a:blipFill>
            <a:blip r:embed="rId2"/>
            <a:stretch>
              <a:fillRect/>
            </a:stretch>
          </a:blipFill>
          <a:ln>
            <a:noFill/>
          </a:ln>
        </p:spPr>
      </p:sp>
      <p:sp>
        <p:nvSpPr>
          <p:cNvPr id="397"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398" name="CustomShape 3"/>
          <p:cNvSpPr/>
          <p:nvPr/>
        </p:nvSpPr>
        <p:spPr>
          <a:xfrm>
            <a:off x="536400" y="1621080"/>
            <a:ext cx="1746360" cy="743760"/>
          </a:xfrm>
          <a:prstGeom prst="rect">
            <a:avLst/>
          </a:prstGeom>
          <a:noFill/>
          <a:ln>
            <a:noFill/>
          </a:ln>
        </p:spPr>
        <p:txBody>
          <a:bodyPr lIns="0" tIns="12600" rIns="0" bIns="0"/>
          <a:lstStyle/>
          <a:p>
            <a:pPr>
              <a:lnSpc>
                <a:spcPct val="100000"/>
              </a:lnSpc>
              <a:buFont typeface="Arial"/>
              <a:buChar char="•"/>
            </a:pPr>
            <a:r>
              <a:rPr lang="en-US" sz="2400">
                <a:latin typeface="Trebuchet MS"/>
              </a:rPr>
              <a:t>Union(2, 4)</a:t>
            </a:r>
            <a:endParaRPr/>
          </a:p>
        </p:txBody>
      </p:sp>
      <p:sp>
        <p:nvSpPr>
          <p:cNvPr id="413" name="TextShape 18"/>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20" name="CustomShape 4"/>
          <p:cNvSpPr/>
          <p:nvPr/>
        </p:nvSpPr>
        <p:spPr>
          <a:xfrm>
            <a:off x="1393560" y="2750940"/>
            <a:ext cx="936360" cy="864000"/>
          </a:xfrm>
          <a:prstGeom prst="rect">
            <a:avLst/>
          </a:prstGeom>
          <a:solidFill>
            <a:schemeClr val="accent4"/>
          </a:solidFill>
          <a:ln>
            <a:noFill/>
          </a:ln>
        </p:spPr>
      </p:sp>
      <p:sp>
        <p:nvSpPr>
          <p:cNvPr id="21" name="CustomShape 5"/>
          <p:cNvSpPr/>
          <p:nvPr/>
        </p:nvSpPr>
        <p:spPr>
          <a:xfrm>
            <a:off x="1393560" y="2750940"/>
            <a:ext cx="936360" cy="864000"/>
          </a:xfrm>
          <a:prstGeom prst="rect">
            <a:avLst/>
          </a:prstGeom>
          <a:noFill/>
          <a:ln w="19080">
            <a:solidFill>
              <a:srgbClr val="385D89"/>
            </a:solidFill>
            <a:round/>
          </a:ln>
        </p:spPr>
      </p:sp>
      <p:sp>
        <p:nvSpPr>
          <p:cNvPr id="22" name="CustomShape 6"/>
          <p:cNvSpPr/>
          <p:nvPr/>
        </p:nvSpPr>
        <p:spPr>
          <a:xfrm>
            <a:off x="1791360" y="302670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23" name="CustomShape 7"/>
          <p:cNvSpPr/>
          <p:nvPr/>
        </p:nvSpPr>
        <p:spPr>
          <a:xfrm>
            <a:off x="457200" y="4035060"/>
            <a:ext cx="936360" cy="864000"/>
          </a:xfrm>
          <a:prstGeom prst="rect">
            <a:avLst/>
          </a:prstGeom>
          <a:solidFill>
            <a:srgbClr val="4F81BC"/>
          </a:solidFill>
          <a:ln>
            <a:noFill/>
          </a:ln>
        </p:spPr>
      </p:sp>
      <p:sp>
        <p:nvSpPr>
          <p:cNvPr id="24" name="CustomShape 8"/>
          <p:cNvSpPr/>
          <p:nvPr/>
        </p:nvSpPr>
        <p:spPr>
          <a:xfrm>
            <a:off x="457200" y="4035060"/>
            <a:ext cx="936360" cy="864000"/>
          </a:xfrm>
          <a:prstGeom prst="rect">
            <a:avLst/>
          </a:prstGeom>
          <a:noFill/>
          <a:ln w="19080">
            <a:solidFill>
              <a:srgbClr val="385D89"/>
            </a:solidFill>
            <a:round/>
          </a:ln>
        </p:spPr>
      </p:sp>
      <p:sp>
        <p:nvSpPr>
          <p:cNvPr id="25" name="CustomShape 9"/>
          <p:cNvSpPr/>
          <p:nvPr/>
        </p:nvSpPr>
        <p:spPr>
          <a:xfrm>
            <a:off x="854280" y="43111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26" name="CustomShape 10"/>
          <p:cNvSpPr/>
          <p:nvPr/>
        </p:nvSpPr>
        <p:spPr>
          <a:xfrm>
            <a:off x="2943720" y="2750940"/>
            <a:ext cx="936360" cy="864000"/>
          </a:xfrm>
          <a:prstGeom prst="rect">
            <a:avLst/>
          </a:prstGeom>
          <a:solidFill>
            <a:srgbClr val="C0504D"/>
          </a:solidFill>
          <a:ln>
            <a:noFill/>
          </a:ln>
        </p:spPr>
      </p:sp>
      <p:sp>
        <p:nvSpPr>
          <p:cNvPr id="27" name="CustomShape 11"/>
          <p:cNvSpPr/>
          <p:nvPr/>
        </p:nvSpPr>
        <p:spPr>
          <a:xfrm>
            <a:off x="2943720" y="2750940"/>
            <a:ext cx="936360" cy="864000"/>
          </a:xfrm>
          <a:prstGeom prst="rect">
            <a:avLst/>
          </a:prstGeom>
          <a:noFill/>
          <a:ln w="19080">
            <a:solidFill>
              <a:srgbClr val="8B3836"/>
            </a:solidFill>
            <a:round/>
          </a:ln>
        </p:spPr>
      </p:sp>
      <p:sp>
        <p:nvSpPr>
          <p:cNvPr id="28" name="CustomShape 12"/>
          <p:cNvSpPr/>
          <p:nvPr/>
        </p:nvSpPr>
        <p:spPr>
          <a:xfrm>
            <a:off x="3341520" y="302706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29" name="CustomShape 13"/>
          <p:cNvSpPr/>
          <p:nvPr/>
        </p:nvSpPr>
        <p:spPr>
          <a:xfrm>
            <a:off x="3880080" y="4035060"/>
            <a:ext cx="936360" cy="864000"/>
          </a:xfrm>
          <a:prstGeom prst="rect">
            <a:avLst/>
          </a:prstGeom>
          <a:solidFill>
            <a:srgbClr val="C0504D"/>
          </a:solidFill>
          <a:ln>
            <a:noFill/>
          </a:ln>
        </p:spPr>
      </p:sp>
      <p:sp>
        <p:nvSpPr>
          <p:cNvPr id="30" name="CustomShape 14"/>
          <p:cNvSpPr/>
          <p:nvPr/>
        </p:nvSpPr>
        <p:spPr>
          <a:xfrm>
            <a:off x="3880080" y="4035060"/>
            <a:ext cx="936360" cy="864000"/>
          </a:xfrm>
          <a:prstGeom prst="rect">
            <a:avLst/>
          </a:prstGeom>
          <a:noFill/>
          <a:ln w="19080">
            <a:solidFill>
              <a:srgbClr val="8B3836"/>
            </a:solidFill>
            <a:round/>
          </a:ln>
        </p:spPr>
      </p:sp>
      <p:sp>
        <p:nvSpPr>
          <p:cNvPr id="31" name="CustomShape 15"/>
          <p:cNvSpPr/>
          <p:nvPr/>
        </p:nvSpPr>
        <p:spPr>
          <a:xfrm>
            <a:off x="4278240" y="431154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32" name="Line 23"/>
          <p:cNvSpPr/>
          <p:nvPr/>
        </p:nvSpPr>
        <p:spPr>
          <a:xfrm flipH="1">
            <a:off x="993600" y="3614940"/>
            <a:ext cx="797760" cy="420120"/>
          </a:xfrm>
          <a:prstGeom prst="line">
            <a:avLst/>
          </a:prstGeom>
          <a:ln w="36000">
            <a:solidFill>
              <a:srgbClr val="000000"/>
            </a:solidFill>
            <a:round/>
          </a:ln>
        </p:spPr>
      </p:sp>
      <p:sp>
        <p:nvSpPr>
          <p:cNvPr id="33" name="Line 23"/>
          <p:cNvSpPr/>
          <p:nvPr/>
        </p:nvSpPr>
        <p:spPr>
          <a:xfrm>
            <a:off x="3415680" y="3614940"/>
            <a:ext cx="1001880" cy="420120"/>
          </a:xfrm>
          <a:prstGeom prst="line">
            <a:avLst/>
          </a:prstGeom>
          <a:ln w="36000">
            <a:solidFill>
              <a:srgbClr val="000000"/>
            </a:solidFill>
            <a:round/>
          </a:ln>
        </p:spPr>
      </p:sp>
      <p:sp>
        <p:nvSpPr>
          <p:cNvPr id="34" name="CustomShape 15"/>
          <p:cNvSpPr/>
          <p:nvPr/>
        </p:nvSpPr>
        <p:spPr>
          <a:xfrm>
            <a:off x="4881960" y="1696320"/>
            <a:ext cx="4009680" cy="4257360"/>
          </a:xfrm>
          <a:prstGeom prst="rect">
            <a:avLst/>
          </a:prstGeom>
          <a:blipFill>
            <a:blip r:embed="rId3"/>
            <a:stretch>
              <a:fillRect/>
            </a:stretch>
          </a:blip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1357200"/>
            <a:ext cx="8226000" cy="28080"/>
          </a:xfrm>
          <a:prstGeom prst="rect">
            <a:avLst/>
          </a:prstGeom>
          <a:blipFill>
            <a:blip r:embed="rId2"/>
            <a:stretch>
              <a:fillRect/>
            </a:stretch>
          </a:blipFill>
          <a:ln>
            <a:noFill/>
          </a:ln>
        </p:spPr>
      </p:sp>
      <p:sp>
        <p:nvSpPr>
          <p:cNvPr id="94"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95" name="CustomShape 3"/>
          <p:cNvSpPr/>
          <p:nvPr/>
        </p:nvSpPr>
        <p:spPr>
          <a:xfrm>
            <a:off x="5421816" y="3640104"/>
            <a:ext cx="753480" cy="792720"/>
          </a:xfrm>
          <a:prstGeom prst="rect">
            <a:avLst/>
          </a:prstGeom>
          <a:solidFill>
            <a:srgbClr val="C0504D"/>
          </a:solidFill>
          <a:ln>
            <a:noFill/>
          </a:ln>
        </p:spPr>
      </p:sp>
      <p:sp>
        <p:nvSpPr>
          <p:cNvPr id="96" name="CustomShape 4"/>
          <p:cNvSpPr/>
          <p:nvPr/>
        </p:nvSpPr>
        <p:spPr>
          <a:xfrm>
            <a:off x="5421816" y="3640104"/>
            <a:ext cx="753480" cy="792720"/>
          </a:xfrm>
          <a:prstGeom prst="rect">
            <a:avLst/>
          </a:prstGeom>
          <a:noFill/>
          <a:ln w="19080">
            <a:solidFill>
              <a:srgbClr val="8B3836"/>
            </a:solidFill>
            <a:round/>
          </a:ln>
        </p:spPr>
      </p:sp>
      <p:sp>
        <p:nvSpPr>
          <p:cNvPr id="97" name="CustomShape 5"/>
          <p:cNvSpPr/>
          <p:nvPr/>
        </p:nvSpPr>
        <p:spPr>
          <a:xfrm>
            <a:off x="5729616" y="3880224"/>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9</a:t>
            </a:r>
            <a:endParaRPr/>
          </a:p>
        </p:txBody>
      </p:sp>
      <p:sp>
        <p:nvSpPr>
          <p:cNvPr id="98" name="CustomShape 6"/>
          <p:cNvSpPr/>
          <p:nvPr/>
        </p:nvSpPr>
        <p:spPr>
          <a:xfrm>
            <a:off x="6710832" y="3640104"/>
            <a:ext cx="752760" cy="792720"/>
          </a:xfrm>
          <a:prstGeom prst="rect">
            <a:avLst/>
          </a:prstGeom>
          <a:solidFill>
            <a:srgbClr val="C0504D"/>
          </a:solidFill>
          <a:ln>
            <a:noFill/>
          </a:ln>
        </p:spPr>
      </p:sp>
      <p:sp>
        <p:nvSpPr>
          <p:cNvPr id="99" name="CustomShape 7"/>
          <p:cNvSpPr/>
          <p:nvPr/>
        </p:nvSpPr>
        <p:spPr>
          <a:xfrm>
            <a:off x="6710832" y="3640104"/>
            <a:ext cx="752760" cy="792720"/>
          </a:xfrm>
          <a:prstGeom prst="rect">
            <a:avLst/>
          </a:prstGeom>
          <a:noFill/>
          <a:ln w="19080">
            <a:solidFill>
              <a:srgbClr val="8B3836"/>
            </a:solidFill>
            <a:round/>
          </a:ln>
        </p:spPr>
      </p:sp>
      <p:sp>
        <p:nvSpPr>
          <p:cNvPr id="100" name="CustomShape 8"/>
          <p:cNvSpPr/>
          <p:nvPr/>
        </p:nvSpPr>
        <p:spPr>
          <a:xfrm>
            <a:off x="6963192" y="3880584"/>
            <a:ext cx="253800" cy="287280"/>
          </a:xfrm>
          <a:prstGeom prst="rect">
            <a:avLst/>
          </a:prstGeom>
          <a:noFill/>
          <a:ln>
            <a:noFill/>
          </a:ln>
        </p:spPr>
        <p:txBody>
          <a:bodyPr lIns="0" tIns="12600" rIns="0" bIns="0"/>
          <a:lstStyle/>
          <a:p>
            <a:pPr>
              <a:lnSpc>
                <a:spcPct val="100000"/>
              </a:lnSpc>
            </a:pPr>
            <a:r>
              <a:rPr lang="en-US">
                <a:solidFill>
                  <a:srgbClr val="FFFFFF"/>
                </a:solidFill>
                <a:latin typeface="Trebuchet MS"/>
              </a:rPr>
              <a:t>11</a:t>
            </a:r>
            <a:endParaRPr/>
          </a:p>
        </p:txBody>
      </p:sp>
      <p:sp>
        <p:nvSpPr>
          <p:cNvPr id="101" name="CustomShape 9"/>
          <p:cNvSpPr/>
          <p:nvPr/>
        </p:nvSpPr>
        <p:spPr>
          <a:xfrm>
            <a:off x="5464800" y="2324520"/>
            <a:ext cx="753480" cy="792720"/>
          </a:xfrm>
          <a:prstGeom prst="rect">
            <a:avLst/>
          </a:prstGeom>
          <a:solidFill>
            <a:srgbClr val="C0504D"/>
          </a:solidFill>
          <a:ln>
            <a:noFill/>
          </a:ln>
        </p:spPr>
      </p:sp>
      <p:sp>
        <p:nvSpPr>
          <p:cNvPr id="102" name="CustomShape 10"/>
          <p:cNvSpPr/>
          <p:nvPr/>
        </p:nvSpPr>
        <p:spPr>
          <a:xfrm>
            <a:off x="5464800" y="2324520"/>
            <a:ext cx="753480" cy="792720"/>
          </a:xfrm>
          <a:prstGeom prst="rect">
            <a:avLst/>
          </a:prstGeom>
          <a:noFill/>
          <a:ln w="19080">
            <a:solidFill>
              <a:srgbClr val="8B3836"/>
            </a:solidFill>
            <a:round/>
          </a:ln>
        </p:spPr>
      </p:sp>
      <p:sp>
        <p:nvSpPr>
          <p:cNvPr id="103" name="CustomShape 11"/>
          <p:cNvSpPr/>
          <p:nvPr/>
        </p:nvSpPr>
        <p:spPr>
          <a:xfrm>
            <a:off x="5772960" y="25642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8</a:t>
            </a:r>
            <a:endParaRPr/>
          </a:p>
        </p:txBody>
      </p:sp>
      <p:sp>
        <p:nvSpPr>
          <p:cNvPr id="104" name="CustomShape 12"/>
          <p:cNvSpPr/>
          <p:nvPr/>
        </p:nvSpPr>
        <p:spPr>
          <a:xfrm>
            <a:off x="6748560" y="2455200"/>
            <a:ext cx="753480" cy="792720"/>
          </a:xfrm>
          <a:prstGeom prst="rect">
            <a:avLst/>
          </a:prstGeom>
          <a:solidFill>
            <a:srgbClr val="C0504D"/>
          </a:solidFill>
          <a:ln>
            <a:noFill/>
          </a:ln>
        </p:spPr>
      </p:sp>
      <p:sp>
        <p:nvSpPr>
          <p:cNvPr id="105" name="CustomShape 13"/>
          <p:cNvSpPr/>
          <p:nvPr/>
        </p:nvSpPr>
        <p:spPr>
          <a:xfrm>
            <a:off x="6748560" y="2455200"/>
            <a:ext cx="753480" cy="792720"/>
          </a:xfrm>
          <a:prstGeom prst="rect">
            <a:avLst/>
          </a:prstGeom>
          <a:noFill/>
          <a:ln w="19080">
            <a:solidFill>
              <a:srgbClr val="8B3836"/>
            </a:solidFill>
            <a:round/>
          </a:ln>
        </p:spPr>
      </p:sp>
      <p:sp>
        <p:nvSpPr>
          <p:cNvPr id="106" name="CustomShape 14"/>
          <p:cNvSpPr/>
          <p:nvPr/>
        </p:nvSpPr>
        <p:spPr>
          <a:xfrm>
            <a:off x="7000560" y="2695680"/>
            <a:ext cx="254160" cy="287280"/>
          </a:xfrm>
          <a:prstGeom prst="rect">
            <a:avLst/>
          </a:prstGeom>
          <a:noFill/>
          <a:ln>
            <a:noFill/>
          </a:ln>
        </p:spPr>
        <p:txBody>
          <a:bodyPr lIns="0" tIns="12600" rIns="0" bIns="0"/>
          <a:lstStyle/>
          <a:p>
            <a:pPr>
              <a:lnSpc>
                <a:spcPct val="100000"/>
              </a:lnSpc>
            </a:pPr>
            <a:r>
              <a:rPr lang="en-US">
                <a:solidFill>
                  <a:srgbClr val="FFFFFF"/>
                </a:solidFill>
                <a:latin typeface="Trebuchet MS"/>
              </a:rPr>
              <a:t>10</a:t>
            </a:r>
            <a:endParaRPr/>
          </a:p>
        </p:txBody>
      </p:sp>
      <p:sp>
        <p:nvSpPr>
          <p:cNvPr id="113" name="CustomShape 21"/>
          <p:cNvSpPr/>
          <p:nvPr/>
        </p:nvSpPr>
        <p:spPr>
          <a:xfrm>
            <a:off x="4133520" y="4254120"/>
            <a:ext cx="752760" cy="792720"/>
          </a:xfrm>
          <a:prstGeom prst="rect">
            <a:avLst/>
          </a:prstGeom>
          <a:solidFill>
            <a:srgbClr val="F79546"/>
          </a:solidFill>
          <a:ln>
            <a:noFill/>
          </a:ln>
        </p:spPr>
      </p:sp>
      <p:sp>
        <p:nvSpPr>
          <p:cNvPr id="114" name="CustomShape 22"/>
          <p:cNvSpPr/>
          <p:nvPr/>
        </p:nvSpPr>
        <p:spPr>
          <a:xfrm>
            <a:off x="4133520" y="4254120"/>
            <a:ext cx="752760" cy="792720"/>
          </a:xfrm>
          <a:prstGeom prst="rect">
            <a:avLst/>
          </a:prstGeom>
          <a:noFill/>
          <a:ln w="19080">
            <a:solidFill>
              <a:srgbClr val="B66C30"/>
            </a:solidFill>
            <a:round/>
          </a:ln>
        </p:spPr>
      </p:sp>
      <p:sp>
        <p:nvSpPr>
          <p:cNvPr id="115" name="CustomShape 23"/>
          <p:cNvSpPr/>
          <p:nvPr/>
        </p:nvSpPr>
        <p:spPr>
          <a:xfrm>
            <a:off x="4440600" y="449460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6</a:t>
            </a:r>
            <a:endParaRPr/>
          </a:p>
        </p:txBody>
      </p:sp>
      <p:sp>
        <p:nvSpPr>
          <p:cNvPr id="116" name="CustomShape 24"/>
          <p:cNvSpPr/>
          <p:nvPr/>
        </p:nvSpPr>
        <p:spPr>
          <a:xfrm>
            <a:off x="3004200" y="4919400"/>
            <a:ext cx="753480" cy="792720"/>
          </a:xfrm>
          <a:prstGeom prst="rect">
            <a:avLst/>
          </a:prstGeom>
          <a:solidFill>
            <a:srgbClr val="F79546"/>
          </a:solidFill>
          <a:ln>
            <a:noFill/>
          </a:ln>
        </p:spPr>
      </p:sp>
      <p:sp>
        <p:nvSpPr>
          <p:cNvPr id="117" name="CustomShape 25"/>
          <p:cNvSpPr/>
          <p:nvPr/>
        </p:nvSpPr>
        <p:spPr>
          <a:xfrm>
            <a:off x="3004200" y="4919400"/>
            <a:ext cx="753480" cy="792720"/>
          </a:xfrm>
          <a:prstGeom prst="rect">
            <a:avLst/>
          </a:prstGeom>
          <a:noFill/>
          <a:ln w="19080">
            <a:solidFill>
              <a:srgbClr val="B66C30"/>
            </a:solidFill>
            <a:round/>
          </a:ln>
        </p:spPr>
      </p:sp>
      <p:sp>
        <p:nvSpPr>
          <p:cNvPr id="118" name="CustomShape 26"/>
          <p:cNvSpPr/>
          <p:nvPr/>
        </p:nvSpPr>
        <p:spPr>
          <a:xfrm>
            <a:off x="3924000" y="5275800"/>
            <a:ext cx="752760" cy="792720"/>
          </a:xfrm>
          <a:prstGeom prst="rect">
            <a:avLst/>
          </a:prstGeom>
          <a:solidFill>
            <a:srgbClr val="F79546"/>
          </a:solidFill>
          <a:ln>
            <a:noFill/>
          </a:ln>
        </p:spPr>
      </p:sp>
      <p:sp>
        <p:nvSpPr>
          <p:cNvPr id="119" name="CustomShape 27"/>
          <p:cNvSpPr/>
          <p:nvPr/>
        </p:nvSpPr>
        <p:spPr>
          <a:xfrm>
            <a:off x="3924000" y="5275800"/>
            <a:ext cx="752760" cy="792720"/>
          </a:xfrm>
          <a:prstGeom prst="rect">
            <a:avLst/>
          </a:prstGeom>
          <a:noFill/>
          <a:ln w="19080">
            <a:solidFill>
              <a:srgbClr val="B66C30"/>
            </a:solidFill>
            <a:round/>
          </a:ln>
        </p:spPr>
      </p:sp>
      <p:sp>
        <p:nvSpPr>
          <p:cNvPr id="120" name="CustomShape 28"/>
          <p:cNvSpPr/>
          <p:nvPr/>
        </p:nvSpPr>
        <p:spPr>
          <a:xfrm>
            <a:off x="3311640" y="5078520"/>
            <a:ext cx="172224" cy="725400"/>
          </a:xfrm>
          <a:prstGeom prst="rect">
            <a:avLst/>
          </a:prstGeom>
          <a:noFill/>
          <a:ln>
            <a:noFill/>
          </a:ln>
        </p:spPr>
        <p:txBody>
          <a:bodyPr lIns="0" tIns="93960" rIns="0" bIns="0"/>
          <a:lstStyle/>
          <a:p>
            <a:pPr>
              <a:lnSpc>
                <a:spcPct val="100000"/>
              </a:lnSpc>
            </a:pPr>
            <a:r>
              <a:rPr lang="en-US" dirty="0">
                <a:solidFill>
                  <a:srgbClr val="FFFFFF"/>
                </a:solidFill>
                <a:latin typeface="Trebuchet MS"/>
              </a:rPr>
              <a:t>5</a:t>
            </a:r>
            <a:endParaRPr dirty="0"/>
          </a:p>
          <a:p>
            <a:pPr algn="r">
              <a:lnSpc>
                <a:spcPct val="100000"/>
              </a:lnSpc>
            </a:pPr>
            <a:endParaRPr dirty="0"/>
          </a:p>
        </p:txBody>
      </p:sp>
      <p:sp>
        <p:nvSpPr>
          <p:cNvPr id="121" name="CustomShape 29"/>
          <p:cNvSpPr/>
          <p:nvPr/>
        </p:nvSpPr>
        <p:spPr>
          <a:xfrm>
            <a:off x="780480" y="3461400"/>
            <a:ext cx="753480" cy="792720"/>
          </a:xfrm>
          <a:prstGeom prst="rect">
            <a:avLst/>
          </a:prstGeom>
          <a:solidFill>
            <a:srgbClr val="4F81BC"/>
          </a:solidFill>
          <a:ln>
            <a:noFill/>
          </a:ln>
        </p:spPr>
      </p:sp>
      <p:sp>
        <p:nvSpPr>
          <p:cNvPr id="122" name="CustomShape 30"/>
          <p:cNvSpPr/>
          <p:nvPr/>
        </p:nvSpPr>
        <p:spPr>
          <a:xfrm>
            <a:off x="780480" y="3461400"/>
            <a:ext cx="753480" cy="792720"/>
          </a:xfrm>
          <a:prstGeom prst="rect">
            <a:avLst/>
          </a:prstGeom>
          <a:noFill/>
          <a:ln w="19080">
            <a:solidFill>
              <a:srgbClr val="385D89"/>
            </a:solidFill>
            <a:round/>
          </a:ln>
        </p:spPr>
      </p:sp>
      <p:sp>
        <p:nvSpPr>
          <p:cNvPr id="123" name="CustomShape 31"/>
          <p:cNvSpPr/>
          <p:nvPr/>
        </p:nvSpPr>
        <p:spPr>
          <a:xfrm>
            <a:off x="1087200" y="37018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124" name="CustomShape 32"/>
          <p:cNvSpPr/>
          <p:nvPr/>
        </p:nvSpPr>
        <p:spPr>
          <a:xfrm>
            <a:off x="1995408" y="3483864"/>
            <a:ext cx="753480" cy="792720"/>
          </a:xfrm>
          <a:prstGeom prst="rect">
            <a:avLst/>
          </a:prstGeom>
          <a:solidFill>
            <a:srgbClr val="4F81BC"/>
          </a:solidFill>
          <a:ln>
            <a:noFill/>
          </a:ln>
        </p:spPr>
      </p:sp>
      <p:sp>
        <p:nvSpPr>
          <p:cNvPr id="125" name="CustomShape 33"/>
          <p:cNvSpPr/>
          <p:nvPr/>
        </p:nvSpPr>
        <p:spPr>
          <a:xfrm>
            <a:off x="1995408" y="3483864"/>
            <a:ext cx="753480" cy="792720"/>
          </a:xfrm>
          <a:prstGeom prst="rect">
            <a:avLst/>
          </a:prstGeom>
          <a:noFill/>
          <a:ln w="19080">
            <a:solidFill>
              <a:srgbClr val="385D89"/>
            </a:solidFill>
            <a:round/>
          </a:ln>
        </p:spPr>
      </p:sp>
      <p:sp>
        <p:nvSpPr>
          <p:cNvPr id="126" name="CustomShape 34"/>
          <p:cNvSpPr/>
          <p:nvPr/>
        </p:nvSpPr>
        <p:spPr>
          <a:xfrm>
            <a:off x="2302128" y="3723984"/>
            <a:ext cx="140040" cy="28728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127" name="CustomShape 35"/>
          <p:cNvSpPr/>
          <p:nvPr/>
        </p:nvSpPr>
        <p:spPr>
          <a:xfrm>
            <a:off x="2627640" y="2487960"/>
            <a:ext cx="753480" cy="792720"/>
          </a:xfrm>
          <a:prstGeom prst="rect">
            <a:avLst/>
          </a:prstGeom>
          <a:solidFill>
            <a:srgbClr val="4F81BC"/>
          </a:solidFill>
          <a:ln>
            <a:noFill/>
          </a:ln>
        </p:spPr>
      </p:sp>
      <p:sp>
        <p:nvSpPr>
          <p:cNvPr id="128" name="CustomShape 36"/>
          <p:cNvSpPr/>
          <p:nvPr/>
        </p:nvSpPr>
        <p:spPr>
          <a:xfrm>
            <a:off x="2627640" y="2487960"/>
            <a:ext cx="753480" cy="792720"/>
          </a:xfrm>
          <a:prstGeom prst="rect">
            <a:avLst/>
          </a:prstGeom>
          <a:noFill/>
          <a:ln w="19080">
            <a:solidFill>
              <a:srgbClr val="385D89"/>
            </a:solidFill>
            <a:round/>
          </a:ln>
        </p:spPr>
      </p:sp>
      <p:sp>
        <p:nvSpPr>
          <p:cNvPr id="129" name="CustomShape 37"/>
          <p:cNvSpPr/>
          <p:nvPr/>
        </p:nvSpPr>
        <p:spPr>
          <a:xfrm>
            <a:off x="1475640" y="2480400"/>
            <a:ext cx="753480" cy="792720"/>
          </a:xfrm>
          <a:prstGeom prst="rect">
            <a:avLst/>
          </a:prstGeom>
          <a:solidFill>
            <a:srgbClr val="4F81BC"/>
          </a:solidFill>
          <a:ln>
            <a:noFill/>
          </a:ln>
        </p:spPr>
      </p:sp>
      <p:sp>
        <p:nvSpPr>
          <p:cNvPr id="130" name="CustomShape 38"/>
          <p:cNvSpPr/>
          <p:nvPr/>
        </p:nvSpPr>
        <p:spPr>
          <a:xfrm>
            <a:off x="1475640" y="2480400"/>
            <a:ext cx="753480" cy="792720"/>
          </a:xfrm>
          <a:prstGeom prst="rect">
            <a:avLst/>
          </a:prstGeom>
          <a:noFill/>
          <a:ln w="19080">
            <a:solidFill>
              <a:srgbClr val="385D89"/>
            </a:solidFill>
            <a:round/>
          </a:ln>
        </p:spPr>
      </p:sp>
      <p:sp>
        <p:nvSpPr>
          <p:cNvPr id="131" name="CustomShape 39"/>
          <p:cNvSpPr/>
          <p:nvPr/>
        </p:nvSpPr>
        <p:spPr>
          <a:xfrm>
            <a:off x="1782360" y="2727720"/>
            <a:ext cx="269280" cy="697680"/>
          </a:xfrm>
          <a:prstGeom prst="rect">
            <a:avLst/>
          </a:prstGeom>
          <a:noFill/>
          <a:ln>
            <a:noFill/>
          </a:ln>
        </p:spPr>
        <p:txBody>
          <a:bodyPr lIns="0" tIns="12600" rIns="0" bIns="0"/>
          <a:lstStyle/>
          <a:p>
            <a:pPr>
              <a:lnSpc>
                <a:spcPct val="100000"/>
              </a:lnSpc>
            </a:pPr>
            <a:r>
              <a:rPr lang="en-US" sz="2700" baseline="1000" dirty="0">
                <a:solidFill>
                  <a:srgbClr val="FFFFFF"/>
                </a:solidFill>
                <a:latin typeface="Trebuchet MS"/>
              </a:rPr>
              <a:t>1	</a:t>
            </a:r>
            <a:endParaRPr dirty="0"/>
          </a:p>
        </p:txBody>
      </p:sp>
      <p:sp>
        <p:nvSpPr>
          <p:cNvPr id="132" name="CustomShape 40"/>
          <p:cNvSpPr/>
          <p:nvPr/>
        </p:nvSpPr>
        <p:spPr>
          <a:xfrm>
            <a:off x="536760" y="1621080"/>
            <a:ext cx="8012880" cy="515160"/>
          </a:xfrm>
          <a:prstGeom prst="rect">
            <a:avLst/>
          </a:prstGeom>
          <a:noFill/>
          <a:ln>
            <a:noFill/>
          </a:ln>
        </p:spPr>
        <p:txBody>
          <a:bodyPr lIns="0" tIns="12600" rIns="0" bIns="0"/>
          <a:lstStyle/>
          <a:p>
            <a:pPr>
              <a:lnSpc>
                <a:spcPct val="100000"/>
              </a:lnSpc>
            </a:pPr>
            <a:r>
              <a:rPr lang="en-US" sz="2400" dirty="0" smtClean="0">
                <a:latin typeface="Trebuchet MS"/>
              </a:rPr>
              <a:t>After classifying elements, w</a:t>
            </a:r>
            <a:r>
              <a:rPr lang="en-US" sz="2400" dirty="0" smtClean="0">
                <a:latin typeface="Trebuchet MS"/>
              </a:rPr>
              <a:t>e </a:t>
            </a:r>
            <a:r>
              <a:rPr lang="en-US" sz="2400" dirty="0">
                <a:latin typeface="Trebuchet MS"/>
              </a:rPr>
              <a:t>have </a:t>
            </a:r>
            <a:r>
              <a:rPr lang="en-US" sz="2400" dirty="0" smtClean="0">
                <a:latin typeface="Trebuchet MS"/>
              </a:rPr>
              <a:t>several disjoint sets.</a:t>
            </a:r>
            <a:endParaRPr dirty="0"/>
          </a:p>
        </p:txBody>
      </p:sp>
      <p:sp>
        <p:nvSpPr>
          <p:cNvPr id="133" name="CustomShape 41"/>
          <p:cNvSpPr/>
          <p:nvPr/>
        </p:nvSpPr>
        <p:spPr>
          <a:xfrm>
            <a:off x="3603240" y="3784320"/>
            <a:ext cx="812520" cy="560880"/>
          </a:xfrm>
          <a:prstGeom prst="rect">
            <a:avLst/>
          </a:prstGeom>
          <a:noFill/>
          <a:ln>
            <a:noFill/>
          </a:ln>
        </p:spPr>
        <p:txBody>
          <a:bodyPr lIns="0" tIns="12600" rIns="0" bIns="0"/>
          <a:lstStyle/>
          <a:p>
            <a:pPr>
              <a:lnSpc>
                <a:spcPct val="100000"/>
              </a:lnSpc>
            </a:pPr>
            <a:r>
              <a:rPr lang="en-US">
                <a:latin typeface="Trebuchet MS"/>
              </a:rPr>
              <a:t>Group 2</a:t>
            </a:r>
            <a:endParaRPr/>
          </a:p>
        </p:txBody>
      </p:sp>
      <p:sp>
        <p:nvSpPr>
          <p:cNvPr id="134" name="CustomShape 42"/>
          <p:cNvSpPr/>
          <p:nvPr/>
        </p:nvSpPr>
        <p:spPr>
          <a:xfrm>
            <a:off x="4309200" y="2266560"/>
            <a:ext cx="812520" cy="560880"/>
          </a:xfrm>
          <a:prstGeom prst="rect">
            <a:avLst/>
          </a:prstGeom>
          <a:noFill/>
          <a:ln>
            <a:noFill/>
          </a:ln>
        </p:spPr>
        <p:txBody>
          <a:bodyPr lIns="0" tIns="12600" rIns="0" bIns="0"/>
          <a:lstStyle/>
          <a:p>
            <a:pPr>
              <a:lnSpc>
                <a:spcPct val="100000"/>
              </a:lnSpc>
            </a:pPr>
            <a:r>
              <a:rPr lang="en-US" dirty="0">
                <a:latin typeface="Trebuchet MS"/>
              </a:rPr>
              <a:t>Group 3</a:t>
            </a:r>
            <a:endParaRPr dirty="0"/>
          </a:p>
        </p:txBody>
      </p:sp>
      <p:sp>
        <p:nvSpPr>
          <p:cNvPr id="135" name="TextShape 43"/>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45" name="CustomShape 39"/>
          <p:cNvSpPr/>
          <p:nvPr/>
        </p:nvSpPr>
        <p:spPr>
          <a:xfrm>
            <a:off x="2958840" y="2762352"/>
            <a:ext cx="269280" cy="697680"/>
          </a:xfrm>
          <a:prstGeom prst="rect">
            <a:avLst/>
          </a:prstGeom>
          <a:noFill/>
          <a:ln>
            <a:noFill/>
          </a:ln>
        </p:spPr>
        <p:txBody>
          <a:bodyPr lIns="0" tIns="12600" rIns="0" bIns="0"/>
          <a:lstStyle/>
          <a:p>
            <a:pPr>
              <a:lnSpc>
                <a:spcPct val="100000"/>
              </a:lnSpc>
            </a:pPr>
            <a:r>
              <a:rPr lang="en-US" sz="2700" baseline="1000" dirty="0">
                <a:solidFill>
                  <a:srgbClr val="FFFFFF"/>
                </a:solidFill>
                <a:latin typeface="Trebuchet MS"/>
              </a:rPr>
              <a:t>2</a:t>
            </a:r>
            <a:r>
              <a:rPr lang="en-US" sz="2700" baseline="1000" dirty="0">
                <a:solidFill>
                  <a:srgbClr val="FFFFFF"/>
                </a:solidFill>
                <a:latin typeface="Trebuchet MS"/>
              </a:rPr>
              <a:t>	</a:t>
            </a:r>
            <a:endParaRPr dirty="0"/>
          </a:p>
        </p:txBody>
      </p:sp>
      <p:sp>
        <p:nvSpPr>
          <p:cNvPr id="46" name="CustomShape 28"/>
          <p:cNvSpPr/>
          <p:nvPr/>
        </p:nvSpPr>
        <p:spPr>
          <a:xfrm>
            <a:off x="4263804" y="5441220"/>
            <a:ext cx="172224" cy="725400"/>
          </a:xfrm>
          <a:prstGeom prst="rect">
            <a:avLst/>
          </a:prstGeom>
          <a:noFill/>
          <a:ln>
            <a:noFill/>
          </a:ln>
        </p:spPr>
        <p:txBody>
          <a:bodyPr lIns="0" tIns="93960" rIns="0" bIns="0"/>
          <a:lstStyle/>
          <a:p>
            <a:pPr>
              <a:lnSpc>
                <a:spcPct val="100000"/>
              </a:lnSpc>
            </a:pPr>
            <a:r>
              <a:rPr lang="en-US" dirty="0">
                <a:solidFill>
                  <a:srgbClr val="FFFFFF"/>
                </a:solidFill>
                <a:latin typeface="Trebuchet MS"/>
              </a:rPr>
              <a:t>7</a:t>
            </a:r>
            <a:endParaRPr dirty="0"/>
          </a:p>
          <a:p>
            <a:pPr algn="r">
              <a:lnSpc>
                <a:spcPct val="100000"/>
              </a:lnSpc>
            </a:pPr>
            <a:endParaRPr dirty="0"/>
          </a:p>
        </p:txBody>
      </p:sp>
      <p:sp>
        <p:nvSpPr>
          <p:cNvPr id="47" name="CustomShape 42"/>
          <p:cNvSpPr/>
          <p:nvPr/>
        </p:nvSpPr>
        <p:spPr>
          <a:xfrm>
            <a:off x="516240" y="2249172"/>
            <a:ext cx="812520" cy="560880"/>
          </a:xfrm>
          <a:prstGeom prst="rect">
            <a:avLst/>
          </a:prstGeom>
          <a:noFill/>
          <a:ln>
            <a:noFill/>
          </a:ln>
        </p:spPr>
        <p:txBody>
          <a:bodyPr lIns="0" tIns="12600" rIns="0" bIns="0"/>
          <a:lstStyle/>
          <a:p>
            <a:pPr>
              <a:lnSpc>
                <a:spcPct val="100000"/>
              </a:lnSpc>
            </a:pPr>
            <a:r>
              <a:rPr lang="en-US" dirty="0">
                <a:latin typeface="Trebuchet MS"/>
              </a:rPr>
              <a:t>Group </a:t>
            </a:r>
            <a:r>
              <a:rPr lang="en-US" dirty="0" smtClean="0">
                <a:latin typeface="Trebuchet MS"/>
              </a:rPr>
              <a:t>1</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457200" y="1357200"/>
            <a:ext cx="8226000" cy="28080"/>
          </a:xfrm>
          <a:prstGeom prst="rect">
            <a:avLst/>
          </a:prstGeom>
          <a:blipFill>
            <a:blip r:embed="rId2"/>
            <a:stretch>
              <a:fillRect/>
            </a:stretch>
          </a:blipFill>
          <a:ln>
            <a:noFill/>
          </a:ln>
        </p:spPr>
      </p:sp>
      <p:sp>
        <p:nvSpPr>
          <p:cNvPr id="415"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416" name="CustomShape 3"/>
          <p:cNvSpPr/>
          <p:nvPr/>
        </p:nvSpPr>
        <p:spPr>
          <a:xfrm>
            <a:off x="536400" y="1621080"/>
            <a:ext cx="1746360" cy="743760"/>
          </a:xfrm>
          <a:prstGeom prst="rect">
            <a:avLst/>
          </a:prstGeom>
          <a:noFill/>
          <a:ln>
            <a:noFill/>
          </a:ln>
        </p:spPr>
        <p:txBody>
          <a:bodyPr lIns="0" tIns="12600" rIns="0" bIns="0"/>
          <a:lstStyle/>
          <a:p>
            <a:pPr>
              <a:lnSpc>
                <a:spcPct val="100000"/>
              </a:lnSpc>
              <a:buFont typeface="Arial"/>
              <a:buChar char="•"/>
            </a:pPr>
            <a:r>
              <a:rPr lang="en-US" sz="2400">
                <a:latin typeface="Trebuchet MS"/>
              </a:rPr>
              <a:t>Union(2, 4)</a:t>
            </a:r>
            <a:endParaRPr/>
          </a:p>
        </p:txBody>
      </p:sp>
      <p:sp>
        <p:nvSpPr>
          <p:cNvPr id="431" name="TextShape 18"/>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20" name="CustomShape 4"/>
          <p:cNvSpPr/>
          <p:nvPr/>
        </p:nvSpPr>
        <p:spPr>
          <a:xfrm>
            <a:off x="1393560" y="2750940"/>
            <a:ext cx="936360" cy="864000"/>
          </a:xfrm>
          <a:prstGeom prst="rect">
            <a:avLst/>
          </a:prstGeom>
          <a:solidFill>
            <a:schemeClr val="accent4"/>
          </a:solidFill>
          <a:ln>
            <a:noFill/>
          </a:ln>
        </p:spPr>
      </p:sp>
      <p:sp>
        <p:nvSpPr>
          <p:cNvPr id="21" name="CustomShape 5"/>
          <p:cNvSpPr/>
          <p:nvPr/>
        </p:nvSpPr>
        <p:spPr>
          <a:xfrm>
            <a:off x="1393560" y="2750940"/>
            <a:ext cx="936360" cy="864000"/>
          </a:xfrm>
          <a:prstGeom prst="rect">
            <a:avLst/>
          </a:prstGeom>
          <a:noFill/>
          <a:ln w="19080">
            <a:solidFill>
              <a:srgbClr val="385D89"/>
            </a:solidFill>
            <a:round/>
          </a:ln>
        </p:spPr>
      </p:sp>
      <p:sp>
        <p:nvSpPr>
          <p:cNvPr id="22" name="CustomShape 6"/>
          <p:cNvSpPr/>
          <p:nvPr/>
        </p:nvSpPr>
        <p:spPr>
          <a:xfrm>
            <a:off x="1791360" y="302670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23" name="CustomShape 7"/>
          <p:cNvSpPr/>
          <p:nvPr/>
        </p:nvSpPr>
        <p:spPr>
          <a:xfrm>
            <a:off x="457200" y="4035060"/>
            <a:ext cx="936360" cy="864000"/>
          </a:xfrm>
          <a:prstGeom prst="rect">
            <a:avLst/>
          </a:prstGeom>
          <a:solidFill>
            <a:srgbClr val="4F81BC"/>
          </a:solidFill>
          <a:ln>
            <a:noFill/>
          </a:ln>
        </p:spPr>
      </p:sp>
      <p:sp>
        <p:nvSpPr>
          <p:cNvPr id="24" name="CustomShape 8"/>
          <p:cNvSpPr/>
          <p:nvPr/>
        </p:nvSpPr>
        <p:spPr>
          <a:xfrm>
            <a:off x="457200" y="4035060"/>
            <a:ext cx="936360" cy="864000"/>
          </a:xfrm>
          <a:prstGeom prst="rect">
            <a:avLst/>
          </a:prstGeom>
          <a:noFill/>
          <a:ln w="19080">
            <a:solidFill>
              <a:srgbClr val="385D89"/>
            </a:solidFill>
            <a:round/>
          </a:ln>
        </p:spPr>
      </p:sp>
      <p:sp>
        <p:nvSpPr>
          <p:cNvPr id="25" name="CustomShape 9"/>
          <p:cNvSpPr/>
          <p:nvPr/>
        </p:nvSpPr>
        <p:spPr>
          <a:xfrm>
            <a:off x="854280" y="43111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26" name="CustomShape 10"/>
          <p:cNvSpPr/>
          <p:nvPr/>
        </p:nvSpPr>
        <p:spPr>
          <a:xfrm>
            <a:off x="2943720" y="2750940"/>
            <a:ext cx="936360" cy="864000"/>
          </a:xfrm>
          <a:prstGeom prst="rect">
            <a:avLst/>
          </a:prstGeom>
          <a:solidFill>
            <a:srgbClr val="C0504D"/>
          </a:solidFill>
          <a:ln>
            <a:noFill/>
          </a:ln>
        </p:spPr>
      </p:sp>
      <p:sp>
        <p:nvSpPr>
          <p:cNvPr id="27" name="CustomShape 11"/>
          <p:cNvSpPr/>
          <p:nvPr/>
        </p:nvSpPr>
        <p:spPr>
          <a:xfrm>
            <a:off x="2943720" y="2750940"/>
            <a:ext cx="936360" cy="864000"/>
          </a:xfrm>
          <a:prstGeom prst="rect">
            <a:avLst/>
          </a:prstGeom>
          <a:noFill/>
          <a:ln w="19080">
            <a:solidFill>
              <a:srgbClr val="8B3836"/>
            </a:solidFill>
            <a:round/>
          </a:ln>
        </p:spPr>
      </p:sp>
      <p:sp>
        <p:nvSpPr>
          <p:cNvPr id="28" name="CustomShape 12"/>
          <p:cNvSpPr/>
          <p:nvPr/>
        </p:nvSpPr>
        <p:spPr>
          <a:xfrm>
            <a:off x="3341520" y="302706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29" name="CustomShape 13"/>
          <p:cNvSpPr/>
          <p:nvPr/>
        </p:nvSpPr>
        <p:spPr>
          <a:xfrm>
            <a:off x="3880080" y="4035060"/>
            <a:ext cx="936360" cy="864000"/>
          </a:xfrm>
          <a:prstGeom prst="rect">
            <a:avLst/>
          </a:prstGeom>
          <a:solidFill>
            <a:schemeClr val="accent4"/>
          </a:solidFill>
          <a:ln>
            <a:noFill/>
          </a:ln>
        </p:spPr>
      </p:sp>
      <p:sp>
        <p:nvSpPr>
          <p:cNvPr id="30" name="CustomShape 14"/>
          <p:cNvSpPr/>
          <p:nvPr/>
        </p:nvSpPr>
        <p:spPr>
          <a:xfrm>
            <a:off x="3880080" y="4035060"/>
            <a:ext cx="936360" cy="864000"/>
          </a:xfrm>
          <a:prstGeom prst="rect">
            <a:avLst/>
          </a:prstGeom>
          <a:noFill/>
          <a:ln w="19080">
            <a:solidFill>
              <a:srgbClr val="8B3836"/>
            </a:solidFill>
            <a:round/>
          </a:ln>
        </p:spPr>
      </p:sp>
      <p:sp>
        <p:nvSpPr>
          <p:cNvPr id="31" name="CustomShape 15"/>
          <p:cNvSpPr/>
          <p:nvPr/>
        </p:nvSpPr>
        <p:spPr>
          <a:xfrm>
            <a:off x="4278240" y="431154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32" name="Line 23"/>
          <p:cNvSpPr/>
          <p:nvPr/>
        </p:nvSpPr>
        <p:spPr>
          <a:xfrm flipH="1">
            <a:off x="993600" y="3614940"/>
            <a:ext cx="797760" cy="420120"/>
          </a:xfrm>
          <a:prstGeom prst="line">
            <a:avLst/>
          </a:prstGeom>
          <a:ln w="36000">
            <a:solidFill>
              <a:srgbClr val="000000"/>
            </a:solidFill>
            <a:round/>
          </a:ln>
        </p:spPr>
      </p:sp>
      <p:sp>
        <p:nvSpPr>
          <p:cNvPr id="33" name="Line 23"/>
          <p:cNvSpPr/>
          <p:nvPr/>
        </p:nvSpPr>
        <p:spPr>
          <a:xfrm>
            <a:off x="3415680" y="3614940"/>
            <a:ext cx="1001880" cy="420120"/>
          </a:xfrm>
          <a:prstGeom prst="line">
            <a:avLst/>
          </a:prstGeom>
          <a:ln w="36000">
            <a:solidFill>
              <a:srgbClr val="000000"/>
            </a:solidFill>
            <a:round/>
          </a:ln>
        </p:spPr>
      </p:sp>
      <p:sp>
        <p:nvSpPr>
          <p:cNvPr id="34" name="CustomShape 15"/>
          <p:cNvSpPr/>
          <p:nvPr/>
        </p:nvSpPr>
        <p:spPr>
          <a:xfrm>
            <a:off x="4881960" y="1696320"/>
            <a:ext cx="4009680" cy="4257360"/>
          </a:xfrm>
          <a:prstGeom prst="rect">
            <a:avLst/>
          </a:prstGeom>
          <a:blipFill>
            <a:blip r:embed="rId3"/>
            <a:stretch>
              <a:fillRect/>
            </a:stretch>
          </a:blipFill>
          <a:ln>
            <a:noFill/>
          </a:ln>
        </p:spPr>
      </p:sp>
      <p:sp>
        <p:nvSpPr>
          <p:cNvPr id="35" name="向左箭號 34"/>
          <p:cNvSpPr/>
          <p:nvPr/>
        </p:nvSpPr>
        <p:spPr>
          <a:xfrm>
            <a:off x="7543800" y="4843710"/>
            <a:ext cx="969264" cy="2204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457200" y="1357200"/>
            <a:ext cx="8226000" cy="28080"/>
          </a:xfrm>
          <a:prstGeom prst="rect">
            <a:avLst/>
          </a:prstGeom>
          <a:blipFill>
            <a:blip r:embed="rId2"/>
            <a:stretch>
              <a:fillRect/>
            </a:stretch>
          </a:blipFill>
          <a:ln>
            <a:noFill/>
          </a:ln>
        </p:spPr>
      </p:sp>
      <p:sp>
        <p:nvSpPr>
          <p:cNvPr id="433"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434" name="CustomShape 3"/>
          <p:cNvSpPr/>
          <p:nvPr/>
        </p:nvSpPr>
        <p:spPr>
          <a:xfrm>
            <a:off x="536400" y="1621080"/>
            <a:ext cx="1746360" cy="743760"/>
          </a:xfrm>
          <a:prstGeom prst="rect">
            <a:avLst/>
          </a:prstGeom>
          <a:noFill/>
          <a:ln>
            <a:noFill/>
          </a:ln>
        </p:spPr>
        <p:txBody>
          <a:bodyPr lIns="0" tIns="12600" rIns="0" bIns="0"/>
          <a:lstStyle/>
          <a:p>
            <a:pPr>
              <a:lnSpc>
                <a:spcPct val="100000"/>
              </a:lnSpc>
              <a:buFont typeface="Arial"/>
              <a:buChar char="•"/>
            </a:pPr>
            <a:r>
              <a:rPr lang="en-US" sz="2400">
                <a:latin typeface="Trebuchet MS"/>
              </a:rPr>
              <a:t>Union(2, 4)</a:t>
            </a:r>
            <a:endParaRPr/>
          </a:p>
        </p:txBody>
      </p:sp>
      <p:sp>
        <p:nvSpPr>
          <p:cNvPr id="449" name="TextShape 18"/>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20" name="CustomShape 4"/>
          <p:cNvSpPr/>
          <p:nvPr/>
        </p:nvSpPr>
        <p:spPr>
          <a:xfrm>
            <a:off x="1393560" y="2750940"/>
            <a:ext cx="936360" cy="864000"/>
          </a:xfrm>
          <a:prstGeom prst="rect">
            <a:avLst/>
          </a:prstGeom>
          <a:solidFill>
            <a:schemeClr val="accent4"/>
          </a:solidFill>
          <a:ln>
            <a:noFill/>
          </a:ln>
        </p:spPr>
      </p:sp>
      <p:sp>
        <p:nvSpPr>
          <p:cNvPr id="21" name="CustomShape 5"/>
          <p:cNvSpPr/>
          <p:nvPr/>
        </p:nvSpPr>
        <p:spPr>
          <a:xfrm>
            <a:off x="1393560" y="2750940"/>
            <a:ext cx="936360" cy="864000"/>
          </a:xfrm>
          <a:prstGeom prst="rect">
            <a:avLst/>
          </a:prstGeom>
          <a:noFill/>
          <a:ln w="19080">
            <a:solidFill>
              <a:srgbClr val="385D89"/>
            </a:solidFill>
            <a:round/>
          </a:ln>
        </p:spPr>
      </p:sp>
      <p:sp>
        <p:nvSpPr>
          <p:cNvPr id="22" name="CustomShape 6"/>
          <p:cNvSpPr/>
          <p:nvPr/>
        </p:nvSpPr>
        <p:spPr>
          <a:xfrm>
            <a:off x="1791360" y="302670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23" name="CustomShape 7"/>
          <p:cNvSpPr/>
          <p:nvPr/>
        </p:nvSpPr>
        <p:spPr>
          <a:xfrm>
            <a:off x="457200" y="4035060"/>
            <a:ext cx="936360" cy="864000"/>
          </a:xfrm>
          <a:prstGeom prst="rect">
            <a:avLst/>
          </a:prstGeom>
          <a:solidFill>
            <a:srgbClr val="4F81BC"/>
          </a:solidFill>
          <a:ln>
            <a:noFill/>
          </a:ln>
        </p:spPr>
      </p:sp>
      <p:sp>
        <p:nvSpPr>
          <p:cNvPr id="24" name="CustomShape 8"/>
          <p:cNvSpPr/>
          <p:nvPr/>
        </p:nvSpPr>
        <p:spPr>
          <a:xfrm>
            <a:off x="457200" y="4035060"/>
            <a:ext cx="936360" cy="864000"/>
          </a:xfrm>
          <a:prstGeom prst="rect">
            <a:avLst/>
          </a:prstGeom>
          <a:noFill/>
          <a:ln w="19080">
            <a:solidFill>
              <a:srgbClr val="385D89"/>
            </a:solidFill>
            <a:round/>
          </a:ln>
        </p:spPr>
      </p:sp>
      <p:sp>
        <p:nvSpPr>
          <p:cNvPr id="25" name="CustomShape 9"/>
          <p:cNvSpPr/>
          <p:nvPr/>
        </p:nvSpPr>
        <p:spPr>
          <a:xfrm>
            <a:off x="854280" y="43111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26" name="CustomShape 10"/>
          <p:cNvSpPr/>
          <p:nvPr/>
        </p:nvSpPr>
        <p:spPr>
          <a:xfrm>
            <a:off x="2943720" y="2750940"/>
            <a:ext cx="936360" cy="864000"/>
          </a:xfrm>
          <a:prstGeom prst="rect">
            <a:avLst/>
          </a:prstGeom>
          <a:solidFill>
            <a:schemeClr val="accent4"/>
          </a:solidFill>
          <a:ln>
            <a:noFill/>
          </a:ln>
        </p:spPr>
      </p:sp>
      <p:sp>
        <p:nvSpPr>
          <p:cNvPr id="27" name="CustomShape 11"/>
          <p:cNvSpPr/>
          <p:nvPr/>
        </p:nvSpPr>
        <p:spPr>
          <a:xfrm>
            <a:off x="2943720" y="2750940"/>
            <a:ext cx="936360" cy="864000"/>
          </a:xfrm>
          <a:prstGeom prst="rect">
            <a:avLst/>
          </a:prstGeom>
          <a:noFill/>
          <a:ln w="19080">
            <a:solidFill>
              <a:srgbClr val="8B3836"/>
            </a:solidFill>
            <a:round/>
          </a:ln>
        </p:spPr>
      </p:sp>
      <p:sp>
        <p:nvSpPr>
          <p:cNvPr id="28" name="CustomShape 12"/>
          <p:cNvSpPr/>
          <p:nvPr/>
        </p:nvSpPr>
        <p:spPr>
          <a:xfrm>
            <a:off x="3341520" y="302706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29" name="CustomShape 13"/>
          <p:cNvSpPr/>
          <p:nvPr/>
        </p:nvSpPr>
        <p:spPr>
          <a:xfrm>
            <a:off x="3880080" y="4035060"/>
            <a:ext cx="936360" cy="864000"/>
          </a:xfrm>
          <a:prstGeom prst="rect">
            <a:avLst/>
          </a:prstGeom>
          <a:solidFill>
            <a:srgbClr val="C0504D"/>
          </a:solidFill>
          <a:ln>
            <a:noFill/>
          </a:ln>
        </p:spPr>
      </p:sp>
      <p:sp>
        <p:nvSpPr>
          <p:cNvPr id="30" name="CustomShape 14"/>
          <p:cNvSpPr/>
          <p:nvPr/>
        </p:nvSpPr>
        <p:spPr>
          <a:xfrm>
            <a:off x="3880080" y="4035060"/>
            <a:ext cx="936360" cy="864000"/>
          </a:xfrm>
          <a:prstGeom prst="rect">
            <a:avLst/>
          </a:prstGeom>
          <a:noFill/>
          <a:ln w="19080">
            <a:solidFill>
              <a:srgbClr val="8B3836"/>
            </a:solidFill>
            <a:round/>
          </a:ln>
        </p:spPr>
      </p:sp>
      <p:sp>
        <p:nvSpPr>
          <p:cNvPr id="31" name="CustomShape 15"/>
          <p:cNvSpPr/>
          <p:nvPr/>
        </p:nvSpPr>
        <p:spPr>
          <a:xfrm>
            <a:off x="4278240" y="431154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32" name="Line 23"/>
          <p:cNvSpPr/>
          <p:nvPr/>
        </p:nvSpPr>
        <p:spPr>
          <a:xfrm flipH="1">
            <a:off x="993600" y="3614940"/>
            <a:ext cx="797760" cy="420120"/>
          </a:xfrm>
          <a:prstGeom prst="line">
            <a:avLst/>
          </a:prstGeom>
          <a:ln w="36000">
            <a:solidFill>
              <a:srgbClr val="000000"/>
            </a:solidFill>
            <a:round/>
          </a:ln>
        </p:spPr>
      </p:sp>
      <p:sp>
        <p:nvSpPr>
          <p:cNvPr id="33" name="Line 23"/>
          <p:cNvSpPr/>
          <p:nvPr/>
        </p:nvSpPr>
        <p:spPr>
          <a:xfrm>
            <a:off x="3415680" y="3614940"/>
            <a:ext cx="1001880" cy="420120"/>
          </a:xfrm>
          <a:prstGeom prst="line">
            <a:avLst/>
          </a:prstGeom>
          <a:ln w="36000">
            <a:solidFill>
              <a:srgbClr val="000000"/>
            </a:solidFill>
            <a:round/>
          </a:ln>
        </p:spPr>
      </p:sp>
      <p:sp>
        <p:nvSpPr>
          <p:cNvPr id="34" name="CustomShape 15"/>
          <p:cNvSpPr/>
          <p:nvPr/>
        </p:nvSpPr>
        <p:spPr>
          <a:xfrm>
            <a:off x="4881960" y="1696320"/>
            <a:ext cx="4009680" cy="4257360"/>
          </a:xfrm>
          <a:prstGeom prst="rect">
            <a:avLst/>
          </a:prstGeom>
          <a:blipFill>
            <a:blip r:embed="rId3"/>
            <a:stretch>
              <a:fillRect/>
            </a:stretch>
          </a:blip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CustomShape 1"/>
          <p:cNvSpPr/>
          <p:nvPr/>
        </p:nvSpPr>
        <p:spPr>
          <a:xfrm>
            <a:off x="457200" y="1357200"/>
            <a:ext cx="8226000" cy="28080"/>
          </a:xfrm>
          <a:prstGeom prst="rect">
            <a:avLst/>
          </a:prstGeom>
          <a:blipFill>
            <a:blip r:embed="rId2"/>
            <a:stretch>
              <a:fillRect/>
            </a:stretch>
          </a:blipFill>
          <a:ln>
            <a:noFill/>
          </a:ln>
        </p:spPr>
      </p:sp>
      <p:sp>
        <p:nvSpPr>
          <p:cNvPr id="451"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452" name="CustomShape 3"/>
          <p:cNvSpPr/>
          <p:nvPr/>
        </p:nvSpPr>
        <p:spPr>
          <a:xfrm>
            <a:off x="536400" y="1621080"/>
            <a:ext cx="1746360" cy="743760"/>
          </a:xfrm>
          <a:prstGeom prst="rect">
            <a:avLst/>
          </a:prstGeom>
          <a:noFill/>
          <a:ln>
            <a:noFill/>
          </a:ln>
        </p:spPr>
        <p:txBody>
          <a:bodyPr lIns="0" tIns="12600" rIns="0" bIns="0"/>
          <a:lstStyle/>
          <a:p>
            <a:pPr>
              <a:lnSpc>
                <a:spcPct val="100000"/>
              </a:lnSpc>
              <a:buFont typeface="Arial"/>
              <a:buChar char="•"/>
            </a:pPr>
            <a:r>
              <a:rPr lang="en-US" sz="2400">
                <a:latin typeface="Trebuchet MS"/>
              </a:rPr>
              <a:t>Union(2, 4)</a:t>
            </a:r>
            <a:endParaRPr/>
          </a:p>
        </p:txBody>
      </p:sp>
      <p:sp>
        <p:nvSpPr>
          <p:cNvPr id="468" name="TextShape 19"/>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21" name="CustomShape 4"/>
          <p:cNvSpPr/>
          <p:nvPr/>
        </p:nvSpPr>
        <p:spPr>
          <a:xfrm>
            <a:off x="1393560" y="3734820"/>
            <a:ext cx="936360" cy="864000"/>
          </a:xfrm>
          <a:prstGeom prst="rect">
            <a:avLst/>
          </a:prstGeom>
          <a:solidFill>
            <a:schemeClr val="accent2"/>
          </a:solidFill>
          <a:ln>
            <a:noFill/>
          </a:ln>
        </p:spPr>
      </p:sp>
      <p:sp>
        <p:nvSpPr>
          <p:cNvPr id="22" name="CustomShape 5"/>
          <p:cNvSpPr/>
          <p:nvPr/>
        </p:nvSpPr>
        <p:spPr>
          <a:xfrm>
            <a:off x="1393560" y="3734820"/>
            <a:ext cx="936360" cy="864000"/>
          </a:xfrm>
          <a:prstGeom prst="rect">
            <a:avLst/>
          </a:prstGeom>
          <a:noFill/>
          <a:ln w="19080">
            <a:solidFill>
              <a:srgbClr val="385D89"/>
            </a:solidFill>
            <a:round/>
          </a:ln>
        </p:spPr>
      </p:sp>
      <p:sp>
        <p:nvSpPr>
          <p:cNvPr id="23" name="CustomShape 6"/>
          <p:cNvSpPr/>
          <p:nvPr/>
        </p:nvSpPr>
        <p:spPr>
          <a:xfrm>
            <a:off x="1791360" y="40105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24" name="CustomShape 7"/>
          <p:cNvSpPr/>
          <p:nvPr/>
        </p:nvSpPr>
        <p:spPr>
          <a:xfrm>
            <a:off x="457200" y="5018940"/>
            <a:ext cx="936360" cy="864000"/>
          </a:xfrm>
          <a:prstGeom prst="rect">
            <a:avLst/>
          </a:prstGeom>
          <a:solidFill>
            <a:schemeClr val="accent2"/>
          </a:solidFill>
          <a:ln>
            <a:noFill/>
          </a:ln>
        </p:spPr>
      </p:sp>
      <p:sp>
        <p:nvSpPr>
          <p:cNvPr id="25" name="CustomShape 8"/>
          <p:cNvSpPr/>
          <p:nvPr/>
        </p:nvSpPr>
        <p:spPr>
          <a:xfrm>
            <a:off x="457200" y="5018940"/>
            <a:ext cx="936360" cy="864000"/>
          </a:xfrm>
          <a:prstGeom prst="rect">
            <a:avLst/>
          </a:prstGeom>
          <a:noFill/>
          <a:ln w="19080">
            <a:solidFill>
              <a:srgbClr val="385D89"/>
            </a:solidFill>
            <a:round/>
          </a:ln>
        </p:spPr>
      </p:sp>
      <p:sp>
        <p:nvSpPr>
          <p:cNvPr id="26" name="CustomShape 9"/>
          <p:cNvSpPr/>
          <p:nvPr/>
        </p:nvSpPr>
        <p:spPr>
          <a:xfrm>
            <a:off x="854280" y="529506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27" name="CustomShape 10"/>
          <p:cNvSpPr/>
          <p:nvPr/>
        </p:nvSpPr>
        <p:spPr>
          <a:xfrm>
            <a:off x="2559672" y="2364840"/>
            <a:ext cx="936360" cy="864000"/>
          </a:xfrm>
          <a:prstGeom prst="rect">
            <a:avLst/>
          </a:prstGeom>
          <a:solidFill>
            <a:schemeClr val="accent2"/>
          </a:solidFill>
          <a:ln>
            <a:noFill/>
          </a:ln>
        </p:spPr>
      </p:sp>
      <p:sp>
        <p:nvSpPr>
          <p:cNvPr id="28" name="CustomShape 11"/>
          <p:cNvSpPr/>
          <p:nvPr/>
        </p:nvSpPr>
        <p:spPr>
          <a:xfrm>
            <a:off x="2559672" y="2364840"/>
            <a:ext cx="936360" cy="864000"/>
          </a:xfrm>
          <a:prstGeom prst="rect">
            <a:avLst/>
          </a:prstGeom>
          <a:noFill/>
          <a:ln w="19080">
            <a:solidFill>
              <a:srgbClr val="8B3836"/>
            </a:solidFill>
            <a:round/>
          </a:ln>
        </p:spPr>
      </p:sp>
      <p:sp>
        <p:nvSpPr>
          <p:cNvPr id="29" name="CustomShape 12"/>
          <p:cNvSpPr/>
          <p:nvPr/>
        </p:nvSpPr>
        <p:spPr>
          <a:xfrm>
            <a:off x="2957472" y="264096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30" name="CustomShape 13"/>
          <p:cNvSpPr/>
          <p:nvPr/>
        </p:nvSpPr>
        <p:spPr>
          <a:xfrm>
            <a:off x="3496032" y="3648960"/>
            <a:ext cx="936360" cy="864000"/>
          </a:xfrm>
          <a:prstGeom prst="rect">
            <a:avLst/>
          </a:prstGeom>
          <a:solidFill>
            <a:srgbClr val="C0504D"/>
          </a:solidFill>
          <a:ln>
            <a:noFill/>
          </a:ln>
        </p:spPr>
      </p:sp>
      <p:sp>
        <p:nvSpPr>
          <p:cNvPr id="31" name="CustomShape 14"/>
          <p:cNvSpPr/>
          <p:nvPr/>
        </p:nvSpPr>
        <p:spPr>
          <a:xfrm>
            <a:off x="3496032" y="3648960"/>
            <a:ext cx="936360" cy="864000"/>
          </a:xfrm>
          <a:prstGeom prst="rect">
            <a:avLst/>
          </a:prstGeom>
          <a:noFill/>
          <a:ln w="19080">
            <a:solidFill>
              <a:srgbClr val="8B3836"/>
            </a:solidFill>
            <a:round/>
          </a:ln>
        </p:spPr>
      </p:sp>
      <p:sp>
        <p:nvSpPr>
          <p:cNvPr id="32" name="CustomShape 15"/>
          <p:cNvSpPr/>
          <p:nvPr/>
        </p:nvSpPr>
        <p:spPr>
          <a:xfrm>
            <a:off x="3894192" y="392544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33" name="Line 23"/>
          <p:cNvSpPr/>
          <p:nvPr/>
        </p:nvSpPr>
        <p:spPr>
          <a:xfrm flipH="1">
            <a:off x="993600" y="4598820"/>
            <a:ext cx="797760" cy="420120"/>
          </a:xfrm>
          <a:prstGeom prst="line">
            <a:avLst/>
          </a:prstGeom>
          <a:ln w="36000">
            <a:solidFill>
              <a:srgbClr val="000000"/>
            </a:solidFill>
            <a:round/>
          </a:ln>
        </p:spPr>
      </p:sp>
      <p:sp>
        <p:nvSpPr>
          <p:cNvPr id="34" name="Line 23"/>
          <p:cNvSpPr/>
          <p:nvPr/>
        </p:nvSpPr>
        <p:spPr>
          <a:xfrm>
            <a:off x="3031632" y="3228840"/>
            <a:ext cx="1001880" cy="420120"/>
          </a:xfrm>
          <a:prstGeom prst="line">
            <a:avLst/>
          </a:prstGeom>
          <a:ln w="36000">
            <a:solidFill>
              <a:srgbClr val="000000"/>
            </a:solidFill>
            <a:round/>
          </a:ln>
        </p:spPr>
      </p:sp>
      <p:sp>
        <p:nvSpPr>
          <p:cNvPr id="35" name="Line 23"/>
          <p:cNvSpPr/>
          <p:nvPr/>
        </p:nvSpPr>
        <p:spPr>
          <a:xfrm flipV="1">
            <a:off x="1865376" y="3228840"/>
            <a:ext cx="1166256" cy="505980"/>
          </a:xfrm>
          <a:prstGeom prst="line">
            <a:avLst/>
          </a:prstGeom>
          <a:ln w="36000">
            <a:solidFill>
              <a:schemeClr val="accent6"/>
            </a:solidFill>
            <a:round/>
          </a:ln>
        </p:spPr>
      </p:sp>
      <p:sp>
        <p:nvSpPr>
          <p:cNvPr id="36" name="CustomShape 15"/>
          <p:cNvSpPr/>
          <p:nvPr/>
        </p:nvSpPr>
        <p:spPr>
          <a:xfrm>
            <a:off x="4881960" y="1696320"/>
            <a:ext cx="4009680" cy="4257360"/>
          </a:xfrm>
          <a:prstGeom prst="rect">
            <a:avLst/>
          </a:prstGeom>
          <a:blipFill>
            <a:blip r:embed="rId3"/>
            <a:stretch>
              <a:fillRect/>
            </a:stretch>
          </a:blipFill>
          <a:ln>
            <a:noFill/>
          </a:ln>
        </p:spPr>
      </p:sp>
      <p:sp>
        <p:nvSpPr>
          <p:cNvPr id="37" name="向左箭號 36"/>
          <p:cNvSpPr/>
          <p:nvPr/>
        </p:nvSpPr>
        <p:spPr>
          <a:xfrm>
            <a:off x="6886800" y="5361912"/>
            <a:ext cx="969264" cy="2204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CustomShape 1"/>
          <p:cNvSpPr/>
          <p:nvPr/>
        </p:nvSpPr>
        <p:spPr>
          <a:xfrm>
            <a:off x="457200" y="1357200"/>
            <a:ext cx="8226000" cy="28080"/>
          </a:xfrm>
          <a:prstGeom prst="rect">
            <a:avLst/>
          </a:prstGeom>
          <a:blipFill>
            <a:blip r:embed="rId2"/>
            <a:stretch>
              <a:fillRect/>
            </a:stretch>
          </a:blipFill>
          <a:ln>
            <a:noFill/>
          </a:ln>
        </p:spPr>
      </p:sp>
      <p:sp>
        <p:nvSpPr>
          <p:cNvPr id="470" name="TextShape 2"/>
          <p:cNvSpPr txBox="1"/>
          <p:nvPr/>
        </p:nvSpPr>
        <p:spPr>
          <a:xfrm>
            <a:off x="3081600" y="498240"/>
            <a:ext cx="3470400" cy="1157760"/>
          </a:xfrm>
          <a:prstGeom prst="rect">
            <a:avLst/>
          </a:prstGeom>
        </p:spPr>
        <p:txBody>
          <a:bodyPr lIns="0" tIns="12600" rIns="0" bIns="0"/>
          <a:lstStyle/>
          <a:p>
            <a:pPr>
              <a:lnSpc>
                <a:spcPct val="100000"/>
              </a:lnSpc>
            </a:pPr>
            <a:r>
              <a:rPr lang="en-US" sz="4400" b="1" dirty="0" smtClean="0">
                <a:solidFill>
                  <a:srgbClr val="375F92"/>
                </a:solidFill>
                <a:latin typeface="Georgia"/>
              </a:rPr>
              <a:t>Example 1</a:t>
            </a:r>
            <a:endParaRPr dirty="0"/>
          </a:p>
        </p:txBody>
      </p:sp>
      <p:sp>
        <p:nvSpPr>
          <p:cNvPr id="471" name="CustomShape 3"/>
          <p:cNvSpPr/>
          <p:nvPr/>
        </p:nvSpPr>
        <p:spPr>
          <a:xfrm>
            <a:off x="536400" y="6293880"/>
            <a:ext cx="3383640" cy="366480"/>
          </a:xfrm>
          <a:prstGeom prst="rect">
            <a:avLst/>
          </a:prstGeom>
          <a:noFill/>
          <a:ln>
            <a:noFill/>
          </a:ln>
        </p:spPr>
        <p:txBody>
          <a:bodyPr lIns="0" tIns="1800" rIns="0" bIns="0"/>
          <a:lstStyle/>
          <a:p>
            <a:pPr>
              <a:lnSpc>
                <a:spcPct val="100000"/>
              </a:lnSpc>
            </a:pPr>
            <a:r>
              <a:rPr lang="en-US" sz="1200" b="1" i="1">
                <a:solidFill>
                  <a:srgbClr val="888888"/>
                </a:solidFill>
                <a:latin typeface="Trebuchet MS"/>
              </a:rPr>
              <a:t>NCKU CSIE Programming Contest Training Course</a:t>
            </a:r>
            <a:endParaRPr/>
          </a:p>
        </p:txBody>
      </p:sp>
      <p:sp>
        <p:nvSpPr>
          <p:cNvPr id="472" name="CustomShape 4"/>
          <p:cNvSpPr/>
          <p:nvPr/>
        </p:nvSpPr>
        <p:spPr>
          <a:xfrm>
            <a:off x="507240" y="1668960"/>
            <a:ext cx="8155080" cy="3304800"/>
          </a:xfrm>
          <a:prstGeom prst="rect">
            <a:avLst/>
          </a:prstGeom>
          <a:noFill/>
          <a:ln>
            <a:noFill/>
          </a:ln>
        </p:spPr>
        <p:txBody>
          <a:bodyPr lIns="0" tIns="12600" rIns="0" bIns="0"/>
          <a:lstStyle/>
          <a:p>
            <a:pPr algn="ctr">
              <a:lnSpc>
                <a:spcPct val="100000"/>
              </a:lnSpc>
            </a:pPr>
            <a:r>
              <a:rPr lang="en-US" b="1" dirty="0" err="1">
                <a:latin typeface="Times New Roman"/>
                <a:hlinkClick r:id="rId3"/>
              </a:rPr>
              <a:t>UVa</a:t>
            </a:r>
            <a:r>
              <a:rPr lang="en-US" b="1" dirty="0">
                <a:latin typeface="Times New Roman"/>
                <a:hlinkClick r:id="rId3"/>
              </a:rPr>
              <a:t> 10583 - Ubiquitous Religions</a:t>
            </a:r>
            <a:endParaRPr dirty="0"/>
          </a:p>
          <a:p>
            <a:pPr>
              <a:lnSpc>
                <a:spcPct val="100000"/>
              </a:lnSpc>
            </a:pPr>
            <a:r>
              <a:rPr lang="en-US" b="1" dirty="0">
                <a:latin typeface="Times New Roman"/>
              </a:rPr>
              <a:t>Problem Description</a:t>
            </a:r>
            <a:endParaRPr dirty="0"/>
          </a:p>
          <a:p>
            <a:pPr algn="just">
              <a:lnSpc>
                <a:spcPct val="100000"/>
              </a:lnSpc>
            </a:pPr>
            <a:r>
              <a:rPr lang="en-US" dirty="0" smtClean="0">
                <a:latin typeface="Times New Roman"/>
              </a:rPr>
              <a:t>	There </a:t>
            </a:r>
            <a:r>
              <a:rPr lang="en-US" dirty="0">
                <a:latin typeface="Times New Roman"/>
              </a:rPr>
              <a:t>are so many different religions in the world today that it is difficult to keep  track of them all. You are interested in finding out how many different religions students  in your university believe in. You know that there are n students in your university (0 &lt;  n ≤ 50000). It is infeasible for you to ask every student their religious beliefs.  Furthermore, many students are not comfortable expressing their beliefs. One way to  avoid these problems is to ask m (0 ≤ m ≤ n(n − 1)/2) pairs of students and ask them  whether they believe in the same religion (e.g. they may know if they both attend the  same church). From this data, you may not know what each person believes in, but you  can get an idea of the upper bound of how many different religions can be possibly  represented on campus. You may assume that each student subscribes to at most one  religion.</a:t>
            </a:r>
            <a:endParaRPr dirty="0"/>
          </a:p>
        </p:txBody>
      </p:sp>
      <p:sp>
        <p:nvSpPr>
          <p:cNvPr id="473" name="TextShape 5"/>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457200" y="1357200"/>
            <a:ext cx="8226000" cy="28080"/>
          </a:xfrm>
          <a:prstGeom prst="rect">
            <a:avLst/>
          </a:prstGeom>
          <a:blipFill>
            <a:blip r:embed="rId2"/>
            <a:stretch>
              <a:fillRect/>
            </a:stretch>
          </a:blipFill>
          <a:ln>
            <a:noFill/>
          </a:ln>
        </p:spPr>
      </p:sp>
      <p:sp>
        <p:nvSpPr>
          <p:cNvPr id="475" name="CustomShape 2"/>
          <p:cNvSpPr/>
          <p:nvPr/>
        </p:nvSpPr>
        <p:spPr>
          <a:xfrm>
            <a:off x="536400" y="6293880"/>
            <a:ext cx="3383640" cy="366480"/>
          </a:xfrm>
          <a:prstGeom prst="rect">
            <a:avLst/>
          </a:prstGeom>
          <a:noFill/>
          <a:ln>
            <a:noFill/>
          </a:ln>
        </p:spPr>
        <p:txBody>
          <a:bodyPr lIns="0" tIns="1800" rIns="0" bIns="0"/>
          <a:lstStyle/>
          <a:p>
            <a:pPr>
              <a:lnSpc>
                <a:spcPct val="100000"/>
              </a:lnSpc>
            </a:pPr>
            <a:r>
              <a:rPr lang="en-US" sz="1200" b="1" i="1">
                <a:solidFill>
                  <a:srgbClr val="888888"/>
                </a:solidFill>
                <a:latin typeface="Trebuchet MS"/>
              </a:rPr>
              <a:t>NCKU CSIE Programming Contest Training Course</a:t>
            </a:r>
            <a:endParaRPr/>
          </a:p>
        </p:txBody>
      </p:sp>
      <p:sp>
        <p:nvSpPr>
          <p:cNvPr id="476" name="TextShape 3"/>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477" name="TextShape 4"/>
          <p:cNvSpPr txBox="1"/>
          <p:nvPr/>
        </p:nvSpPr>
        <p:spPr>
          <a:xfrm>
            <a:off x="720000" y="1785240"/>
            <a:ext cx="7776000" cy="2651400"/>
          </a:xfrm>
          <a:prstGeom prst="rect">
            <a:avLst/>
          </a:prstGeom>
        </p:spPr>
        <p:txBody>
          <a:bodyPr lIns="90000" tIns="45000" rIns="90000" bIns="45000"/>
          <a:lstStyle/>
          <a:p>
            <a:r>
              <a:rPr lang="en-US" b="1" dirty="0">
                <a:latin typeface="Times New Roman"/>
              </a:rPr>
              <a:t>Input</a:t>
            </a:r>
            <a:endParaRPr dirty="0"/>
          </a:p>
          <a:p>
            <a:r>
              <a:rPr lang="en-US" dirty="0">
                <a:latin typeface="Times New Roman"/>
              </a:rPr>
              <a:t>	The input consists of a number of cases. Each case starts with a line specifying  the integers n and m. The next m lines each consists of two integers </a:t>
            </a:r>
            <a:r>
              <a:rPr lang="en-US" dirty="0" err="1">
                <a:latin typeface="Times New Roman"/>
              </a:rPr>
              <a:t>i</a:t>
            </a:r>
            <a:r>
              <a:rPr lang="en-US" dirty="0">
                <a:latin typeface="Times New Roman"/>
              </a:rPr>
              <a:t> and j, specifying  that students </a:t>
            </a:r>
            <a:r>
              <a:rPr lang="en-US" dirty="0" err="1">
                <a:latin typeface="Times New Roman"/>
              </a:rPr>
              <a:t>i</a:t>
            </a:r>
            <a:r>
              <a:rPr lang="en-US" dirty="0">
                <a:latin typeface="Times New Roman"/>
              </a:rPr>
              <a:t> and j believe in the same religion. The students are numbered 1 to </a:t>
            </a:r>
            <a:r>
              <a:rPr lang="en-US" dirty="0" err="1">
                <a:latin typeface="Times New Roman"/>
              </a:rPr>
              <a:t>n.The</a:t>
            </a:r>
            <a:r>
              <a:rPr lang="en-US" dirty="0">
                <a:latin typeface="Times New Roman"/>
              </a:rPr>
              <a:t>  end of input is specified by a line in which n = m = 0.</a:t>
            </a:r>
            <a:endParaRPr dirty="0"/>
          </a:p>
          <a:p>
            <a:endParaRPr dirty="0"/>
          </a:p>
          <a:p>
            <a:r>
              <a:rPr lang="en-US" b="1" dirty="0">
                <a:latin typeface="Times New Roman"/>
              </a:rPr>
              <a:t>Output</a:t>
            </a:r>
            <a:endParaRPr dirty="0"/>
          </a:p>
          <a:p>
            <a:pPr>
              <a:lnSpc>
                <a:spcPct val="100000"/>
              </a:lnSpc>
            </a:pPr>
            <a:r>
              <a:rPr lang="en-US" dirty="0" smtClean="0">
                <a:latin typeface="Times New Roman"/>
              </a:rPr>
              <a:t>	For </a:t>
            </a:r>
            <a:r>
              <a:rPr lang="en-US" dirty="0">
                <a:latin typeface="Times New Roman"/>
              </a:rPr>
              <a:t>each test case, print on a single line the case number (starting with 1)  followed by the maximum number of different religions that the students in the  university believe in.</a:t>
            </a:r>
            <a:endParaRPr dirty="0"/>
          </a:p>
        </p:txBody>
      </p:sp>
      <p:sp>
        <p:nvSpPr>
          <p:cNvPr id="478" name="TextShape 5"/>
          <p:cNvSpPr txBox="1"/>
          <p:nvPr/>
        </p:nvSpPr>
        <p:spPr>
          <a:xfrm>
            <a:off x="3081600" y="498240"/>
            <a:ext cx="3470400" cy="1157760"/>
          </a:xfrm>
          <a:prstGeom prst="rect">
            <a:avLst/>
          </a:prstGeom>
        </p:spPr>
        <p:txBody>
          <a:bodyPr lIns="0" tIns="12600" rIns="0" bIns="0"/>
          <a:lstStyle/>
          <a:p>
            <a:pPr>
              <a:lnSpc>
                <a:spcPct val="100000"/>
              </a:lnSpc>
            </a:pPr>
            <a:r>
              <a:rPr lang="en-US" sz="4400" b="1" dirty="0" smtClean="0">
                <a:solidFill>
                  <a:srgbClr val="375F92"/>
                </a:solidFill>
                <a:latin typeface="Georgia"/>
              </a:rPr>
              <a:t>Example 1</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CustomShape 1"/>
          <p:cNvSpPr/>
          <p:nvPr/>
        </p:nvSpPr>
        <p:spPr>
          <a:xfrm>
            <a:off x="457200" y="1357200"/>
            <a:ext cx="8226000" cy="28080"/>
          </a:xfrm>
          <a:prstGeom prst="rect">
            <a:avLst/>
          </a:prstGeom>
          <a:blipFill>
            <a:blip r:embed="rId2"/>
            <a:stretch>
              <a:fillRect/>
            </a:stretch>
          </a:blipFill>
          <a:ln>
            <a:noFill/>
          </a:ln>
        </p:spPr>
      </p:sp>
      <p:sp>
        <p:nvSpPr>
          <p:cNvPr id="470" name="TextShape 2"/>
          <p:cNvSpPr txBox="1"/>
          <p:nvPr/>
        </p:nvSpPr>
        <p:spPr>
          <a:xfrm>
            <a:off x="3081600" y="498240"/>
            <a:ext cx="3470400" cy="1157760"/>
          </a:xfrm>
          <a:prstGeom prst="rect">
            <a:avLst/>
          </a:prstGeom>
        </p:spPr>
        <p:txBody>
          <a:bodyPr lIns="0" tIns="12600" rIns="0" bIns="0"/>
          <a:lstStyle/>
          <a:p>
            <a:pPr>
              <a:lnSpc>
                <a:spcPct val="100000"/>
              </a:lnSpc>
            </a:pPr>
            <a:r>
              <a:rPr lang="en-US" sz="4400" b="1" dirty="0" smtClean="0">
                <a:solidFill>
                  <a:srgbClr val="375F92"/>
                </a:solidFill>
                <a:latin typeface="Georgia"/>
              </a:rPr>
              <a:t>Example 2</a:t>
            </a:r>
            <a:endParaRPr dirty="0"/>
          </a:p>
        </p:txBody>
      </p:sp>
      <p:sp>
        <p:nvSpPr>
          <p:cNvPr id="471" name="CustomShape 3"/>
          <p:cNvSpPr/>
          <p:nvPr/>
        </p:nvSpPr>
        <p:spPr>
          <a:xfrm>
            <a:off x="536400" y="6293880"/>
            <a:ext cx="3383640" cy="366480"/>
          </a:xfrm>
          <a:prstGeom prst="rect">
            <a:avLst/>
          </a:prstGeom>
          <a:noFill/>
          <a:ln>
            <a:noFill/>
          </a:ln>
        </p:spPr>
        <p:txBody>
          <a:bodyPr lIns="0" tIns="1800" rIns="0" bIns="0"/>
          <a:lstStyle/>
          <a:p>
            <a:pPr>
              <a:lnSpc>
                <a:spcPct val="100000"/>
              </a:lnSpc>
            </a:pPr>
            <a:r>
              <a:rPr lang="en-US" sz="1200" b="1" i="1">
                <a:solidFill>
                  <a:srgbClr val="888888"/>
                </a:solidFill>
                <a:latin typeface="Trebuchet MS"/>
              </a:rPr>
              <a:t>NCKU CSIE Programming Contest Training Course</a:t>
            </a:r>
            <a:endParaRPr/>
          </a:p>
        </p:txBody>
      </p:sp>
      <p:sp>
        <p:nvSpPr>
          <p:cNvPr id="472" name="CustomShape 4"/>
          <p:cNvSpPr/>
          <p:nvPr/>
        </p:nvSpPr>
        <p:spPr>
          <a:xfrm>
            <a:off x="507240" y="1668960"/>
            <a:ext cx="8155080" cy="3304800"/>
          </a:xfrm>
          <a:prstGeom prst="rect">
            <a:avLst/>
          </a:prstGeom>
          <a:noFill/>
          <a:ln>
            <a:noFill/>
          </a:ln>
        </p:spPr>
        <p:txBody>
          <a:bodyPr lIns="0" tIns="12600" rIns="0" bIns="0"/>
          <a:lstStyle/>
          <a:p>
            <a:pPr algn="ctr">
              <a:lnSpc>
                <a:spcPct val="100000"/>
              </a:lnSpc>
            </a:pPr>
            <a:r>
              <a:rPr lang="en-US" b="1" dirty="0" err="1">
                <a:latin typeface="Times New Roman"/>
                <a:hlinkClick r:id="rId3"/>
              </a:rPr>
              <a:t>UVa</a:t>
            </a:r>
            <a:r>
              <a:rPr lang="en-US" b="1" dirty="0">
                <a:latin typeface="Times New Roman"/>
                <a:hlinkClick r:id="rId3"/>
              </a:rPr>
              <a:t> </a:t>
            </a:r>
            <a:r>
              <a:rPr lang="en-US" b="1" dirty="0" smtClean="0">
                <a:latin typeface="Times New Roman"/>
                <a:hlinkClick r:id="rId3"/>
              </a:rPr>
              <a:t>879</a:t>
            </a:r>
            <a:r>
              <a:rPr lang="en-US" b="1" dirty="0" smtClean="0">
                <a:latin typeface="Times New Roman"/>
                <a:hlinkClick r:id="rId3"/>
              </a:rPr>
              <a:t> – </a:t>
            </a:r>
            <a:r>
              <a:rPr lang="en-US" b="1" dirty="0" smtClean="0">
                <a:latin typeface="Times New Roman"/>
                <a:hlinkClick r:id="rId3"/>
              </a:rPr>
              <a:t>Circuit Nets</a:t>
            </a:r>
            <a:endParaRPr dirty="0"/>
          </a:p>
          <a:p>
            <a:pPr>
              <a:lnSpc>
                <a:spcPct val="100000"/>
              </a:lnSpc>
            </a:pPr>
            <a:r>
              <a:rPr lang="en-US" b="1" dirty="0">
                <a:latin typeface="Times New Roman"/>
              </a:rPr>
              <a:t>Problem Description</a:t>
            </a:r>
            <a:endParaRPr dirty="0"/>
          </a:p>
          <a:p>
            <a:pPr algn="just">
              <a:lnSpc>
                <a:spcPct val="100000"/>
              </a:lnSpc>
            </a:pPr>
            <a:r>
              <a:rPr lang="en-US" altLang="zh-TW" dirty="0" smtClean="0">
                <a:latin typeface="Times New Roman" panose="02020603050405020304" pitchFamily="18" charset="0"/>
                <a:cs typeface="Times New Roman" panose="02020603050405020304" pitchFamily="18" charset="0"/>
              </a:rPr>
              <a:t>	An electronic circuit consists of components, pins, and wires. Figure 1 shows a circuit with the three components A, B, and C. Each wire connects a pair of pins. Two pins a and b are electrically equivalent if they are either connected by a wire or there is a sequence a1, a2, . . . , </a:t>
            </a:r>
            <a:r>
              <a:rPr lang="en-US" altLang="zh-TW" dirty="0" err="1" smtClean="0">
                <a:latin typeface="Times New Roman" panose="02020603050405020304" pitchFamily="18" charset="0"/>
                <a:cs typeface="Times New Roman" panose="02020603050405020304" pitchFamily="18" charset="0"/>
              </a:rPr>
              <a:t>ak</a:t>
            </a:r>
            <a:r>
              <a:rPr lang="en-US" altLang="zh-TW" dirty="0" smtClean="0">
                <a:latin typeface="Times New Roman" panose="02020603050405020304" pitchFamily="18" charset="0"/>
                <a:cs typeface="Times New Roman" panose="02020603050405020304" pitchFamily="18" charset="0"/>
              </a:rPr>
              <a:t> of pins such that a, a1; a1, a2; . . . ; ak−1, </a:t>
            </a:r>
            <a:r>
              <a:rPr lang="en-US" altLang="zh-TW" dirty="0" err="1" smtClean="0">
                <a:latin typeface="Times New Roman" panose="02020603050405020304" pitchFamily="18" charset="0"/>
                <a:cs typeface="Times New Roman" panose="02020603050405020304" pitchFamily="18" charset="0"/>
              </a:rPr>
              <a:t>ak</a:t>
            </a:r>
            <a:r>
              <a:rPr lang="en-US" altLang="zh-TW" dirty="0" smtClean="0">
                <a:latin typeface="Times New Roman" panose="02020603050405020304" pitchFamily="18" charset="0"/>
                <a:cs typeface="Times New Roman" panose="02020603050405020304" pitchFamily="18" charset="0"/>
              </a:rPr>
              <a:t>; and </a:t>
            </a:r>
            <a:r>
              <a:rPr lang="en-US" altLang="zh-TW" dirty="0" err="1" smtClean="0">
                <a:latin typeface="Times New Roman" panose="02020603050405020304" pitchFamily="18" charset="0"/>
                <a:cs typeface="Times New Roman" panose="02020603050405020304" pitchFamily="18" charset="0"/>
              </a:rPr>
              <a:t>ak</a:t>
            </a:r>
            <a:r>
              <a:rPr lang="en-US" altLang="zh-TW" dirty="0" smtClean="0">
                <a:latin typeface="Times New Roman" panose="02020603050405020304" pitchFamily="18" charset="0"/>
                <a:cs typeface="Times New Roman" panose="02020603050405020304" pitchFamily="18" charset="0"/>
              </a:rPr>
              <a:t>, b are all connected by wires. A net is a maximal set of electrically equivalent pins. Maximal means that no pin outside the net is electrically equivalent to a pin in the net.</a:t>
            </a:r>
          </a:p>
          <a:p>
            <a:pPr algn="just">
              <a:lnSpc>
                <a:spcPct val="100000"/>
              </a:lnSpc>
            </a:pPr>
            <a:r>
              <a:rPr lang="en-US" altLang="zh-TW" dirty="0" smtClean="0">
                <a:latin typeface="Times New Roman" panose="02020603050405020304" pitchFamily="18" charset="0"/>
                <a:cs typeface="Times New Roman" panose="02020603050405020304" pitchFamily="18" charset="0"/>
              </a:rPr>
              <a:t>	Given a set of pins and a set of wires your task is to determine the number of nets defined within the circuit. The figure below illustrates the circuit with three nets described in the sample input section.</a:t>
            </a:r>
            <a:endParaRPr dirty="0">
              <a:latin typeface="Times New Roman" panose="02020603050405020304" pitchFamily="18" charset="0"/>
              <a:cs typeface="Times New Roman" panose="02020603050405020304" pitchFamily="18" charset="0"/>
            </a:endParaRPr>
          </a:p>
        </p:txBody>
      </p:sp>
      <p:sp>
        <p:nvSpPr>
          <p:cNvPr id="473" name="TextShape 5"/>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Tree>
    <p:extLst>
      <p:ext uri="{BB962C8B-B14F-4D97-AF65-F5344CB8AC3E}">
        <p14:creationId xmlns:p14="http://schemas.microsoft.com/office/powerpoint/2010/main" val="17415293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CustomShape 1"/>
          <p:cNvSpPr/>
          <p:nvPr/>
        </p:nvSpPr>
        <p:spPr>
          <a:xfrm>
            <a:off x="457200" y="1357200"/>
            <a:ext cx="8226000" cy="28080"/>
          </a:xfrm>
          <a:prstGeom prst="rect">
            <a:avLst/>
          </a:prstGeom>
          <a:blipFill>
            <a:blip r:embed="rId2"/>
            <a:stretch>
              <a:fillRect/>
            </a:stretch>
          </a:blipFill>
          <a:ln>
            <a:noFill/>
          </a:ln>
        </p:spPr>
      </p:sp>
      <p:sp>
        <p:nvSpPr>
          <p:cNvPr id="475" name="CustomShape 2"/>
          <p:cNvSpPr/>
          <p:nvPr/>
        </p:nvSpPr>
        <p:spPr>
          <a:xfrm>
            <a:off x="536400" y="6293880"/>
            <a:ext cx="3383640" cy="366480"/>
          </a:xfrm>
          <a:prstGeom prst="rect">
            <a:avLst/>
          </a:prstGeom>
          <a:noFill/>
          <a:ln>
            <a:noFill/>
          </a:ln>
        </p:spPr>
        <p:txBody>
          <a:bodyPr lIns="0" tIns="1800" rIns="0" bIns="0"/>
          <a:lstStyle/>
          <a:p>
            <a:pPr>
              <a:lnSpc>
                <a:spcPct val="100000"/>
              </a:lnSpc>
            </a:pPr>
            <a:r>
              <a:rPr lang="en-US" sz="1200" b="1" i="1">
                <a:solidFill>
                  <a:srgbClr val="888888"/>
                </a:solidFill>
                <a:latin typeface="Trebuchet MS"/>
              </a:rPr>
              <a:t>NCKU CSIE Programming Contest Training Course</a:t>
            </a:r>
            <a:endParaRPr/>
          </a:p>
        </p:txBody>
      </p:sp>
      <p:sp>
        <p:nvSpPr>
          <p:cNvPr id="476" name="TextShape 3"/>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477" name="TextShape 4"/>
          <p:cNvSpPr txBox="1"/>
          <p:nvPr/>
        </p:nvSpPr>
        <p:spPr>
          <a:xfrm>
            <a:off x="720000" y="1785240"/>
            <a:ext cx="7776000" cy="2651400"/>
          </a:xfrm>
          <a:prstGeom prst="rect">
            <a:avLst/>
          </a:prstGeom>
        </p:spPr>
        <p:txBody>
          <a:bodyPr lIns="90000" tIns="45000" rIns="90000" bIns="45000"/>
          <a:lstStyle/>
          <a:p>
            <a:r>
              <a:rPr lang="en-US" b="1" dirty="0">
                <a:latin typeface="Times New Roman"/>
              </a:rPr>
              <a:t>Input</a:t>
            </a:r>
            <a:endParaRPr dirty="0"/>
          </a:p>
          <a:p>
            <a:r>
              <a:rPr lang="en-US" altLang="zh-TW" dirty="0" smtClean="0">
                <a:latin typeface="Times New Roman" panose="02020603050405020304" pitchFamily="18" charset="0"/>
                <a:cs typeface="Times New Roman" panose="02020603050405020304" pitchFamily="18" charset="0"/>
              </a:rPr>
              <a:t>	The input begins with a single positive integer on a line by itself indicating the number of the cases following, each of them as described below. This line is followed by a blank line, and there is also a blank line between two consecutive inputs. The sequence of pins is always numbered from 1 to N. The first input value is the value of N. The sequence of wires is described by pairs of pin values. It is given at the input as sequence of numbers, separated by a space. The first two numbers define the first pair, the two numbers that follow define the second pair, and so on. The input ends with the end of file mark.</a:t>
            </a:r>
          </a:p>
          <a:p>
            <a:endParaRPr dirty="0">
              <a:latin typeface="Times New Roman" panose="02020603050405020304" pitchFamily="18" charset="0"/>
              <a:cs typeface="Times New Roman" panose="02020603050405020304" pitchFamily="18" charset="0"/>
            </a:endParaRPr>
          </a:p>
          <a:p>
            <a:r>
              <a:rPr lang="en-US" b="1" dirty="0" smtClean="0">
                <a:latin typeface="Times New Roman"/>
              </a:rPr>
              <a:t>Output</a:t>
            </a:r>
          </a:p>
          <a:p>
            <a:r>
              <a:rPr lang="en-US" altLang="zh-TW" dirty="0" smtClean="0">
                <a:latin typeface="Times New Roman" panose="02020603050405020304" pitchFamily="18" charset="0"/>
                <a:cs typeface="Times New Roman" panose="02020603050405020304" pitchFamily="18" charset="0"/>
              </a:rPr>
              <a:t>	For each test case, the output must follow the description below. The outputs of two consecutive cases will be separated by a blank line. The output is just the number of nets found.</a:t>
            </a:r>
            <a:endParaRPr dirty="0">
              <a:latin typeface="Times New Roman" panose="02020603050405020304" pitchFamily="18" charset="0"/>
              <a:cs typeface="Times New Roman" panose="02020603050405020304" pitchFamily="18" charset="0"/>
            </a:endParaRPr>
          </a:p>
        </p:txBody>
      </p:sp>
      <p:sp>
        <p:nvSpPr>
          <p:cNvPr id="478" name="TextShape 5"/>
          <p:cNvSpPr txBox="1"/>
          <p:nvPr/>
        </p:nvSpPr>
        <p:spPr>
          <a:xfrm>
            <a:off x="3081600" y="498240"/>
            <a:ext cx="3470400" cy="1157760"/>
          </a:xfrm>
          <a:prstGeom prst="rect">
            <a:avLst/>
          </a:prstGeom>
        </p:spPr>
        <p:txBody>
          <a:bodyPr lIns="0" tIns="12600" rIns="0" bIns="0"/>
          <a:lstStyle/>
          <a:p>
            <a:pPr>
              <a:lnSpc>
                <a:spcPct val="100000"/>
              </a:lnSpc>
            </a:pPr>
            <a:r>
              <a:rPr lang="en-US" sz="4400" b="1" dirty="0" smtClean="0">
                <a:solidFill>
                  <a:srgbClr val="375F92"/>
                </a:solidFill>
                <a:latin typeface="Georgia"/>
              </a:rPr>
              <a:t>Example 2</a:t>
            </a:r>
            <a:endParaRPr dirty="0"/>
          </a:p>
        </p:txBody>
      </p:sp>
    </p:spTree>
    <p:extLst>
      <p:ext uri="{BB962C8B-B14F-4D97-AF65-F5344CB8AC3E}">
        <p14:creationId xmlns:p14="http://schemas.microsoft.com/office/powerpoint/2010/main" val="2373416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457200" y="1357200"/>
            <a:ext cx="8226000" cy="28080"/>
          </a:xfrm>
          <a:prstGeom prst="rect">
            <a:avLst/>
          </a:prstGeom>
          <a:blipFill>
            <a:blip r:embed="rId2"/>
            <a:stretch>
              <a:fillRect/>
            </a:stretch>
          </a:blipFill>
          <a:ln>
            <a:noFill/>
          </a:ln>
        </p:spPr>
      </p:sp>
      <p:sp>
        <p:nvSpPr>
          <p:cNvPr id="480" name="TextShape 2"/>
          <p:cNvSpPr txBox="1"/>
          <p:nvPr/>
        </p:nvSpPr>
        <p:spPr>
          <a:xfrm>
            <a:off x="3191760" y="463320"/>
            <a:ext cx="3399120" cy="1157760"/>
          </a:xfrm>
          <a:prstGeom prst="rect">
            <a:avLst/>
          </a:prstGeom>
        </p:spPr>
        <p:txBody>
          <a:bodyPr lIns="0" tIns="12600" rIns="0" bIns="0"/>
          <a:lstStyle/>
          <a:p>
            <a:pPr>
              <a:lnSpc>
                <a:spcPct val="100000"/>
              </a:lnSpc>
            </a:pPr>
            <a:r>
              <a:rPr lang="en-US" sz="4400" b="1" dirty="0" smtClean="0">
                <a:solidFill>
                  <a:srgbClr val="375F92"/>
                </a:solidFill>
                <a:latin typeface="Georgia"/>
              </a:rPr>
              <a:t>Exercise</a:t>
            </a:r>
            <a:endParaRPr dirty="0"/>
          </a:p>
        </p:txBody>
      </p:sp>
      <p:sp>
        <p:nvSpPr>
          <p:cNvPr id="481" name="CustomShape 3"/>
          <p:cNvSpPr/>
          <p:nvPr/>
        </p:nvSpPr>
        <p:spPr>
          <a:xfrm>
            <a:off x="536400" y="1621080"/>
            <a:ext cx="7095600" cy="1858320"/>
          </a:xfrm>
          <a:prstGeom prst="rect">
            <a:avLst/>
          </a:prstGeom>
          <a:noFill/>
          <a:ln>
            <a:noFill/>
          </a:ln>
        </p:spPr>
        <p:txBody>
          <a:bodyPr lIns="0" tIns="12600" rIns="0" bIns="0"/>
          <a:lstStyle/>
          <a:p>
            <a:pPr marL="342900" indent="-342900">
              <a:lnSpc>
                <a:spcPct val="100000"/>
              </a:lnSpc>
              <a:buSzPct val="45000"/>
              <a:buFont typeface="Wingdings" panose="05000000000000000000" pitchFamily="2" charset="2"/>
              <a:buChar char="l"/>
            </a:pPr>
            <a:r>
              <a:rPr lang="en-US" sz="2400" dirty="0" err="1" smtClean="0">
                <a:solidFill>
                  <a:srgbClr val="FF0000"/>
                </a:solidFill>
                <a:latin typeface="Times New Roman"/>
              </a:rPr>
              <a:t>Uva</a:t>
            </a:r>
            <a:r>
              <a:rPr lang="en-US" sz="2400" dirty="0" smtClean="0">
                <a:solidFill>
                  <a:srgbClr val="FF0000"/>
                </a:solidFill>
                <a:latin typeface="Times New Roman"/>
              </a:rPr>
              <a:t>(4)</a:t>
            </a:r>
            <a:endParaRPr dirty="0"/>
          </a:p>
          <a:p>
            <a:pPr>
              <a:lnSpc>
                <a:spcPct val="100000"/>
              </a:lnSpc>
              <a:buSzPct val="45000"/>
            </a:pPr>
            <a:r>
              <a:rPr lang="en-US" sz="2000" dirty="0" smtClean="0">
                <a:solidFill>
                  <a:srgbClr val="FF0000"/>
                </a:solidFill>
                <a:latin typeface="Times New Roman"/>
              </a:rPr>
              <a:t>	– 793, 10583</a:t>
            </a:r>
            <a:r>
              <a:rPr lang="en-US" sz="2000" dirty="0">
                <a:solidFill>
                  <a:srgbClr val="FF0000"/>
                </a:solidFill>
                <a:latin typeface="Times New Roman"/>
              </a:rPr>
              <a:t>, 10685, </a:t>
            </a:r>
            <a:r>
              <a:rPr lang="en-US" sz="2000" dirty="0" smtClean="0">
                <a:solidFill>
                  <a:srgbClr val="FF0000"/>
                </a:solidFill>
                <a:latin typeface="Times New Roman"/>
              </a:rPr>
              <a:t>10158</a:t>
            </a:r>
          </a:p>
          <a:p>
            <a:pPr>
              <a:lnSpc>
                <a:spcPct val="100000"/>
              </a:lnSpc>
              <a:buSzPct val="45000"/>
            </a:pPr>
            <a:endParaRPr dirty="0"/>
          </a:p>
          <a:p>
            <a:pPr marL="342900" indent="-342900">
              <a:lnSpc>
                <a:spcPct val="100000"/>
              </a:lnSpc>
              <a:buSzPct val="45000"/>
              <a:buFont typeface="Wingdings" panose="05000000000000000000" pitchFamily="2" charset="2"/>
              <a:buChar char="l"/>
            </a:pPr>
            <a:r>
              <a:rPr lang="en-US" sz="2400" dirty="0">
                <a:solidFill>
                  <a:srgbClr val="FF0000"/>
                </a:solidFill>
                <a:latin typeface="Times New Roman"/>
              </a:rPr>
              <a:t>POJ(1)</a:t>
            </a:r>
            <a:endParaRPr dirty="0"/>
          </a:p>
          <a:p>
            <a:pPr>
              <a:lnSpc>
                <a:spcPct val="100000"/>
              </a:lnSpc>
              <a:buSzPct val="45000"/>
            </a:pPr>
            <a:r>
              <a:rPr lang="en-US" sz="2000" dirty="0" smtClean="0">
                <a:solidFill>
                  <a:srgbClr val="FF0000"/>
                </a:solidFill>
                <a:latin typeface="Times New Roman"/>
              </a:rPr>
              <a:t>	– </a:t>
            </a:r>
            <a:r>
              <a:rPr lang="en-US" sz="2000" dirty="0">
                <a:solidFill>
                  <a:srgbClr val="FF0000"/>
                </a:solidFill>
                <a:latin typeface="Times New Roman"/>
              </a:rPr>
              <a:t>1703</a:t>
            </a:r>
            <a:endParaRPr dirty="0"/>
          </a:p>
        </p:txBody>
      </p:sp>
      <p:sp>
        <p:nvSpPr>
          <p:cNvPr id="482" name="TextShape 4"/>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57200" y="1357200"/>
            <a:ext cx="8226000" cy="28080"/>
          </a:xfrm>
          <a:prstGeom prst="rect">
            <a:avLst/>
          </a:prstGeom>
          <a:blipFill>
            <a:blip r:embed="rId2"/>
            <a:stretch>
              <a:fillRect/>
            </a:stretch>
          </a:blipFill>
          <a:ln>
            <a:noFill/>
          </a:ln>
        </p:spPr>
      </p:sp>
      <p:sp>
        <p:nvSpPr>
          <p:cNvPr id="137"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138" name="CustomShape 3"/>
          <p:cNvSpPr/>
          <p:nvPr/>
        </p:nvSpPr>
        <p:spPr>
          <a:xfrm>
            <a:off x="536400" y="1621080"/>
            <a:ext cx="7311600" cy="3401280"/>
          </a:xfrm>
          <a:prstGeom prst="rect">
            <a:avLst/>
          </a:prstGeom>
          <a:noFill/>
          <a:ln>
            <a:noFill/>
          </a:ln>
        </p:spPr>
        <p:txBody>
          <a:bodyPr lIns="0" tIns="12600" rIns="0" bIns="0"/>
          <a:lstStyle/>
          <a:p>
            <a:pPr>
              <a:lnSpc>
                <a:spcPct val="100000"/>
              </a:lnSpc>
            </a:pPr>
            <a:r>
              <a:rPr lang="en-US" sz="2400" dirty="0">
                <a:latin typeface="Trebuchet MS"/>
              </a:rPr>
              <a:t>We want to know </a:t>
            </a:r>
            <a:r>
              <a:rPr lang="en-US" sz="2400" dirty="0" smtClean="0">
                <a:latin typeface="Trebuchet MS"/>
              </a:rPr>
              <a:t>which group elements belonged to </a:t>
            </a:r>
          </a:p>
          <a:p>
            <a:pPr>
              <a:lnSpc>
                <a:spcPct val="100000"/>
              </a:lnSpc>
            </a:pPr>
            <a:endParaRPr dirty="0"/>
          </a:p>
          <a:p>
            <a:pPr>
              <a:lnSpc>
                <a:spcPct val="100000"/>
              </a:lnSpc>
            </a:pPr>
            <a:r>
              <a:rPr lang="en-US" sz="2400" dirty="0">
                <a:solidFill>
                  <a:srgbClr val="375F92"/>
                </a:solidFill>
                <a:latin typeface="Trebuchet MS"/>
              </a:rPr>
              <a:t>Element 1 in group 1</a:t>
            </a:r>
            <a:endParaRPr dirty="0"/>
          </a:p>
          <a:p>
            <a:pPr>
              <a:lnSpc>
                <a:spcPct val="100000"/>
              </a:lnSpc>
            </a:pPr>
            <a:r>
              <a:rPr lang="en-US" sz="2400" dirty="0">
                <a:solidFill>
                  <a:srgbClr val="375F92"/>
                </a:solidFill>
                <a:latin typeface="Trebuchet MS"/>
              </a:rPr>
              <a:t>Element 2 in group 1</a:t>
            </a:r>
            <a:endParaRPr dirty="0"/>
          </a:p>
          <a:p>
            <a:pPr>
              <a:lnSpc>
                <a:spcPct val="100000"/>
              </a:lnSpc>
            </a:pPr>
            <a:r>
              <a:rPr lang="en-US" sz="2400" dirty="0">
                <a:solidFill>
                  <a:srgbClr val="E36C09"/>
                </a:solidFill>
                <a:latin typeface="Trebuchet MS"/>
              </a:rPr>
              <a:t>Element 5 in group 2</a:t>
            </a:r>
            <a:endParaRPr dirty="0"/>
          </a:p>
          <a:p>
            <a:pPr>
              <a:lnSpc>
                <a:spcPct val="100000"/>
              </a:lnSpc>
            </a:pPr>
            <a:r>
              <a:rPr lang="en-US" sz="2400" dirty="0">
                <a:solidFill>
                  <a:srgbClr val="C0504D"/>
                </a:solidFill>
                <a:latin typeface="Trebuchet MS"/>
              </a:rPr>
              <a:t>Element 10 in group 3</a:t>
            </a:r>
            <a:endParaRPr dirty="0"/>
          </a:p>
          <a:p>
            <a:pPr>
              <a:lnSpc>
                <a:spcPct val="100000"/>
              </a:lnSpc>
            </a:pPr>
            <a:r>
              <a:rPr lang="en-US" sz="2400" dirty="0">
                <a:solidFill>
                  <a:srgbClr val="C0504D"/>
                </a:solidFill>
                <a:latin typeface="Trebuchet MS"/>
              </a:rPr>
              <a:t>…</a:t>
            </a:r>
            <a:endParaRPr dirty="0"/>
          </a:p>
        </p:txBody>
      </p:sp>
      <p:sp>
        <p:nvSpPr>
          <p:cNvPr id="139" name="TextShape 4"/>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1357200"/>
            <a:ext cx="8226000" cy="28080"/>
          </a:xfrm>
          <a:prstGeom prst="rect">
            <a:avLst/>
          </a:prstGeom>
          <a:blipFill>
            <a:blip r:embed="rId2"/>
            <a:stretch>
              <a:fillRect/>
            </a:stretch>
          </a:blipFill>
          <a:ln>
            <a:noFill/>
          </a:ln>
        </p:spPr>
      </p:sp>
      <p:sp>
        <p:nvSpPr>
          <p:cNvPr id="141"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142" name="CustomShape 3"/>
          <p:cNvSpPr/>
          <p:nvPr/>
        </p:nvSpPr>
        <p:spPr>
          <a:xfrm>
            <a:off x="536400" y="1545120"/>
            <a:ext cx="3999600" cy="1554120"/>
          </a:xfrm>
          <a:prstGeom prst="rect">
            <a:avLst/>
          </a:prstGeom>
          <a:noFill/>
          <a:ln>
            <a:noFill/>
          </a:ln>
        </p:spPr>
        <p:txBody>
          <a:bodyPr lIns="0" tIns="88920" rIns="0" bIns="0"/>
          <a:lstStyle/>
          <a:p>
            <a:pPr>
              <a:lnSpc>
                <a:spcPct val="100000"/>
              </a:lnSpc>
              <a:buFont typeface="Arial"/>
              <a:buChar char="•"/>
            </a:pPr>
            <a:r>
              <a:rPr lang="en-US" sz="2400" dirty="0">
                <a:latin typeface="Times New Roman" panose="02020603050405020304" pitchFamily="18" charset="0"/>
                <a:cs typeface="Times New Roman" panose="02020603050405020304" pitchFamily="18" charset="0"/>
              </a:rPr>
              <a:t>Main Operation</a:t>
            </a:r>
            <a:endParaRPr sz="2400" dirty="0">
              <a:latin typeface="Times New Roman" panose="02020603050405020304" pitchFamily="18" charset="0"/>
              <a:cs typeface="Times New Roman" panose="02020603050405020304" pitchFamily="18" charset="0"/>
            </a:endParaRPr>
          </a:p>
          <a:p>
            <a:pPr lvl="1">
              <a:lnSpc>
                <a:spcPct val="100000"/>
              </a:lnSpc>
              <a:buFont typeface="Arial"/>
              <a:buChar char="–"/>
            </a:pPr>
            <a:r>
              <a:rPr lang="en-US" sz="2400" dirty="0">
                <a:solidFill>
                  <a:srgbClr val="FF0000"/>
                </a:solidFill>
                <a:latin typeface="Times New Roman" panose="02020603050405020304" pitchFamily="18" charset="0"/>
                <a:cs typeface="Times New Roman" panose="02020603050405020304" pitchFamily="18" charset="0"/>
              </a:rPr>
              <a:t>Union</a:t>
            </a:r>
            <a:endParaRPr sz="2400" dirty="0">
              <a:latin typeface="Times New Roman" panose="02020603050405020304" pitchFamily="18" charset="0"/>
              <a:cs typeface="Times New Roman" panose="02020603050405020304" pitchFamily="18" charset="0"/>
            </a:endParaRPr>
          </a:p>
          <a:p>
            <a:pPr lvl="1">
              <a:lnSpc>
                <a:spcPct val="100000"/>
              </a:lnSpc>
              <a:buFont typeface="Arial"/>
              <a:buChar char="–"/>
            </a:pPr>
            <a:r>
              <a:rPr lang="en-US" sz="2400" dirty="0">
                <a:solidFill>
                  <a:srgbClr val="FF0000"/>
                </a:solidFill>
                <a:latin typeface="Times New Roman" panose="02020603050405020304" pitchFamily="18" charset="0"/>
                <a:cs typeface="Times New Roman" panose="02020603050405020304" pitchFamily="18" charset="0"/>
              </a:rPr>
              <a:t>Find</a:t>
            </a:r>
            <a:endParaRPr sz="2400" dirty="0">
              <a:latin typeface="Times New Roman" panose="02020603050405020304" pitchFamily="18" charset="0"/>
              <a:cs typeface="Times New Roman" panose="02020603050405020304" pitchFamily="18" charset="0"/>
            </a:endParaRPr>
          </a:p>
        </p:txBody>
      </p:sp>
      <p:sp>
        <p:nvSpPr>
          <p:cNvPr id="143" name="TextShape 4"/>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1357200"/>
            <a:ext cx="8226000" cy="28080"/>
          </a:xfrm>
          <a:prstGeom prst="rect">
            <a:avLst/>
          </a:prstGeom>
          <a:blipFill>
            <a:blip r:embed="rId2"/>
            <a:stretch>
              <a:fillRect/>
            </a:stretch>
          </a:blipFill>
          <a:ln>
            <a:noFill/>
          </a:ln>
        </p:spPr>
      </p:sp>
      <p:sp>
        <p:nvSpPr>
          <p:cNvPr id="145"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146" name="CustomShape 3"/>
          <p:cNvSpPr/>
          <p:nvPr/>
        </p:nvSpPr>
        <p:spPr>
          <a:xfrm>
            <a:off x="536400" y="1621080"/>
            <a:ext cx="2919600" cy="743760"/>
          </a:xfrm>
          <a:prstGeom prst="rect">
            <a:avLst/>
          </a:prstGeom>
          <a:noFill/>
          <a:ln>
            <a:noFill/>
          </a:ln>
        </p:spPr>
        <p:txBody>
          <a:bodyPr lIns="0" tIns="12600" rIns="0" bIns="0"/>
          <a:lstStyle/>
          <a:p>
            <a:pPr>
              <a:lnSpc>
                <a:spcPct val="100000"/>
              </a:lnSpc>
              <a:buFont typeface="Arial"/>
              <a:buChar char="•"/>
            </a:pPr>
            <a:r>
              <a:rPr lang="en-US" sz="2400">
                <a:latin typeface="Trebuchet MS"/>
              </a:rPr>
              <a:t>Initial State</a:t>
            </a:r>
            <a:endParaRPr/>
          </a:p>
        </p:txBody>
      </p:sp>
      <p:sp>
        <p:nvSpPr>
          <p:cNvPr id="147" name="CustomShape 4"/>
          <p:cNvSpPr/>
          <p:nvPr/>
        </p:nvSpPr>
        <p:spPr>
          <a:xfrm>
            <a:off x="1224000" y="2808000"/>
            <a:ext cx="936360" cy="864000"/>
          </a:xfrm>
          <a:prstGeom prst="rect">
            <a:avLst/>
          </a:prstGeom>
          <a:solidFill>
            <a:srgbClr val="4F81BC"/>
          </a:solidFill>
          <a:ln>
            <a:noFill/>
          </a:ln>
        </p:spPr>
      </p:sp>
      <p:sp>
        <p:nvSpPr>
          <p:cNvPr id="148" name="CustomShape 5"/>
          <p:cNvSpPr/>
          <p:nvPr/>
        </p:nvSpPr>
        <p:spPr>
          <a:xfrm>
            <a:off x="1224000" y="2808000"/>
            <a:ext cx="936360" cy="864000"/>
          </a:xfrm>
          <a:prstGeom prst="rect">
            <a:avLst/>
          </a:prstGeom>
          <a:noFill/>
          <a:ln w="19080">
            <a:solidFill>
              <a:srgbClr val="385D89"/>
            </a:solidFill>
            <a:round/>
          </a:ln>
        </p:spPr>
      </p:sp>
      <p:sp>
        <p:nvSpPr>
          <p:cNvPr id="149" name="CustomShape 6"/>
          <p:cNvSpPr/>
          <p:nvPr/>
        </p:nvSpPr>
        <p:spPr>
          <a:xfrm>
            <a:off x="1621080" y="3083400"/>
            <a:ext cx="14004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150" name="CustomShape 7"/>
          <p:cNvSpPr/>
          <p:nvPr/>
        </p:nvSpPr>
        <p:spPr>
          <a:xfrm>
            <a:off x="3815640" y="2808000"/>
            <a:ext cx="936360" cy="864000"/>
          </a:xfrm>
          <a:prstGeom prst="rect">
            <a:avLst/>
          </a:prstGeom>
          <a:solidFill>
            <a:srgbClr val="4F81BC"/>
          </a:solidFill>
          <a:ln>
            <a:noFill/>
          </a:ln>
        </p:spPr>
      </p:sp>
      <p:sp>
        <p:nvSpPr>
          <p:cNvPr id="151" name="CustomShape 8"/>
          <p:cNvSpPr/>
          <p:nvPr/>
        </p:nvSpPr>
        <p:spPr>
          <a:xfrm>
            <a:off x="3815640" y="2808000"/>
            <a:ext cx="936360" cy="864000"/>
          </a:xfrm>
          <a:prstGeom prst="rect">
            <a:avLst/>
          </a:prstGeom>
          <a:noFill/>
          <a:ln w="19080">
            <a:solidFill>
              <a:srgbClr val="385D89"/>
            </a:solidFill>
            <a:round/>
          </a:ln>
        </p:spPr>
      </p:sp>
      <p:sp>
        <p:nvSpPr>
          <p:cNvPr id="152" name="CustomShape 9"/>
          <p:cNvSpPr/>
          <p:nvPr/>
        </p:nvSpPr>
        <p:spPr>
          <a:xfrm>
            <a:off x="4212720" y="30844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153" name="CustomShape 10"/>
          <p:cNvSpPr/>
          <p:nvPr/>
        </p:nvSpPr>
        <p:spPr>
          <a:xfrm>
            <a:off x="2520000" y="2808000"/>
            <a:ext cx="936360" cy="864000"/>
          </a:xfrm>
          <a:prstGeom prst="rect">
            <a:avLst/>
          </a:prstGeom>
          <a:solidFill>
            <a:srgbClr val="4F81BC"/>
          </a:solidFill>
          <a:ln>
            <a:noFill/>
          </a:ln>
        </p:spPr>
      </p:sp>
      <p:sp>
        <p:nvSpPr>
          <p:cNvPr id="154" name="CustomShape 11"/>
          <p:cNvSpPr/>
          <p:nvPr/>
        </p:nvSpPr>
        <p:spPr>
          <a:xfrm>
            <a:off x="2520000" y="2808000"/>
            <a:ext cx="936360" cy="864000"/>
          </a:xfrm>
          <a:prstGeom prst="rect">
            <a:avLst/>
          </a:prstGeom>
          <a:noFill/>
          <a:ln w="19080">
            <a:solidFill>
              <a:srgbClr val="385D89"/>
            </a:solidFill>
            <a:round/>
          </a:ln>
        </p:spPr>
      </p:sp>
      <p:sp>
        <p:nvSpPr>
          <p:cNvPr id="155" name="CustomShape 12"/>
          <p:cNvSpPr/>
          <p:nvPr/>
        </p:nvSpPr>
        <p:spPr>
          <a:xfrm>
            <a:off x="2916720" y="30844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156" name="CustomShape 13"/>
          <p:cNvSpPr/>
          <p:nvPr/>
        </p:nvSpPr>
        <p:spPr>
          <a:xfrm>
            <a:off x="5255640" y="2808000"/>
            <a:ext cx="936360" cy="864000"/>
          </a:xfrm>
          <a:prstGeom prst="rect">
            <a:avLst/>
          </a:prstGeom>
          <a:solidFill>
            <a:srgbClr val="4F81BC"/>
          </a:solidFill>
          <a:ln>
            <a:noFill/>
          </a:ln>
        </p:spPr>
      </p:sp>
      <p:sp>
        <p:nvSpPr>
          <p:cNvPr id="157" name="CustomShape 14"/>
          <p:cNvSpPr/>
          <p:nvPr/>
        </p:nvSpPr>
        <p:spPr>
          <a:xfrm>
            <a:off x="5255640" y="2808000"/>
            <a:ext cx="936360" cy="864000"/>
          </a:xfrm>
          <a:prstGeom prst="rect">
            <a:avLst/>
          </a:prstGeom>
          <a:noFill/>
          <a:ln w="19080">
            <a:solidFill>
              <a:srgbClr val="385D89"/>
            </a:solidFill>
            <a:round/>
          </a:ln>
        </p:spPr>
      </p:sp>
      <p:sp>
        <p:nvSpPr>
          <p:cNvPr id="158" name="CustomShape 15"/>
          <p:cNvSpPr/>
          <p:nvPr/>
        </p:nvSpPr>
        <p:spPr>
          <a:xfrm>
            <a:off x="5653080" y="30844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159" name="CustomShape 16"/>
          <p:cNvSpPr/>
          <p:nvPr/>
        </p:nvSpPr>
        <p:spPr>
          <a:xfrm>
            <a:off x="6623640" y="2808000"/>
            <a:ext cx="936360" cy="864000"/>
          </a:xfrm>
          <a:prstGeom prst="rect">
            <a:avLst/>
          </a:prstGeom>
          <a:solidFill>
            <a:srgbClr val="4F81BC"/>
          </a:solidFill>
          <a:ln>
            <a:noFill/>
          </a:ln>
        </p:spPr>
      </p:sp>
      <p:sp>
        <p:nvSpPr>
          <p:cNvPr id="160" name="CustomShape 17"/>
          <p:cNvSpPr/>
          <p:nvPr/>
        </p:nvSpPr>
        <p:spPr>
          <a:xfrm>
            <a:off x="6623640" y="2808000"/>
            <a:ext cx="936360" cy="864000"/>
          </a:xfrm>
          <a:prstGeom prst="rect">
            <a:avLst/>
          </a:prstGeom>
          <a:noFill/>
          <a:ln w="19080">
            <a:solidFill>
              <a:srgbClr val="385D89"/>
            </a:solidFill>
            <a:round/>
          </a:ln>
        </p:spPr>
      </p:sp>
      <p:sp>
        <p:nvSpPr>
          <p:cNvPr id="161" name="CustomShape 18"/>
          <p:cNvSpPr/>
          <p:nvPr/>
        </p:nvSpPr>
        <p:spPr>
          <a:xfrm>
            <a:off x="7021800" y="308376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5</a:t>
            </a:r>
            <a:endParaRPr/>
          </a:p>
        </p:txBody>
      </p:sp>
      <p:sp>
        <p:nvSpPr>
          <p:cNvPr id="162" name="TextShape 19"/>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457200" y="1357200"/>
            <a:ext cx="8226000" cy="28080"/>
          </a:xfrm>
          <a:prstGeom prst="rect">
            <a:avLst/>
          </a:prstGeom>
          <a:blipFill>
            <a:blip r:embed="rId2"/>
            <a:stretch>
              <a:fillRect/>
            </a:stretch>
          </a:blipFill>
          <a:ln>
            <a:noFill/>
          </a:ln>
        </p:spPr>
      </p:sp>
      <p:sp>
        <p:nvSpPr>
          <p:cNvPr id="164"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165" name="CustomShape 3"/>
          <p:cNvSpPr/>
          <p:nvPr/>
        </p:nvSpPr>
        <p:spPr>
          <a:xfrm>
            <a:off x="536400" y="1621080"/>
            <a:ext cx="3135600" cy="743760"/>
          </a:xfrm>
          <a:prstGeom prst="rect">
            <a:avLst/>
          </a:prstGeom>
          <a:noFill/>
          <a:ln>
            <a:noFill/>
          </a:ln>
        </p:spPr>
        <p:txBody>
          <a:bodyPr lIns="0" tIns="12600" rIns="0" bIns="0"/>
          <a:lstStyle/>
          <a:p>
            <a:pPr>
              <a:lnSpc>
                <a:spcPct val="100000"/>
              </a:lnSpc>
              <a:buFont typeface="Arial"/>
              <a:buChar char="•"/>
            </a:pPr>
            <a:r>
              <a:rPr lang="en-US" sz="2400">
                <a:latin typeface="Trebuchet MS"/>
              </a:rPr>
              <a:t>Find(1) : return 1</a:t>
            </a:r>
            <a:endParaRPr/>
          </a:p>
        </p:txBody>
      </p:sp>
      <p:sp>
        <p:nvSpPr>
          <p:cNvPr id="166" name="TextShape 4"/>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167" name="CustomShape 5"/>
          <p:cNvSpPr/>
          <p:nvPr/>
        </p:nvSpPr>
        <p:spPr>
          <a:xfrm>
            <a:off x="1368000" y="2952000"/>
            <a:ext cx="936360" cy="864000"/>
          </a:xfrm>
          <a:prstGeom prst="rect">
            <a:avLst/>
          </a:prstGeom>
          <a:solidFill>
            <a:srgbClr val="4F81BC"/>
          </a:solidFill>
          <a:ln>
            <a:noFill/>
          </a:ln>
        </p:spPr>
      </p:sp>
      <p:sp>
        <p:nvSpPr>
          <p:cNvPr id="168" name="CustomShape 6"/>
          <p:cNvSpPr/>
          <p:nvPr/>
        </p:nvSpPr>
        <p:spPr>
          <a:xfrm>
            <a:off x="1368000" y="2952000"/>
            <a:ext cx="936360" cy="864000"/>
          </a:xfrm>
          <a:prstGeom prst="rect">
            <a:avLst/>
          </a:prstGeom>
          <a:noFill/>
          <a:ln w="19080">
            <a:solidFill>
              <a:srgbClr val="385D89"/>
            </a:solidFill>
            <a:round/>
          </a:ln>
        </p:spPr>
      </p:sp>
      <p:sp>
        <p:nvSpPr>
          <p:cNvPr id="169" name="CustomShape 7"/>
          <p:cNvSpPr/>
          <p:nvPr/>
        </p:nvSpPr>
        <p:spPr>
          <a:xfrm>
            <a:off x="1765080" y="3227400"/>
            <a:ext cx="14004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170" name="CustomShape 8"/>
          <p:cNvSpPr/>
          <p:nvPr/>
        </p:nvSpPr>
        <p:spPr>
          <a:xfrm>
            <a:off x="3959640" y="2952000"/>
            <a:ext cx="936360" cy="864000"/>
          </a:xfrm>
          <a:prstGeom prst="rect">
            <a:avLst/>
          </a:prstGeom>
          <a:solidFill>
            <a:srgbClr val="4F81BC"/>
          </a:solidFill>
          <a:ln>
            <a:noFill/>
          </a:ln>
        </p:spPr>
      </p:sp>
      <p:sp>
        <p:nvSpPr>
          <p:cNvPr id="171" name="CustomShape 9"/>
          <p:cNvSpPr/>
          <p:nvPr/>
        </p:nvSpPr>
        <p:spPr>
          <a:xfrm>
            <a:off x="3959640" y="2952000"/>
            <a:ext cx="936360" cy="864000"/>
          </a:xfrm>
          <a:prstGeom prst="rect">
            <a:avLst/>
          </a:prstGeom>
          <a:noFill/>
          <a:ln w="19080">
            <a:solidFill>
              <a:srgbClr val="385D89"/>
            </a:solidFill>
            <a:round/>
          </a:ln>
        </p:spPr>
      </p:sp>
      <p:sp>
        <p:nvSpPr>
          <p:cNvPr id="172" name="CustomShape 10"/>
          <p:cNvSpPr/>
          <p:nvPr/>
        </p:nvSpPr>
        <p:spPr>
          <a:xfrm>
            <a:off x="4356720" y="32284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173" name="CustomShape 11"/>
          <p:cNvSpPr/>
          <p:nvPr/>
        </p:nvSpPr>
        <p:spPr>
          <a:xfrm>
            <a:off x="2664000" y="2952000"/>
            <a:ext cx="936360" cy="864000"/>
          </a:xfrm>
          <a:prstGeom prst="rect">
            <a:avLst/>
          </a:prstGeom>
          <a:solidFill>
            <a:srgbClr val="4F81BC"/>
          </a:solidFill>
          <a:ln>
            <a:noFill/>
          </a:ln>
        </p:spPr>
      </p:sp>
      <p:sp>
        <p:nvSpPr>
          <p:cNvPr id="174" name="CustomShape 12"/>
          <p:cNvSpPr/>
          <p:nvPr/>
        </p:nvSpPr>
        <p:spPr>
          <a:xfrm>
            <a:off x="2664000" y="2952000"/>
            <a:ext cx="936360" cy="864000"/>
          </a:xfrm>
          <a:prstGeom prst="rect">
            <a:avLst/>
          </a:prstGeom>
          <a:noFill/>
          <a:ln w="19080">
            <a:solidFill>
              <a:srgbClr val="385D89"/>
            </a:solidFill>
            <a:round/>
          </a:ln>
        </p:spPr>
      </p:sp>
      <p:sp>
        <p:nvSpPr>
          <p:cNvPr id="175" name="CustomShape 13"/>
          <p:cNvSpPr/>
          <p:nvPr/>
        </p:nvSpPr>
        <p:spPr>
          <a:xfrm>
            <a:off x="3060720" y="32284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176" name="CustomShape 14"/>
          <p:cNvSpPr/>
          <p:nvPr/>
        </p:nvSpPr>
        <p:spPr>
          <a:xfrm>
            <a:off x="5399640" y="2952000"/>
            <a:ext cx="936360" cy="864000"/>
          </a:xfrm>
          <a:prstGeom prst="rect">
            <a:avLst/>
          </a:prstGeom>
          <a:solidFill>
            <a:srgbClr val="4F81BC"/>
          </a:solidFill>
          <a:ln>
            <a:noFill/>
          </a:ln>
        </p:spPr>
      </p:sp>
      <p:sp>
        <p:nvSpPr>
          <p:cNvPr id="177" name="CustomShape 15"/>
          <p:cNvSpPr/>
          <p:nvPr/>
        </p:nvSpPr>
        <p:spPr>
          <a:xfrm>
            <a:off x="5399640" y="2952000"/>
            <a:ext cx="936360" cy="864000"/>
          </a:xfrm>
          <a:prstGeom prst="rect">
            <a:avLst/>
          </a:prstGeom>
          <a:noFill/>
          <a:ln w="19080">
            <a:solidFill>
              <a:srgbClr val="385D89"/>
            </a:solidFill>
            <a:round/>
          </a:ln>
        </p:spPr>
      </p:sp>
      <p:sp>
        <p:nvSpPr>
          <p:cNvPr id="178" name="CustomShape 16"/>
          <p:cNvSpPr/>
          <p:nvPr/>
        </p:nvSpPr>
        <p:spPr>
          <a:xfrm>
            <a:off x="5797080" y="32284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179" name="CustomShape 17"/>
          <p:cNvSpPr/>
          <p:nvPr/>
        </p:nvSpPr>
        <p:spPr>
          <a:xfrm>
            <a:off x="6767640" y="2952000"/>
            <a:ext cx="936360" cy="864000"/>
          </a:xfrm>
          <a:prstGeom prst="rect">
            <a:avLst/>
          </a:prstGeom>
          <a:solidFill>
            <a:srgbClr val="4F81BC"/>
          </a:solidFill>
          <a:ln>
            <a:noFill/>
          </a:ln>
        </p:spPr>
      </p:sp>
      <p:sp>
        <p:nvSpPr>
          <p:cNvPr id="180" name="CustomShape 18"/>
          <p:cNvSpPr/>
          <p:nvPr/>
        </p:nvSpPr>
        <p:spPr>
          <a:xfrm>
            <a:off x="6767640" y="2952000"/>
            <a:ext cx="936360" cy="864000"/>
          </a:xfrm>
          <a:prstGeom prst="rect">
            <a:avLst/>
          </a:prstGeom>
          <a:noFill/>
          <a:ln w="19080">
            <a:solidFill>
              <a:srgbClr val="385D89"/>
            </a:solidFill>
            <a:round/>
          </a:ln>
        </p:spPr>
      </p:sp>
      <p:sp>
        <p:nvSpPr>
          <p:cNvPr id="181" name="CustomShape 19"/>
          <p:cNvSpPr/>
          <p:nvPr/>
        </p:nvSpPr>
        <p:spPr>
          <a:xfrm>
            <a:off x="7165800" y="322776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5</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457200" y="1357200"/>
            <a:ext cx="8226000" cy="28080"/>
          </a:xfrm>
          <a:prstGeom prst="rect">
            <a:avLst/>
          </a:prstGeom>
          <a:blipFill>
            <a:blip r:embed="rId2"/>
            <a:stretch>
              <a:fillRect/>
            </a:stretch>
          </a:blipFill>
          <a:ln>
            <a:noFill/>
          </a:ln>
        </p:spPr>
      </p:sp>
      <p:sp>
        <p:nvSpPr>
          <p:cNvPr id="183"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184" name="CustomShape 3"/>
          <p:cNvSpPr/>
          <p:nvPr/>
        </p:nvSpPr>
        <p:spPr>
          <a:xfrm>
            <a:off x="536400" y="1621080"/>
            <a:ext cx="2487600" cy="744120"/>
          </a:xfrm>
          <a:prstGeom prst="rect">
            <a:avLst/>
          </a:prstGeom>
          <a:noFill/>
          <a:ln>
            <a:noFill/>
          </a:ln>
        </p:spPr>
        <p:txBody>
          <a:bodyPr lIns="0" tIns="12600" rIns="0" bIns="0"/>
          <a:lstStyle/>
          <a:p>
            <a:pPr>
              <a:lnSpc>
                <a:spcPct val="100000"/>
              </a:lnSpc>
              <a:buFont typeface="Arial"/>
              <a:buChar char="•"/>
            </a:pPr>
            <a:r>
              <a:rPr lang="en-US" sz="2400">
                <a:latin typeface="Trebuchet MS"/>
              </a:rPr>
              <a:t>Union(1, 2)</a:t>
            </a:r>
            <a:endParaRPr/>
          </a:p>
        </p:txBody>
      </p:sp>
      <p:sp>
        <p:nvSpPr>
          <p:cNvPr id="185" name="TextShape 4"/>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186" name="CustomShape 5"/>
          <p:cNvSpPr/>
          <p:nvPr/>
        </p:nvSpPr>
        <p:spPr>
          <a:xfrm>
            <a:off x="1152000" y="3744000"/>
            <a:ext cx="936360" cy="864000"/>
          </a:xfrm>
          <a:prstGeom prst="rect">
            <a:avLst/>
          </a:prstGeom>
          <a:solidFill>
            <a:srgbClr val="FFD320"/>
          </a:solidFill>
          <a:ln>
            <a:noFill/>
          </a:ln>
        </p:spPr>
      </p:sp>
      <p:sp>
        <p:nvSpPr>
          <p:cNvPr id="187" name="CustomShape 6"/>
          <p:cNvSpPr/>
          <p:nvPr/>
        </p:nvSpPr>
        <p:spPr>
          <a:xfrm>
            <a:off x="1152000" y="3744000"/>
            <a:ext cx="936360" cy="864000"/>
          </a:xfrm>
          <a:prstGeom prst="rect">
            <a:avLst/>
          </a:prstGeom>
          <a:noFill/>
          <a:ln w="19080">
            <a:solidFill>
              <a:srgbClr val="385D89"/>
            </a:solidFill>
            <a:round/>
          </a:ln>
        </p:spPr>
      </p:sp>
      <p:sp>
        <p:nvSpPr>
          <p:cNvPr id="188" name="CustomShape 7"/>
          <p:cNvSpPr/>
          <p:nvPr/>
        </p:nvSpPr>
        <p:spPr>
          <a:xfrm>
            <a:off x="1549080" y="4019400"/>
            <a:ext cx="14004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189" name="CustomShape 8"/>
          <p:cNvSpPr/>
          <p:nvPr/>
        </p:nvSpPr>
        <p:spPr>
          <a:xfrm>
            <a:off x="3743640" y="3744000"/>
            <a:ext cx="936360" cy="864000"/>
          </a:xfrm>
          <a:prstGeom prst="rect">
            <a:avLst/>
          </a:prstGeom>
          <a:solidFill>
            <a:srgbClr val="4F81BC"/>
          </a:solidFill>
          <a:ln>
            <a:noFill/>
          </a:ln>
        </p:spPr>
      </p:sp>
      <p:sp>
        <p:nvSpPr>
          <p:cNvPr id="190" name="CustomShape 9"/>
          <p:cNvSpPr/>
          <p:nvPr/>
        </p:nvSpPr>
        <p:spPr>
          <a:xfrm>
            <a:off x="3743640" y="3744000"/>
            <a:ext cx="936360" cy="864000"/>
          </a:xfrm>
          <a:prstGeom prst="rect">
            <a:avLst/>
          </a:prstGeom>
          <a:noFill/>
          <a:ln w="19080">
            <a:solidFill>
              <a:srgbClr val="385D89"/>
            </a:solidFill>
            <a:round/>
          </a:ln>
        </p:spPr>
      </p:sp>
      <p:sp>
        <p:nvSpPr>
          <p:cNvPr id="191" name="CustomShape 10"/>
          <p:cNvSpPr/>
          <p:nvPr/>
        </p:nvSpPr>
        <p:spPr>
          <a:xfrm>
            <a:off x="4140720" y="40204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192" name="CustomShape 11"/>
          <p:cNvSpPr/>
          <p:nvPr/>
        </p:nvSpPr>
        <p:spPr>
          <a:xfrm>
            <a:off x="2367540" y="2581200"/>
            <a:ext cx="936360" cy="864000"/>
          </a:xfrm>
          <a:prstGeom prst="rect">
            <a:avLst/>
          </a:prstGeom>
          <a:solidFill>
            <a:srgbClr val="FFD320"/>
          </a:solidFill>
          <a:ln>
            <a:noFill/>
          </a:ln>
        </p:spPr>
      </p:sp>
      <p:sp>
        <p:nvSpPr>
          <p:cNvPr id="193" name="CustomShape 12"/>
          <p:cNvSpPr/>
          <p:nvPr/>
        </p:nvSpPr>
        <p:spPr>
          <a:xfrm>
            <a:off x="2367540" y="2581200"/>
            <a:ext cx="936360" cy="864000"/>
          </a:xfrm>
          <a:prstGeom prst="rect">
            <a:avLst/>
          </a:prstGeom>
          <a:noFill/>
          <a:ln w="19080">
            <a:solidFill>
              <a:srgbClr val="385D89"/>
            </a:solidFill>
            <a:round/>
          </a:ln>
        </p:spPr>
      </p:sp>
      <p:sp>
        <p:nvSpPr>
          <p:cNvPr id="194" name="CustomShape 13"/>
          <p:cNvSpPr/>
          <p:nvPr/>
        </p:nvSpPr>
        <p:spPr>
          <a:xfrm>
            <a:off x="2764260" y="28576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195" name="CustomShape 14"/>
          <p:cNvSpPr/>
          <p:nvPr/>
        </p:nvSpPr>
        <p:spPr>
          <a:xfrm>
            <a:off x="5183640" y="3744000"/>
            <a:ext cx="936360" cy="864000"/>
          </a:xfrm>
          <a:prstGeom prst="rect">
            <a:avLst/>
          </a:prstGeom>
          <a:solidFill>
            <a:srgbClr val="4F81BC"/>
          </a:solidFill>
          <a:ln>
            <a:noFill/>
          </a:ln>
        </p:spPr>
      </p:sp>
      <p:sp>
        <p:nvSpPr>
          <p:cNvPr id="196" name="CustomShape 15"/>
          <p:cNvSpPr/>
          <p:nvPr/>
        </p:nvSpPr>
        <p:spPr>
          <a:xfrm>
            <a:off x="5183640" y="3744000"/>
            <a:ext cx="936360" cy="864000"/>
          </a:xfrm>
          <a:prstGeom prst="rect">
            <a:avLst/>
          </a:prstGeom>
          <a:noFill/>
          <a:ln w="19080">
            <a:solidFill>
              <a:srgbClr val="385D89"/>
            </a:solidFill>
            <a:round/>
          </a:ln>
        </p:spPr>
      </p:sp>
      <p:sp>
        <p:nvSpPr>
          <p:cNvPr id="197" name="CustomShape 16"/>
          <p:cNvSpPr/>
          <p:nvPr/>
        </p:nvSpPr>
        <p:spPr>
          <a:xfrm>
            <a:off x="5581080" y="40204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198" name="CustomShape 17"/>
          <p:cNvSpPr/>
          <p:nvPr/>
        </p:nvSpPr>
        <p:spPr>
          <a:xfrm>
            <a:off x="6551640" y="3744000"/>
            <a:ext cx="936360" cy="864000"/>
          </a:xfrm>
          <a:prstGeom prst="rect">
            <a:avLst/>
          </a:prstGeom>
          <a:solidFill>
            <a:srgbClr val="4F81BC"/>
          </a:solidFill>
          <a:ln>
            <a:noFill/>
          </a:ln>
        </p:spPr>
      </p:sp>
      <p:sp>
        <p:nvSpPr>
          <p:cNvPr id="199" name="CustomShape 18"/>
          <p:cNvSpPr/>
          <p:nvPr/>
        </p:nvSpPr>
        <p:spPr>
          <a:xfrm>
            <a:off x="6551640" y="3744000"/>
            <a:ext cx="936360" cy="864000"/>
          </a:xfrm>
          <a:prstGeom prst="rect">
            <a:avLst/>
          </a:prstGeom>
          <a:noFill/>
          <a:ln w="19080">
            <a:solidFill>
              <a:srgbClr val="385D89"/>
            </a:solidFill>
            <a:round/>
          </a:ln>
        </p:spPr>
      </p:sp>
      <p:sp>
        <p:nvSpPr>
          <p:cNvPr id="200" name="CustomShape 19"/>
          <p:cNvSpPr/>
          <p:nvPr/>
        </p:nvSpPr>
        <p:spPr>
          <a:xfrm>
            <a:off x="6949800" y="401976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5</a:t>
            </a:r>
            <a:endParaRPr/>
          </a:p>
        </p:txBody>
      </p:sp>
      <p:sp>
        <p:nvSpPr>
          <p:cNvPr id="201" name="Line 20"/>
          <p:cNvSpPr/>
          <p:nvPr/>
        </p:nvSpPr>
        <p:spPr>
          <a:xfrm flipV="1">
            <a:off x="2088360" y="3445200"/>
            <a:ext cx="279180" cy="298800"/>
          </a:xfrm>
          <a:prstGeom prst="line">
            <a:avLst/>
          </a:prstGeom>
          <a:ln w="3600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57200" y="1357200"/>
            <a:ext cx="8226000" cy="28080"/>
          </a:xfrm>
          <a:prstGeom prst="rect">
            <a:avLst/>
          </a:prstGeom>
          <a:blipFill>
            <a:blip r:embed="rId2"/>
            <a:stretch>
              <a:fillRect/>
            </a:stretch>
          </a:blipFill>
          <a:ln>
            <a:noFill/>
          </a:ln>
        </p:spPr>
      </p:sp>
      <p:sp>
        <p:nvSpPr>
          <p:cNvPr id="203"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204" name="TextShape 3"/>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205" name="CustomShape 4"/>
          <p:cNvSpPr/>
          <p:nvPr/>
        </p:nvSpPr>
        <p:spPr>
          <a:xfrm>
            <a:off x="457560" y="1362240"/>
            <a:ext cx="8226000" cy="28080"/>
          </a:xfrm>
          <a:prstGeom prst="rect">
            <a:avLst/>
          </a:prstGeom>
          <a:blipFill>
            <a:blip r:embed="rId3"/>
            <a:stretch>
              <a:fillRect/>
            </a:stretch>
          </a:blipFill>
          <a:ln>
            <a:noFill/>
          </a:ln>
        </p:spPr>
      </p:sp>
      <p:sp>
        <p:nvSpPr>
          <p:cNvPr id="206" name="CustomShape 5"/>
          <p:cNvSpPr/>
          <p:nvPr/>
        </p:nvSpPr>
        <p:spPr>
          <a:xfrm>
            <a:off x="536760" y="1626120"/>
            <a:ext cx="2487600" cy="744120"/>
          </a:xfrm>
          <a:prstGeom prst="rect">
            <a:avLst/>
          </a:prstGeom>
          <a:noFill/>
          <a:ln>
            <a:noFill/>
          </a:ln>
        </p:spPr>
        <p:txBody>
          <a:bodyPr lIns="0" tIns="12600" rIns="0" bIns="0"/>
          <a:lstStyle/>
          <a:p>
            <a:pPr>
              <a:lnSpc>
                <a:spcPct val="100000"/>
              </a:lnSpc>
              <a:buFont typeface="Arial"/>
              <a:buChar char="•"/>
            </a:pPr>
            <a:r>
              <a:rPr lang="en-US" sz="2400">
                <a:latin typeface="Trebuchet MS"/>
              </a:rPr>
              <a:t>Union(3, 4)</a:t>
            </a:r>
            <a:endParaRPr/>
          </a:p>
        </p:txBody>
      </p:sp>
      <p:sp>
        <p:nvSpPr>
          <p:cNvPr id="207" name="CustomShape 6"/>
          <p:cNvSpPr/>
          <p:nvPr/>
        </p:nvSpPr>
        <p:spPr>
          <a:xfrm>
            <a:off x="899280" y="3749040"/>
            <a:ext cx="936360" cy="864000"/>
          </a:xfrm>
          <a:prstGeom prst="rect">
            <a:avLst/>
          </a:prstGeom>
          <a:solidFill>
            <a:srgbClr val="FFD320"/>
          </a:solidFill>
          <a:ln>
            <a:noFill/>
          </a:ln>
        </p:spPr>
      </p:sp>
      <p:sp>
        <p:nvSpPr>
          <p:cNvPr id="208" name="CustomShape 7"/>
          <p:cNvSpPr/>
          <p:nvPr/>
        </p:nvSpPr>
        <p:spPr>
          <a:xfrm>
            <a:off x="899280" y="3749040"/>
            <a:ext cx="936360" cy="864000"/>
          </a:xfrm>
          <a:prstGeom prst="rect">
            <a:avLst/>
          </a:prstGeom>
          <a:noFill/>
          <a:ln w="19080">
            <a:solidFill>
              <a:srgbClr val="385D89"/>
            </a:solidFill>
            <a:round/>
          </a:ln>
        </p:spPr>
      </p:sp>
      <p:sp>
        <p:nvSpPr>
          <p:cNvPr id="209" name="CustomShape 8"/>
          <p:cNvSpPr/>
          <p:nvPr/>
        </p:nvSpPr>
        <p:spPr>
          <a:xfrm>
            <a:off x="1296360" y="4024440"/>
            <a:ext cx="14004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210" name="CustomShape 9"/>
          <p:cNvSpPr/>
          <p:nvPr/>
        </p:nvSpPr>
        <p:spPr>
          <a:xfrm>
            <a:off x="3527640" y="3749040"/>
            <a:ext cx="936360" cy="864000"/>
          </a:xfrm>
          <a:prstGeom prst="rect">
            <a:avLst/>
          </a:prstGeom>
          <a:solidFill>
            <a:srgbClr val="FF420E"/>
          </a:solidFill>
          <a:ln>
            <a:noFill/>
          </a:ln>
        </p:spPr>
      </p:sp>
      <p:sp>
        <p:nvSpPr>
          <p:cNvPr id="211" name="CustomShape 10"/>
          <p:cNvSpPr/>
          <p:nvPr/>
        </p:nvSpPr>
        <p:spPr>
          <a:xfrm>
            <a:off x="3527640" y="3749040"/>
            <a:ext cx="936360" cy="864000"/>
          </a:xfrm>
          <a:prstGeom prst="rect">
            <a:avLst/>
          </a:prstGeom>
          <a:noFill/>
          <a:ln w="19080">
            <a:solidFill>
              <a:srgbClr val="385D89"/>
            </a:solidFill>
            <a:round/>
          </a:ln>
        </p:spPr>
      </p:sp>
      <p:sp>
        <p:nvSpPr>
          <p:cNvPr id="212" name="CustomShape 11"/>
          <p:cNvSpPr/>
          <p:nvPr/>
        </p:nvSpPr>
        <p:spPr>
          <a:xfrm>
            <a:off x="3924720" y="402552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213" name="CustomShape 12"/>
          <p:cNvSpPr/>
          <p:nvPr/>
        </p:nvSpPr>
        <p:spPr>
          <a:xfrm>
            <a:off x="2232000" y="2577600"/>
            <a:ext cx="936360" cy="864000"/>
          </a:xfrm>
          <a:prstGeom prst="rect">
            <a:avLst/>
          </a:prstGeom>
          <a:solidFill>
            <a:srgbClr val="FFD320"/>
          </a:solidFill>
          <a:ln>
            <a:noFill/>
          </a:ln>
        </p:spPr>
      </p:sp>
      <p:sp>
        <p:nvSpPr>
          <p:cNvPr id="214" name="CustomShape 13"/>
          <p:cNvSpPr/>
          <p:nvPr/>
        </p:nvSpPr>
        <p:spPr>
          <a:xfrm>
            <a:off x="2232000" y="2577600"/>
            <a:ext cx="936360" cy="864000"/>
          </a:xfrm>
          <a:prstGeom prst="rect">
            <a:avLst/>
          </a:prstGeom>
          <a:noFill/>
          <a:ln w="19080">
            <a:solidFill>
              <a:srgbClr val="385D89"/>
            </a:solidFill>
            <a:round/>
          </a:ln>
        </p:spPr>
      </p:sp>
      <p:sp>
        <p:nvSpPr>
          <p:cNvPr id="215" name="CustomShape 14"/>
          <p:cNvSpPr/>
          <p:nvPr/>
        </p:nvSpPr>
        <p:spPr>
          <a:xfrm>
            <a:off x="2628720" y="28540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216" name="CustomShape 15"/>
          <p:cNvSpPr/>
          <p:nvPr/>
        </p:nvSpPr>
        <p:spPr>
          <a:xfrm>
            <a:off x="4824000" y="2513016"/>
            <a:ext cx="936360" cy="864000"/>
          </a:xfrm>
          <a:prstGeom prst="rect">
            <a:avLst/>
          </a:prstGeom>
          <a:solidFill>
            <a:srgbClr val="FF420E"/>
          </a:solidFill>
          <a:ln>
            <a:noFill/>
          </a:ln>
        </p:spPr>
      </p:sp>
      <p:sp>
        <p:nvSpPr>
          <p:cNvPr id="217" name="CustomShape 16"/>
          <p:cNvSpPr/>
          <p:nvPr/>
        </p:nvSpPr>
        <p:spPr>
          <a:xfrm>
            <a:off x="4824000" y="2513016"/>
            <a:ext cx="936360" cy="864000"/>
          </a:xfrm>
          <a:prstGeom prst="rect">
            <a:avLst/>
          </a:prstGeom>
          <a:noFill/>
          <a:ln w="19080">
            <a:solidFill>
              <a:srgbClr val="385D89"/>
            </a:solidFill>
            <a:round/>
          </a:ln>
        </p:spPr>
      </p:sp>
      <p:sp>
        <p:nvSpPr>
          <p:cNvPr id="218" name="CustomShape 17"/>
          <p:cNvSpPr/>
          <p:nvPr/>
        </p:nvSpPr>
        <p:spPr>
          <a:xfrm>
            <a:off x="5221440" y="2789496"/>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219" name="CustomShape 18"/>
          <p:cNvSpPr/>
          <p:nvPr/>
        </p:nvSpPr>
        <p:spPr>
          <a:xfrm>
            <a:off x="6552000" y="3749040"/>
            <a:ext cx="936360" cy="864000"/>
          </a:xfrm>
          <a:prstGeom prst="rect">
            <a:avLst/>
          </a:prstGeom>
          <a:solidFill>
            <a:srgbClr val="4F81BC"/>
          </a:solidFill>
          <a:ln>
            <a:noFill/>
          </a:ln>
        </p:spPr>
      </p:sp>
      <p:sp>
        <p:nvSpPr>
          <p:cNvPr id="220" name="CustomShape 19"/>
          <p:cNvSpPr/>
          <p:nvPr/>
        </p:nvSpPr>
        <p:spPr>
          <a:xfrm>
            <a:off x="6552000" y="3749040"/>
            <a:ext cx="936360" cy="864000"/>
          </a:xfrm>
          <a:prstGeom prst="rect">
            <a:avLst/>
          </a:prstGeom>
          <a:noFill/>
          <a:ln w="19080">
            <a:solidFill>
              <a:srgbClr val="385D89"/>
            </a:solidFill>
            <a:round/>
          </a:ln>
        </p:spPr>
      </p:sp>
      <p:sp>
        <p:nvSpPr>
          <p:cNvPr id="221" name="CustomShape 20"/>
          <p:cNvSpPr/>
          <p:nvPr/>
        </p:nvSpPr>
        <p:spPr>
          <a:xfrm>
            <a:off x="6950160" y="402480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5</a:t>
            </a:r>
            <a:endParaRPr/>
          </a:p>
        </p:txBody>
      </p:sp>
      <p:sp>
        <p:nvSpPr>
          <p:cNvPr id="222" name="Line 21"/>
          <p:cNvSpPr/>
          <p:nvPr/>
        </p:nvSpPr>
        <p:spPr>
          <a:xfrm flipV="1">
            <a:off x="1835640" y="3441600"/>
            <a:ext cx="396360" cy="307440"/>
          </a:xfrm>
          <a:prstGeom prst="line">
            <a:avLst/>
          </a:prstGeom>
          <a:ln w="36000">
            <a:solidFill>
              <a:srgbClr val="000000"/>
            </a:solidFill>
            <a:round/>
          </a:ln>
        </p:spPr>
      </p:sp>
      <p:sp>
        <p:nvSpPr>
          <p:cNvPr id="223" name="Line 22"/>
          <p:cNvSpPr/>
          <p:nvPr/>
        </p:nvSpPr>
        <p:spPr>
          <a:xfrm flipV="1">
            <a:off x="4464000" y="3377016"/>
            <a:ext cx="396360" cy="372024"/>
          </a:xfrm>
          <a:prstGeom prst="line">
            <a:avLst/>
          </a:prstGeom>
          <a:ln w="3600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457200" y="1357200"/>
            <a:ext cx="8226000" cy="28080"/>
          </a:xfrm>
          <a:prstGeom prst="rect">
            <a:avLst/>
          </a:prstGeom>
          <a:blipFill>
            <a:blip r:embed="rId2"/>
            <a:stretch>
              <a:fillRect/>
            </a:stretch>
          </a:blipFill>
          <a:ln>
            <a:noFill/>
          </a:ln>
        </p:spPr>
      </p:sp>
      <p:sp>
        <p:nvSpPr>
          <p:cNvPr id="225" name="TextShape 2"/>
          <p:cNvSpPr txBox="1"/>
          <p:nvPr/>
        </p:nvSpPr>
        <p:spPr>
          <a:xfrm>
            <a:off x="2835720" y="473040"/>
            <a:ext cx="3472200" cy="1157760"/>
          </a:xfrm>
          <a:prstGeom prst="rect">
            <a:avLst/>
          </a:prstGeom>
        </p:spPr>
        <p:txBody>
          <a:bodyPr lIns="0" tIns="12600" rIns="0" bIns="0"/>
          <a:lstStyle/>
          <a:p>
            <a:pPr>
              <a:lnSpc>
                <a:spcPct val="100000"/>
              </a:lnSpc>
            </a:pPr>
            <a:r>
              <a:rPr lang="en-US" sz="4400" b="1">
                <a:solidFill>
                  <a:srgbClr val="375F92"/>
                </a:solidFill>
                <a:latin typeface="Georgia"/>
              </a:rPr>
              <a:t>Disjoint Set</a:t>
            </a:r>
            <a:endParaRPr/>
          </a:p>
        </p:txBody>
      </p:sp>
      <p:sp>
        <p:nvSpPr>
          <p:cNvPr id="226" name="TextShape 3"/>
          <p:cNvSpPr txBox="1"/>
          <p:nvPr/>
        </p:nvSpPr>
        <p:spPr>
          <a:xfrm>
            <a:off x="5400000" y="6264720"/>
            <a:ext cx="2880000" cy="593640"/>
          </a:xfrm>
          <a:prstGeom prst="rect">
            <a:avLst/>
          </a:prstGeom>
        </p:spPr>
        <p:txBody>
          <a:bodyPr lIns="0" tIns="0" rIns="0" bIns="0"/>
          <a:lstStyle/>
          <a:p>
            <a:pPr>
              <a:lnSpc>
                <a:spcPts val="572"/>
              </a:lnSpc>
            </a:pPr>
            <a:r>
              <a:rPr lang="en-US" sz="1600" b="1" i="1">
                <a:solidFill>
                  <a:srgbClr val="000000"/>
                </a:solidFill>
                <a:latin typeface="Trebuchet MS"/>
              </a:rPr>
              <a:t>made by electron &amp; free999</a:t>
            </a:r>
            <a:endParaRPr/>
          </a:p>
        </p:txBody>
      </p:sp>
      <p:sp>
        <p:nvSpPr>
          <p:cNvPr id="227" name="CustomShape 4"/>
          <p:cNvSpPr/>
          <p:nvPr/>
        </p:nvSpPr>
        <p:spPr>
          <a:xfrm>
            <a:off x="457560" y="1362240"/>
            <a:ext cx="8226000" cy="28080"/>
          </a:xfrm>
          <a:prstGeom prst="rect">
            <a:avLst/>
          </a:prstGeom>
          <a:blipFill>
            <a:blip r:embed="rId3"/>
            <a:stretch>
              <a:fillRect/>
            </a:stretch>
          </a:blipFill>
          <a:ln>
            <a:noFill/>
          </a:ln>
        </p:spPr>
      </p:sp>
      <p:sp>
        <p:nvSpPr>
          <p:cNvPr id="228" name="CustomShape 5"/>
          <p:cNvSpPr/>
          <p:nvPr/>
        </p:nvSpPr>
        <p:spPr>
          <a:xfrm>
            <a:off x="536760" y="1626120"/>
            <a:ext cx="2487600" cy="744120"/>
          </a:xfrm>
          <a:prstGeom prst="rect">
            <a:avLst/>
          </a:prstGeom>
          <a:noFill/>
          <a:ln>
            <a:noFill/>
          </a:ln>
        </p:spPr>
        <p:txBody>
          <a:bodyPr lIns="0" tIns="12600" rIns="0" bIns="0"/>
          <a:lstStyle/>
          <a:p>
            <a:pPr>
              <a:lnSpc>
                <a:spcPct val="100000"/>
              </a:lnSpc>
              <a:buFont typeface="Arial"/>
              <a:buChar char="•"/>
            </a:pPr>
            <a:r>
              <a:rPr lang="en-US" sz="2400">
                <a:latin typeface="Trebuchet MS"/>
              </a:rPr>
              <a:t>Union(1, 3)</a:t>
            </a:r>
            <a:endParaRPr/>
          </a:p>
        </p:txBody>
      </p:sp>
      <p:sp>
        <p:nvSpPr>
          <p:cNvPr id="229" name="CustomShape 6"/>
          <p:cNvSpPr/>
          <p:nvPr/>
        </p:nvSpPr>
        <p:spPr>
          <a:xfrm>
            <a:off x="1655280" y="4523040"/>
            <a:ext cx="936360" cy="864000"/>
          </a:xfrm>
          <a:prstGeom prst="rect">
            <a:avLst/>
          </a:prstGeom>
          <a:solidFill>
            <a:srgbClr val="FF420E"/>
          </a:solidFill>
          <a:ln>
            <a:noFill/>
          </a:ln>
        </p:spPr>
      </p:sp>
      <p:sp>
        <p:nvSpPr>
          <p:cNvPr id="230" name="CustomShape 7"/>
          <p:cNvSpPr/>
          <p:nvPr/>
        </p:nvSpPr>
        <p:spPr>
          <a:xfrm>
            <a:off x="1655280" y="4523040"/>
            <a:ext cx="936360" cy="864000"/>
          </a:xfrm>
          <a:prstGeom prst="rect">
            <a:avLst/>
          </a:prstGeom>
          <a:noFill/>
          <a:ln w="19080">
            <a:solidFill>
              <a:srgbClr val="385D89"/>
            </a:solidFill>
            <a:round/>
          </a:ln>
        </p:spPr>
      </p:sp>
      <p:sp>
        <p:nvSpPr>
          <p:cNvPr id="231" name="CustomShape 8"/>
          <p:cNvSpPr/>
          <p:nvPr/>
        </p:nvSpPr>
        <p:spPr>
          <a:xfrm>
            <a:off x="2052360" y="4798440"/>
            <a:ext cx="140040" cy="287280"/>
          </a:xfrm>
          <a:prstGeom prst="rect">
            <a:avLst/>
          </a:prstGeom>
          <a:noFill/>
          <a:ln>
            <a:noFill/>
          </a:ln>
        </p:spPr>
        <p:txBody>
          <a:bodyPr lIns="0" tIns="12600" rIns="0" bIns="0"/>
          <a:lstStyle/>
          <a:p>
            <a:pPr>
              <a:lnSpc>
                <a:spcPct val="100000"/>
              </a:lnSpc>
            </a:pPr>
            <a:r>
              <a:rPr lang="en-US">
                <a:solidFill>
                  <a:srgbClr val="FFFFFF"/>
                </a:solidFill>
                <a:latin typeface="Trebuchet MS"/>
              </a:rPr>
              <a:t>1</a:t>
            </a:r>
            <a:endParaRPr/>
          </a:p>
        </p:txBody>
      </p:sp>
      <p:sp>
        <p:nvSpPr>
          <p:cNvPr id="232" name="CustomShape 9"/>
          <p:cNvSpPr/>
          <p:nvPr/>
        </p:nvSpPr>
        <p:spPr>
          <a:xfrm flipH="1">
            <a:off x="4607280" y="3101040"/>
            <a:ext cx="936360" cy="864000"/>
          </a:xfrm>
          <a:prstGeom prst="rect">
            <a:avLst/>
          </a:prstGeom>
          <a:solidFill>
            <a:srgbClr val="FF420E"/>
          </a:solidFill>
          <a:ln>
            <a:noFill/>
          </a:ln>
        </p:spPr>
      </p:sp>
      <p:sp>
        <p:nvSpPr>
          <p:cNvPr id="233" name="CustomShape 10"/>
          <p:cNvSpPr/>
          <p:nvPr/>
        </p:nvSpPr>
        <p:spPr>
          <a:xfrm flipH="1">
            <a:off x="4607280" y="3101040"/>
            <a:ext cx="936360" cy="864000"/>
          </a:xfrm>
          <a:prstGeom prst="rect">
            <a:avLst/>
          </a:prstGeom>
          <a:noFill/>
          <a:ln w="19080">
            <a:solidFill>
              <a:srgbClr val="385D89"/>
            </a:solidFill>
            <a:round/>
          </a:ln>
        </p:spPr>
      </p:sp>
      <p:sp>
        <p:nvSpPr>
          <p:cNvPr id="234" name="CustomShape 11"/>
          <p:cNvSpPr/>
          <p:nvPr/>
        </p:nvSpPr>
        <p:spPr>
          <a:xfrm flipH="1">
            <a:off x="5007240" y="3377520"/>
            <a:ext cx="139320" cy="287640"/>
          </a:xfrm>
          <a:prstGeom prst="rect">
            <a:avLst/>
          </a:prstGeom>
          <a:noFill/>
          <a:ln>
            <a:noFill/>
          </a:ln>
        </p:spPr>
        <p:txBody>
          <a:bodyPr lIns="0" tIns="12600" rIns="0" bIns="0"/>
          <a:lstStyle/>
          <a:p>
            <a:pPr>
              <a:lnSpc>
                <a:spcPct val="100000"/>
              </a:lnSpc>
            </a:pPr>
            <a:r>
              <a:rPr lang="en-US">
                <a:solidFill>
                  <a:srgbClr val="FFFFFF"/>
                </a:solidFill>
                <a:latin typeface="Trebuchet MS"/>
              </a:rPr>
              <a:t>3</a:t>
            </a:r>
            <a:endParaRPr/>
          </a:p>
        </p:txBody>
      </p:sp>
      <p:sp>
        <p:nvSpPr>
          <p:cNvPr id="235" name="CustomShape 12"/>
          <p:cNvSpPr/>
          <p:nvPr/>
        </p:nvSpPr>
        <p:spPr>
          <a:xfrm>
            <a:off x="2591640" y="3168000"/>
            <a:ext cx="936360" cy="864000"/>
          </a:xfrm>
          <a:prstGeom prst="rect">
            <a:avLst/>
          </a:prstGeom>
          <a:solidFill>
            <a:srgbClr val="FF420E"/>
          </a:solidFill>
          <a:ln>
            <a:noFill/>
          </a:ln>
        </p:spPr>
      </p:sp>
      <p:sp>
        <p:nvSpPr>
          <p:cNvPr id="236" name="CustomShape 13"/>
          <p:cNvSpPr/>
          <p:nvPr/>
        </p:nvSpPr>
        <p:spPr>
          <a:xfrm>
            <a:off x="2591640" y="3168000"/>
            <a:ext cx="936360" cy="864000"/>
          </a:xfrm>
          <a:prstGeom prst="rect">
            <a:avLst/>
          </a:prstGeom>
          <a:noFill/>
          <a:ln w="19080">
            <a:solidFill>
              <a:srgbClr val="385D89"/>
            </a:solidFill>
            <a:round/>
          </a:ln>
        </p:spPr>
      </p:sp>
      <p:sp>
        <p:nvSpPr>
          <p:cNvPr id="237" name="CustomShape 14"/>
          <p:cNvSpPr/>
          <p:nvPr/>
        </p:nvSpPr>
        <p:spPr>
          <a:xfrm>
            <a:off x="2988360" y="344448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2</a:t>
            </a:r>
            <a:endParaRPr/>
          </a:p>
        </p:txBody>
      </p:sp>
      <p:sp>
        <p:nvSpPr>
          <p:cNvPr id="238" name="CustomShape 15"/>
          <p:cNvSpPr/>
          <p:nvPr/>
        </p:nvSpPr>
        <p:spPr>
          <a:xfrm flipH="1">
            <a:off x="3671280" y="2016000"/>
            <a:ext cx="936360" cy="864000"/>
          </a:xfrm>
          <a:prstGeom prst="rect">
            <a:avLst/>
          </a:prstGeom>
          <a:solidFill>
            <a:srgbClr val="FF420E"/>
          </a:solidFill>
          <a:ln>
            <a:noFill/>
          </a:ln>
        </p:spPr>
      </p:sp>
      <p:sp>
        <p:nvSpPr>
          <p:cNvPr id="239" name="CustomShape 16"/>
          <p:cNvSpPr/>
          <p:nvPr/>
        </p:nvSpPr>
        <p:spPr>
          <a:xfrm flipH="1">
            <a:off x="3671280" y="2016000"/>
            <a:ext cx="936360" cy="864000"/>
          </a:xfrm>
          <a:prstGeom prst="rect">
            <a:avLst/>
          </a:prstGeom>
          <a:noFill/>
          <a:ln w="19080">
            <a:solidFill>
              <a:srgbClr val="385D89"/>
            </a:solidFill>
            <a:round/>
          </a:ln>
        </p:spPr>
      </p:sp>
      <p:sp>
        <p:nvSpPr>
          <p:cNvPr id="240" name="CustomShape 17"/>
          <p:cNvSpPr/>
          <p:nvPr/>
        </p:nvSpPr>
        <p:spPr>
          <a:xfrm flipH="1">
            <a:off x="4070880" y="2292480"/>
            <a:ext cx="139320" cy="287640"/>
          </a:xfrm>
          <a:prstGeom prst="rect">
            <a:avLst/>
          </a:prstGeom>
          <a:noFill/>
          <a:ln>
            <a:noFill/>
          </a:ln>
        </p:spPr>
        <p:txBody>
          <a:bodyPr lIns="0" tIns="12600" rIns="0" bIns="0"/>
          <a:lstStyle/>
          <a:p>
            <a:pPr>
              <a:lnSpc>
                <a:spcPct val="100000"/>
              </a:lnSpc>
            </a:pPr>
            <a:r>
              <a:rPr lang="en-US">
                <a:solidFill>
                  <a:srgbClr val="FFFFFF"/>
                </a:solidFill>
                <a:latin typeface="Trebuchet MS"/>
              </a:rPr>
              <a:t>4</a:t>
            </a:r>
            <a:endParaRPr/>
          </a:p>
        </p:txBody>
      </p:sp>
      <p:sp>
        <p:nvSpPr>
          <p:cNvPr id="241" name="CustomShape 18"/>
          <p:cNvSpPr/>
          <p:nvPr/>
        </p:nvSpPr>
        <p:spPr>
          <a:xfrm>
            <a:off x="6696000" y="4392000"/>
            <a:ext cx="936360" cy="864000"/>
          </a:xfrm>
          <a:prstGeom prst="rect">
            <a:avLst/>
          </a:prstGeom>
          <a:solidFill>
            <a:srgbClr val="4F81BC"/>
          </a:solidFill>
          <a:ln>
            <a:noFill/>
          </a:ln>
        </p:spPr>
      </p:sp>
      <p:sp>
        <p:nvSpPr>
          <p:cNvPr id="242" name="CustomShape 19"/>
          <p:cNvSpPr/>
          <p:nvPr/>
        </p:nvSpPr>
        <p:spPr>
          <a:xfrm>
            <a:off x="6696000" y="4392000"/>
            <a:ext cx="936360" cy="864000"/>
          </a:xfrm>
          <a:prstGeom prst="rect">
            <a:avLst/>
          </a:prstGeom>
          <a:noFill/>
          <a:ln w="19080">
            <a:solidFill>
              <a:srgbClr val="385D89"/>
            </a:solidFill>
            <a:round/>
          </a:ln>
        </p:spPr>
      </p:sp>
      <p:sp>
        <p:nvSpPr>
          <p:cNvPr id="243" name="CustomShape 20"/>
          <p:cNvSpPr/>
          <p:nvPr/>
        </p:nvSpPr>
        <p:spPr>
          <a:xfrm>
            <a:off x="7094160" y="4667760"/>
            <a:ext cx="139320" cy="287280"/>
          </a:xfrm>
          <a:prstGeom prst="rect">
            <a:avLst/>
          </a:prstGeom>
          <a:noFill/>
          <a:ln>
            <a:noFill/>
          </a:ln>
        </p:spPr>
        <p:txBody>
          <a:bodyPr lIns="0" tIns="12600" rIns="0" bIns="0"/>
          <a:lstStyle/>
          <a:p>
            <a:pPr>
              <a:lnSpc>
                <a:spcPct val="100000"/>
              </a:lnSpc>
            </a:pPr>
            <a:r>
              <a:rPr lang="en-US">
                <a:solidFill>
                  <a:srgbClr val="FFFFFF"/>
                </a:solidFill>
                <a:latin typeface="Trebuchet MS"/>
              </a:rPr>
              <a:t>5</a:t>
            </a:r>
            <a:endParaRPr/>
          </a:p>
        </p:txBody>
      </p:sp>
      <p:sp>
        <p:nvSpPr>
          <p:cNvPr id="244" name="Line 21"/>
          <p:cNvSpPr/>
          <p:nvPr/>
        </p:nvSpPr>
        <p:spPr>
          <a:xfrm flipV="1">
            <a:off x="2192400" y="4032000"/>
            <a:ext cx="759240" cy="491040"/>
          </a:xfrm>
          <a:prstGeom prst="line">
            <a:avLst/>
          </a:prstGeom>
          <a:ln w="36000">
            <a:solidFill>
              <a:srgbClr val="000000"/>
            </a:solidFill>
            <a:round/>
          </a:ln>
        </p:spPr>
      </p:sp>
      <p:sp>
        <p:nvSpPr>
          <p:cNvPr id="245" name="Line 22"/>
          <p:cNvSpPr/>
          <p:nvPr/>
        </p:nvSpPr>
        <p:spPr>
          <a:xfrm flipH="1" flipV="1">
            <a:off x="4607280" y="2855520"/>
            <a:ext cx="539280" cy="245520"/>
          </a:xfrm>
          <a:prstGeom prst="line">
            <a:avLst/>
          </a:prstGeom>
          <a:ln w="36000">
            <a:solidFill>
              <a:srgbClr val="000000"/>
            </a:solidFill>
            <a:round/>
          </a:ln>
        </p:spPr>
      </p:sp>
      <p:sp>
        <p:nvSpPr>
          <p:cNvPr id="246" name="Line 23"/>
          <p:cNvSpPr/>
          <p:nvPr/>
        </p:nvSpPr>
        <p:spPr>
          <a:xfrm flipV="1">
            <a:off x="3127680" y="2880000"/>
            <a:ext cx="543600" cy="276480"/>
          </a:xfrm>
          <a:prstGeom prst="line">
            <a:avLst/>
          </a:prstGeom>
          <a:ln w="3600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486</Words>
  <Application>Microsoft Office PowerPoint</Application>
  <PresentationFormat>如螢幕大小 (4:3)</PresentationFormat>
  <Paragraphs>213</Paragraphs>
  <Slides>27</Slides>
  <Notes>0</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27</vt:i4>
      </vt:variant>
    </vt:vector>
  </HeadingPairs>
  <TitlesOfParts>
    <vt:vector size="38" baseType="lpstr">
      <vt:lpstr>DejaVu Sans</vt:lpstr>
      <vt:lpstr>StarSymbol</vt:lpstr>
      <vt:lpstr>微軟正黑體</vt:lpstr>
      <vt:lpstr>Arial</vt:lpstr>
      <vt:lpstr>Calibri</vt:lpstr>
      <vt:lpstr>Georgia</vt:lpstr>
      <vt:lpstr>Times New Roman</vt:lpstr>
      <vt:lpstr>Trebuchet MS</vt:lpstr>
      <vt:lpstr>Wingdings</vt:lpstr>
      <vt:lpstr>Office Theme</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方鈞麒</cp:lastModifiedBy>
  <cp:revision>7</cp:revision>
  <dcterms:modified xsi:type="dcterms:W3CDTF">2018-02-23T01:36:56Z</dcterms:modified>
</cp:coreProperties>
</file>