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61" r:id="rId3"/>
    <p:sldId id="362" r:id="rId4"/>
    <p:sldId id="380" r:id="rId5"/>
    <p:sldId id="379" r:id="rId6"/>
    <p:sldId id="381" r:id="rId7"/>
    <p:sldId id="383" r:id="rId8"/>
    <p:sldId id="382" r:id="rId9"/>
    <p:sldId id="384" r:id="rId10"/>
    <p:sldId id="386" r:id="rId11"/>
    <p:sldId id="385" r:id="rId12"/>
    <p:sldId id="387" r:id="rId13"/>
    <p:sldId id="388" r:id="rId14"/>
    <p:sldId id="390" r:id="rId15"/>
    <p:sldId id="389" r:id="rId16"/>
    <p:sldId id="378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92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01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CC384F3-3354-49B5-9FB2-5003CE021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3928598-C951-4F12-A1C2-5D2E26CADF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E4C83-8F64-4E29-91B9-0017BF1F34A9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45B1CF-C6B2-4C46-84FD-6EAF541AAE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82A90D-28E7-43DA-B33D-CB116BFB22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437D4-F5B2-4068-998F-6C4F470411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45D3-9EDB-4B35-90F9-382768275B83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C78C7-0E09-422F-A949-E582D1091C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06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B87A6-8B3D-429B-8F2E-01782DCE3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dirty="0"/>
              <a:t>按一下以編輯母片標題樣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343A09-1A04-4028-BA2C-C98585BB7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D317D1-BFF9-4421-A46A-93FC5ED6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A6C6B8C-DB2D-4316-B006-C8D85BD4E233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524000" y="3521471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1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B75D2C-D79B-43F2-8C38-AC276A70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A1B8C0-29C1-4EB8-B015-A6E7B2E06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029988-6E18-4481-99ED-516887D5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4C9D97-6ACC-4A89-82FF-9ED0B649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0159CE7-D887-49D7-A385-8DE2DF901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BDE4A0-B5DB-4B83-80F5-7E073656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417E0E-0028-4513-AB03-C3667ABC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413E9A-5871-4DD7-96FB-FFF0873F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36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E7398-53F8-49BB-AC5C-189C6FCE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045342-229F-4A39-8D5B-C051DB4C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 marL="685800" indent="-228600">
              <a:buFont typeface="微軟正黑體" panose="020B0604030504040204" pitchFamily="34" charset="-120"/>
              <a:buChar char="-"/>
              <a:defRPr sz="3200"/>
            </a:lvl2pPr>
            <a:lvl3pPr>
              <a:defRPr sz="2800"/>
            </a:lvl3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CCCD90-A681-452A-8E20-8F7F5C54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017F5B8-D67F-4132-BF01-5C79E30809A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8200" y="1554163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94075FE-947A-43ED-8BEF-29EB0E8CC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</p:spTree>
    <p:extLst>
      <p:ext uri="{BB962C8B-B14F-4D97-AF65-F5344CB8AC3E}">
        <p14:creationId xmlns:p14="http://schemas.microsoft.com/office/powerpoint/2010/main" val="322871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1AC43-379A-4259-8495-8AE2D147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BF5005-F1A6-4448-8478-D0D324970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0931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5ECC15-34DF-49D7-B640-F5254FD9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052BD61-1DDD-49FB-AF6D-A64EA0DAD50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1850" y="4535686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F74A7EF0-4D44-4D66-AFC5-5711BEE25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</p:spTree>
    <p:extLst>
      <p:ext uri="{BB962C8B-B14F-4D97-AF65-F5344CB8AC3E}">
        <p14:creationId xmlns:p14="http://schemas.microsoft.com/office/powerpoint/2010/main" val="425695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AD6593-D730-4F0D-8131-F82FECF6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6AD425-FFA0-4BD7-9DAA-0A9699090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29B846-C36F-4AB5-B5C3-AFF6A5A19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F2B959-45F3-4686-9109-D81DECB6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AED642-5723-4100-8F51-3A020591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98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5E793-29ED-4F52-8A72-F47E0654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EB8252-259F-4702-A60F-FB8BD4A04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F04AAC-3D99-4A4B-BC65-01A81021B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07FF9DA-9D67-4067-8DF6-B0A00982E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29792DE-A5D1-4AD8-8033-F27876EB9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41D40-06BC-46CE-B3FB-26960C41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9F49EF-88AE-4240-911E-E64FE211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99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C912B-D046-40C5-8994-8F4825C8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021ADCC-A8BF-4305-8FCB-E42883AD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983390-D983-469F-92B3-0FB55135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A311577-74CC-480B-BC62-3C7DE029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A413EF-8CBB-4E3A-A1B3-BC0D71D2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32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8D31A-6860-4327-ADC2-879E175B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8AA78-38D4-4408-82E4-84667E93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C90444-56BB-4C3D-8867-E248858E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742781-B003-47CA-BA87-A593115E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E34C80-5C1A-4EC1-9AA9-D3A5937A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02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CA8CB9-C3FC-44F6-A59F-696AC9C6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D57401B-88D5-4358-B70C-00482349D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65C8D1-9846-4761-A31E-007DC878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AE608-E16B-4519-899F-45220F09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A7A2DF-B5CC-4B17-BC44-6957DE2D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73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00597546-5ED0-4282-9109-BD9734F625D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B28E0D-89FB-4A92-BBFE-EDFCD8BC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552B89-BA26-4DDE-A8CA-805DB272C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571A9B-7025-4626-B816-04D8C6C70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30732C2F-983F-4884-9153-3D889E25B9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5288" y="6219031"/>
            <a:ext cx="38877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pPr eaLnBrk="1" hangingPunct="1">
              <a:defRPr/>
            </a:pPr>
            <a:r>
              <a:rPr kumimoji="0" lang="en-US" altLang="zh-TW" sz="1200" b="1" i="1" dirty="0">
                <a:solidFill>
                  <a:srgbClr val="898989"/>
                </a:solidFill>
                <a:latin typeface="微軟正黑體" panose="020B0604030504040204" pitchFamily="34" charset="-120"/>
              </a:rPr>
              <a:t>Competitive  Programming</a:t>
            </a:r>
            <a:endParaRPr lang="en-US" altLang="zh-TW" sz="1200" dirty="0">
              <a:latin typeface="微軟正黑體" panose="020B0604030504040204" pitchFamily="34" charset="-120"/>
            </a:endParaRPr>
          </a:p>
        </p:txBody>
      </p:sp>
      <p:sp>
        <p:nvSpPr>
          <p:cNvPr id="9" name="日期版面配置區 3">
            <a:extLst>
              <a:ext uri="{FF2B5EF4-FFF2-40B4-BE49-F238E27FC236}">
                <a16:creationId xmlns:a16="http://schemas.microsoft.com/office/drawing/2014/main" id="{748ED93B-D013-498F-9761-B9D2E292E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5288" y="6448425"/>
            <a:ext cx="2376487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b="1" i="1" dirty="0">
                <a:solidFill>
                  <a:srgbClr val="898989"/>
                </a:solidFill>
              </a:rPr>
              <a:t>2019</a:t>
            </a:r>
            <a:r>
              <a:rPr lang="zh-TW" altLang="en-US" b="1" i="1" dirty="0">
                <a:solidFill>
                  <a:srgbClr val="898989"/>
                </a:solidFill>
              </a:rPr>
              <a:t>年</a:t>
            </a:r>
            <a:r>
              <a:rPr lang="en-US" altLang="zh-TW" b="1" i="1" dirty="0">
                <a:solidFill>
                  <a:srgbClr val="898989"/>
                </a:solidFill>
              </a:rPr>
              <a:t>2</a:t>
            </a:r>
            <a:r>
              <a:rPr lang="zh-TW" altLang="en-US" b="1" i="1" dirty="0">
                <a:solidFill>
                  <a:srgbClr val="898989"/>
                </a:solidFill>
              </a:rPr>
              <a:t>月</a:t>
            </a:r>
            <a:r>
              <a:rPr lang="en-US" altLang="zh-TW" b="1" i="1" dirty="0">
                <a:solidFill>
                  <a:srgbClr val="898989"/>
                </a:solidFill>
              </a:rPr>
              <a:t>27</a:t>
            </a:r>
            <a:r>
              <a:rPr lang="zh-TW" altLang="en-US" b="1" i="1" dirty="0">
                <a:solidFill>
                  <a:srgbClr val="898989"/>
                </a:solidFill>
              </a:rPr>
              <a:t>日星期三</a:t>
            </a:r>
            <a:endParaRPr lang="en-US" altLang="zh-TW" b="1" i="1" dirty="0">
              <a:solidFill>
                <a:srgbClr val="898989"/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CA2AC4-AFC6-49B8-B44E-114093D0F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  <p:sp>
        <p:nvSpPr>
          <p:cNvPr id="13" name="投影片編號版面配置區 5">
            <a:extLst>
              <a:ext uri="{FF2B5EF4-FFF2-40B4-BE49-F238E27FC236}">
                <a16:creationId xmlns:a16="http://schemas.microsoft.com/office/drawing/2014/main" id="{FF26AE15-66AD-407A-9775-87F968DC142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Made by </a:t>
            </a:r>
            <a:r>
              <a:rPr lang="zh-TW" altLang="en-US"/>
              <a:t>培訓團隊群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0AD78CA-FF7F-424B-BEE4-5FCF96CC4D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 t="30952" b="29893"/>
          <a:stretch/>
        </p:blipFill>
        <p:spPr>
          <a:xfrm>
            <a:off x="11427417" y="6330120"/>
            <a:ext cx="764583" cy="3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5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TW" altLang="en-US" sz="36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32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2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1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1800" kern="1200" dirty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AB24A-E99E-49D8-84E2-C381A7BF5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5657"/>
            <a:ext cx="8614788" cy="2253343"/>
          </a:xfrm>
        </p:spPr>
        <p:txBody>
          <a:bodyPr>
            <a:normAutofit/>
          </a:bodyPr>
          <a:lstStyle/>
          <a:p>
            <a:br>
              <a:rPr lang="en-US" altLang="zh-TW" sz="4400" dirty="0"/>
            </a:br>
            <a:r>
              <a:rPr lang="en-US" altLang="zh-TW" sz="4400" dirty="0"/>
              <a:t>Advanced </a:t>
            </a:r>
            <a:br>
              <a:rPr lang="en-US" altLang="zh-TW" sz="4400" dirty="0"/>
            </a:br>
            <a:r>
              <a:rPr lang="en-US" altLang="zh-TW" sz="4400" dirty="0"/>
              <a:t>Competitive Programming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36DEF2-AAE6-4D15-BCF8-A5DCB1235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21209"/>
          </a:xfrm>
        </p:spPr>
        <p:txBody>
          <a:bodyPr>
            <a:normAutofit fontScale="92500" lnSpcReduction="20000"/>
          </a:bodyPr>
          <a:lstStyle/>
          <a:p>
            <a:endParaRPr lang="en-US" altLang="zh-TW" dirty="0"/>
          </a:p>
          <a:p>
            <a:r>
              <a:rPr lang="zh-TW" altLang="en-US" dirty="0"/>
              <a:t>國立成功大學</a:t>
            </a:r>
            <a:r>
              <a:rPr lang="en-US" altLang="zh-TW" dirty="0"/>
              <a:t>ACM-ICPC</a:t>
            </a:r>
            <a:r>
              <a:rPr lang="zh-TW" altLang="en-US" dirty="0"/>
              <a:t>程式競賽培訓隊</a:t>
            </a:r>
          </a:p>
          <a:p>
            <a:r>
              <a:rPr lang="en-US" altLang="zh-TW" dirty="0"/>
              <a:t>nckuacm@imslab.org</a:t>
            </a:r>
          </a:p>
          <a:p>
            <a:endParaRPr lang="en-US" altLang="zh-TW" dirty="0"/>
          </a:p>
          <a:p>
            <a:r>
              <a:rPr lang="en-US" altLang="zh-TW" dirty="0"/>
              <a:t>Department of Computer Science and Information Engineering</a:t>
            </a:r>
          </a:p>
          <a:p>
            <a:r>
              <a:rPr lang="en-US" altLang="zh-TW" dirty="0"/>
              <a:t>National Cheng Kung University</a:t>
            </a:r>
          </a:p>
          <a:p>
            <a:r>
              <a:rPr lang="en-US" altLang="zh-TW" dirty="0"/>
              <a:t>Tainan, Taiwan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1351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100D9-ABCC-4E06-878B-EE96D3EE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CC0BC4C-9C60-45F3-BC24-33BCD50A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選定 </a:t>
            </a:r>
            <a:r>
              <a:rPr lang="en-US" altLang="zh-TW" dirty="0"/>
              <a:t>pivot (</a:t>
            </a:r>
            <a:r>
              <a:rPr lang="zh-TW" altLang="en-US" dirty="0"/>
              <a:t>作為一個比較的標準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目標將數列中小於 </a:t>
            </a:r>
            <a:r>
              <a:rPr lang="en-US" altLang="zh-TW" dirty="0"/>
              <a:t>pivot</a:t>
            </a:r>
            <a:r>
              <a:rPr lang="zh-TW" altLang="en-US" dirty="0"/>
              <a:t> 的放到 </a:t>
            </a:r>
            <a:r>
              <a:rPr lang="en-US" altLang="zh-TW" dirty="0"/>
              <a:t>pivot </a:t>
            </a:r>
            <a:r>
              <a:rPr lang="zh-TW" altLang="en-US" dirty="0"/>
              <a:t>的左邊，其餘在右邊</a:t>
            </a:r>
            <a:endParaRPr lang="en-US" altLang="zh-TW" dirty="0"/>
          </a:p>
          <a:p>
            <a:r>
              <a:rPr lang="zh-TW" altLang="en-US" dirty="0"/>
              <a:t>稱為 </a:t>
            </a:r>
            <a:r>
              <a:rPr lang="en-US" altLang="zh-TW" dirty="0"/>
              <a:t>Partition</a:t>
            </a:r>
          </a:p>
          <a:p>
            <a:endParaRPr lang="en-US" altLang="zh-TW" dirty="0"/>
          </a:p>
          <a:p>
            <a:r>
              <a:rPr lang="zh-TW" altLang="en-US" dirty="0"/>
              <a:t>然後往 </a:t>
            </a:r>
            <a:r>
              <a:rPr lang="en-US" altLang="zh-TW" dirty="0"/>
              <a:t>pivot </a:t>
            </a:r>
            <a:r>
              <a:rPr lang="zh-TW" altLang="en-US" dirty="0"/>
              <a:t>的左右遞迴排序</a:t>
            </a:r>
          </a:p>
        </p:txBody>
      </p:sp>
    </p:spTree>
    <p:extLst>
      <p:ext uri="{BB962C8B-B14F-4D97-AF65-F5344CB8AC3E}">
        <p14:creationId xmlns:p14="http://schemas.microsoft.com/office/powerpoint/2010/main" val="293142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100D9-ABCC-4E06-878B-EE96D3EE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CC0BC4C-9C60-45F3-BC24-33BCD50A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maxn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partition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	</a:t>
            </a: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p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],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ls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zh-TW" altLang="zh-TW" dirty="0">
                <a:solidFill>
                  <a:srgbClr val="708090"/>
                </a:solidFill>
                <a:latin typeface="Consolas" panose="020B0609020204030204" pitchFamily="49" charset="0"/>
                <a:ea typeface="Menlo"/>
              </a:rPr>
              <a:t>//p:pivot,ls:less equal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	</a:t>
            </a: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i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i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i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		</a:t>
            </a: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p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swap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],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ls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]);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	</a:t>
            </a:r>
            <a:r>
              <a:rPr lang="zh-TW" altLang="zh-TW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swap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],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ls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]);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	</a:t>
            </a: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return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ls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endParaRPr lang="en-US" altLang="zh-TW" dirty="0">
              <a:solidFill>
                <a:srgbClr val="999999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endParaRPr lang="zh-TW" altLang="zh-TW" sz="7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60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100D9-ABCC-4E06-878B-EE96D3EE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CC0BC4C-9C60-45F3-BC24-33BCD50A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void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quicksort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708090"/>
                </a:solidFill>
                <a:latin typeface="Consolas" panose="020B0609020204030204" pitchFamily="49" charset="0"/>
                <a:ea typeface="Menlo"/>
              </a:rPr>
              <a:t>//[l, r]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	</a:t>
            </a: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&gt;=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return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	</a:t>
            </a: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partition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	</a:t>
            </a:r>
            <a:r>
              <a:rPr lang="zh-TW" altLang="zh-TW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quicksort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zh-TW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	</a:t>
            </a:r>
            <a:r>
              <a:rPr lang="zh-TW" altLang="zh-TW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quicksort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zh-TW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lang="zh-TW" altLang="zh-TW" sz="3200" dirty="0">
                <a:latin typeface="Consolas" panose="020B0609020204030204" pitchFamily="49" charset="0"/>
              </a:rPr>
              <a:t> </a:t>
            </a:r>
            <a:endParaRPr lang="zh-TW" altLang="zh-TW" sz="7200" dirty="0">
              <a:latin typeface="Consolas" panose="020B0609020204030204" pitchFamily="49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A92380A-AC82-4BBD-85EE-173ECFF4C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494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100D9-ABCC-4E06-878B-EE96D3EE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Counting Sort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CC0BC4C-9C60-45F3-BC24-33BCD50A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神奇的</a:t>
            </a:r>
            <a:r>
              <a:rPr lang="en-US" altLang="zh-TW" dirty="0"/>
              <a:t>O(n)</a:t>
            </a:r>
          </a:p>
          <a:p>
            <a:r>
              <a:rPr lang="zh-TW" altLang="en-US" dirty="0"/>
              <a:t>不用比較大小</a:t>
            </a:r>
            <a:endParaRPr lang="en-US" altLang="zh-TW" dirty="0"/>
          </a:p>
          <a:p>
            <a:r>
              <a:rPr lang="zh-TW" altLang="en-US" dirty="0"/>
              <a:t>不用儲存原數列</a:t>
            </a:r>
            <a:endParaRPr lang="en-US" altLang="zh-TW" dirty="0"/>
          </a:p>
          <a:p>
            <a:r>
              <a:rPr lang="zh-TW" altLang="en-US" dirty="0"/>
              <a:t>只適用於數字範圍不大的整數排序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計算出現過的數字的數量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9789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100D9-ABCC-4E06-878B-EE96D3EE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Counting Sort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CC0BC4C-9C60-45F3-BC24-33BCD50A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自己想怎麼寫</a:t>
            </a:r>
          </a:p>
        </p:txBody>
      </p:sp>
    </p:spTree>
    <p:extLst>
      <p:ext uri="{BB962C8B-B14F-4D97-AF65-F5344CB8AC3E}">
        <p14:creationId xmlns:p14="http://schemas.microsoft.com/office/powerpoint/2010/main" val="996650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374B3-BE12-468C-87AA-0F68AB61E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STL</a:t>
            </a:r>
            <a:r>
              <a:rPr lang="zh-TW" altLang="en-US" dirty="0"/>
              <a:t> </a:t>
            </a:r>
            <a:r>
              <a:rPr lang="en-US" altLang="zh-TW" dirty="0"/>
              <a:t>Sort is great.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EECBDB-B2C4-47BF-990D-1F03E2880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990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374B3-BE12-468C-87AA-0F68AB61E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Questions?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EECBDB-B2C4-47BF-990D-1F03E2880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85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160AE-7DCE-4CDD-8F80-DEFF82F1B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Week 6</a:t>
            </a:r>
            <a:br>
              <a:rPr lang="en-US" altLang="zh-TW" dirty="0"/>
            </a:br>
            <a:r>
              <a:rPr lang="en-US" altLang="zh-TW" dirty="0"/>
              <a:t>Sort Feast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85F8AD-06A8-4164-A72B-D09696324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3520"/>
            <a:ext cx="9144000" cy="1224280"/>
          </a:xfrm>
        </p:spPr>
        <p:txBody>
          <a:bodyPr>
            <a:normAutofit/>
          </a:bodyPr>
          <a:lstStyle/>
          <a:p>
            <a:pPr algn="l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226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100D9-ABCC-4E06-878B-EE96D3EE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39EB59-6FDA-492E-AE51-0E6921038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Merge</a:t>
            </a:r>
            <a:r>
              <a:rPr lang="zh-TW" altLang="en-US" dirty="0"/>
              <a:t> </a:t>
            </a:r>
            <a:r>
              <a:rPr lang="en-US" altLang="zh-TW" dirty="0"/>
              <a:t>Sort</a:t>
            </a:r>
          </a:p>
          <a:p>
            <a:r>
              <a:rPr lang="en-US" altLang="zh-TW" dirty="0"/>
              <a:t>Quick Sort</a:t>
            </a:r>
          </a:p>
          <a:p>
            <a:r>
              <a:rPr lang="en-US" altLang="zh-TW" dirty="0"/>
              <a:t>Counting Sort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2248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374B3-BE12-468C-87AA-0F68AB61ED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What about Bubble Sort?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EECBDB-B2C4-47BF-990D-1F03E2880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49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100D9-ABCC-4E06-878B-EE96D3EE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 Sort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CC0BC4C-9C60-45F3-BC24-33BCD50A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合併排序法</a:t>
            </a:r>
            <a:endParaRPr lang="en-US" altLang="zh-TW" dirty="0"/>
          </a:p>
          <a:p>
            <a:r>
              <a:rPr lang="zh-TW" altLang="en-US" dirty="0"/>
              <a:t>運用 </a:t>
            </a:r>
            <a:r>
              <a:rPr lang="en-US" altLang="zh-TW" dirty="0"/>
              <a:t>Divide and Conquer </a:t>
            </a:r>
          </a:p>
          <a:p>
            <a:r>
              <a:rPr lang="en-US" altLang="zh-TW" dirty="0"/>
              <a:t>O(N</a:t>
            </a:r>
            <a:r>
              <a:rPr lang="zh-TW" altLang="en-US" dirty="0"/>
              <a:t> </a:t>
            </a:r>
            <a:r>
              <a:rPr lang="en-US" altLang="zh-TW" dirty="0" err="1"/>
              <a:t>lgN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284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.imgur.com/h39N4SM.png">
            <a:extLst>
              <a:ext uri="{FF2B5EF4-FFF2-40B4-BE49-F238E27FC236}">
                <a16:creationId xmlns:a16="http://schemas.microsoft.com/office/drawing/2014/main" id="{26854105-479E-404E-891E-81D9B7EB7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030" y="-15250"/>
            <a:ext cx="7138939" cy="687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6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6C3F1A1-38F2-4ABD-B659-FA65694FF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47" y="810928"/>
            <a:ext cx="8726905" cy="523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08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100D9-ABCC-4E06-878B-EE96D3EE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Merge Sort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CC0BC4C-9C60-45F3-BC24-33BCD50A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void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mergesort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r>
              <a:rPr lang="zh-TW" altLang="zh-TW" dirty="0">
                <a:solidFill>
                  <a:srgbClr val="708090"/>
                </a:solidFill>
                <a:latin typeface="Consolas" panose="020B0609020204030204" pitchFamily="49" charset="0"/>
                <a:ea typeface="Menlo"/>
              </a:rPr>
              <a:t>//[l, r)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	</a:t>
            </a: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return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	</a:t>
            </a:r>
            <a:r>
              <a:rPr lang="zh-TW" altLang="zh-TW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 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zh-TW" altLang="zh-TW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/</a:t>
            </a:r>
            <a:r>
              <a:rPr lang="zh-TW" altLang="zh-TW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2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	</a:t>
            </a:r>
            <a:r>
              <a:rPr lang="zh-TW" altLang="zh-TW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mergesort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	</a:t>
            </a:r>
            <a:r>
              <a:rPr lang="zh-TW" altLang="zh-TW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mergesort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zh-TW" sz="3200" dirty="0">
                <a:latin typeface="Consolas" panose="020B0609020204030204" pitchFamily="49" charset="0"/>
              </a:rPr>
              <a:t>	</a:t>
            </a:r>
            <a:r>
              <a:rPr lang="zh-TW" altLang="zh-TW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merge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zh-TW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zh-TW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r>
              <a:rPr lang="zh-TW" altLang="zh-TW" dirty="0">
                <a:solidFill>
                  <a:srgbClr val="999999"/>
                </a:solidFill>
                <a:latin typeface="Arial Unicode MS"/>
                <a:ea typeface="Menlo"/>
              </a:rPr>
              <a:t> </a:t>
            </a:r>
            <a:endParaRPr lang="en-US" altLang="zh-TW" dirty="0">
              <a:solidFill>
                <a:srgbClr val="999999"/>
              </a:solidFill>
              <a:latin typeface="Arial Unicode MS"/>
              <a:ea typeface="Menlo"/>
            </a:endParaRPr>
          </a:p>
          <a:p>
            <a:pPr marL="0" indent="0">
              <a:buNone/>
            </a:pPr>
            <a:r>
              <a:rPr lang="zh-TW" altLang="zh-TW" dirty="0">
                <a:solidFill>
                  <a:srgbClr val="999999"/>
                </a:solidFill>
                <a:latin typeface="Arial Unicode MS"/>
                <a:ea typeface="Menlo"/>
              </a:rPr>
              <a:t>}</a:t>
            </a:r>
            <a:endParaRPr lang="en-US" altLang="zh-TW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endParaRPr lang="zh-TW" altLang="zh-TW" sz="7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254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100D9-ABCC-4E06-878B-EE96D3EE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Sort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CC0BC4C-9C60-45F3-BC24-33BCD50A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快速排序法</a:t>
            </a:r>
            <a:endParaRPr lang="en-US" altLang="zh-TW" dirty="0"/>
          </a:p>
          <a:p>
            <a:r>
              <a:rPr lang="zh-TW" altLang="en-US" dirty="0"/>
              <a:t>運用 </a:t>
            </a:r>
            <a:r>
              <a:rPr lang="en-US" altLang="zh-TW" dirty="0"/>
              <a:t>Divide and Conquer </a:t>
            </a:r>
          </a:p>
          <a:p>
            <a:r>
              <a:rPr lang="zh-TW" altLang="en-US" dirty="0"/>
              <a:t>大約 </a:t>
            </a:r>
            <a:r>
              <a:rPr lang="en-US" altLang="zh-TW" dirty="0"/>
              <a:t>N </a:t>
            </a:r>
            <a:r>
              <a:rPr lang="en-US" altLang="zh-TW" dirty="0" err="1"/>
              <a:t>lgN</a:t>
            </a:r>
            <a:r>
              <a:rPr lang="zh-TW" altLang="en-US" dirty="0"/>
              <a:t>，最差 </a:t>
            </a:r>
            <a:r>
              <a:rPr lang="en-US" altLang="zh-TW" dirty="0"/>
              <a:t>N</a:t>
            </a:r>
            <a:r>
              <a:rPr lang="en-US" altLang="zh-TW" baseline="30000" dirty="0"/>
              <a:t>2</a:t>
            </a:r>
            <a:endParaRPr lang="zh-TW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918651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5123</TotalTime>
  <Words>195</Words>
  <Application>Microsoft Office PowerPoint</Application>
  <PresentationFormat>寬螢幕</PresentationFormat>
  <Paragraphs>62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Arial Unicode MS</vt:lpstr>
      <vt:lpstr>微軟正黑體</vt:lpstr>
      <vt:lpstr>Arial</vt:lpstr>
      <vt:lpstr>Calibri</vt:lpstr>
      <vt:lpstr>Consolas</vt:lpstr>
      <vt:lpstr>Office 佈景主題</vt:lpstr>
      <vt:lpstr> Advanced  Competitive Programming</vt:lpstr>
      <vt:lpstr>Week 6 Sort Feast</vt:lpstr>
      <vt:lpstr>Outline</vt:lpstr>
      <vt:lpstr>What about Bubble Sort?</vt:lpstr>
      <vt:lpstr>Merge Sort</vt:lpstr>
      <vt:lpstr>PowerPoint 簡報</vt:lpstr>
      <vt:lpstr>PowerPoint 簡報</vt:lpstr>
      <vt:lpstr>Merge Sort</vt:lpstr>
      <vt:lpstr>Quick Sort</vt:lpstr>
      <vt:lpstr>Quick Sort</vt:lpstr>
      <vt:lpstr>Quick Sort</vt:lpstr>
      <vt:lpstr>Quick Sort</vt:lpstr>
      <vt:lpstr>Counting Sort</vt:lpstr>
      <vt:lpstr>Counting Sort</vt:lpstr>
      <vt:lpstr>STL Sort is great.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奕儒 宋</dc:creator>
  <cp:lastModifiedBy>宋奕儒</cp:lastModifiedBy>
  <cp:revision>139</cp:revision>
  <dcterms:created xsi:type="dcterms:W3CDTF">2019-02-19T13:11:27Z</dcterms:created>
  <dcterms:modified xsi:type="dcterms:W3CDTF">2019-03-27T09:26:44Z</dcterms:modified>
</cp:coreProperties>
</file>