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4"/>
  </p:notesMasterIdLst>
  <p:handoutMasterIdLst>
    <p:handoutMasterId r:id="rId125"/>
  </p:handoutMasterIdLst>
  <p:sldIdLst>
    <p:sldId id="256" r:id="rId2"/>
    <p:sldId id="1042" r:id="rId3"/>
    <p:sldId id="1043" r:id="rId4"/>
    <p:sldId id="947" r:id="rId5"/>
    <p:sldId id="948" r:id="rId6"/>
    <p:sldId id="953" r:id="rId7"/>
    <p:sldId id="954" r:id="rId8"/>
    <p:sldId id="956" r:id="rId9"/>
    <p:sldId id="957" r:id="rId10"/>
    <p:sldId id="958" r:id="rId11"/>
    <p:sldId id="971" r:id="rId12"/>
    <p:sldId id="950" r:id="rId13"/>
    <p:sldId id="955" r:id="rId14"/>
    <p:sldId id="960" r:id="rId15"/>
    <p:sldId id="963" r:id="rId16"/>
    <p:sldId id="962" r:id="rId17"/>
    <p:sldId id="985" r:id="rId18"/>
    <p:sldId id="952" r:id="rId19"/>
    <p:sldId id="961" r:id="rId20"/>
    <p:sldId id="966" r:id="rId21"/>
    <p:sldId id="974" r:id="rId22"/>
    <p:sldId id="965" r:id="rId23"/>
    <p:sldId id="964" r:id="rId24"/>
    <p:sldId id="967" r:id="rId25"/>
    <p:sldId id="951" r:id="rId26"/>
    <p:sldId id="973" r:id="rId27"/>
    <p:sldId id="968" r:id="rId28"/>
    <p:sldId id="999" r:id="rId29"/>
    <p:sldId id="970" r:id="rId30"/>
    <p:sldId id="1000" r:id="rId31"/>
    <p:sldId id="1001" r:id="rId32"/>
    <p:sldId id="972" r:id="rId33"/>
    <p:sldId id="976" r:id="rId34"/>
    <p:sldId id="977" r:id="rId35"/>
    <p:sldId id="978" r:id="rId36"/>
    <p:sldId id="979" r:id="rId37"/>
    <p:sldId id="980" r:id="rId38"/>
    <p:sldId id="981" r:id="rId39"/>
    <p:sldId id="982" r:id="rId40"/>
    <p:sldId id="983" r:id="rId41"/>
    <p:sldId id="984" r:id="rId42"/>
    <p:sldId id="987" r:id="rId43"/>
    <p:sldId id="990" r:id="rId44"/>
    <p:sldId id="991" r:id="rId45"/>
    <p:sldId id="986" r:id="rId46"/>
    <p:sldId id="992" r:id="rId47"/>
    <p:sldId id="993" r:id="rId48"/>
    <p:sldId id="994" r:id="rId49"/>
    <p:sldId id="995" r:id="rId50"/>
    <p:sldId id="996" r:id="rId51"/>
    <p:sldId id="997" r:id="rId52"/>
    <p:sldId id="1005" r:id="rId53"/>
    <p:sldId id="998" r:id="rId54"/>
    <p:sldId id="1002" r:id="rId55"/>
    <p:sldId id="1003" r:id="rId56"/>
    <p:sldId id="1006" r:id="rId57"/>
    <p:sldId id="1007" r:id="rId58"/>
    <p:sldId id="1008" r:id="rId59"/>
    <p:sldId id="1009" r:id="rId60"/>
    <p:sldId id="1010" r:id="rId61"/>
    <p:sldId id="1033" r:id="rId62"/>
    <p:sldId id="1034" r:id="rId63"/>
    <p:sldId id="1011" r:id="rId64"/>
    <p:sldId id="1035" r:id="rId65"/>
    <p:sldId id="1013" r:id="rId66"/>
    <p:sldId id="1014" r:id="rId67"/>
    <p:sldId id="1015" r:id="rId68"/>
    <p:sldId id="1040" r:id="rId69"/>
    <p:sldId id="1016" r:id="rId70"/>
    <p:sldId id="1017" r:id="rId71"/>
    <p:sldId id="1038" r:id="rId72"/>
    <p:sldId id="1037" r:id="rId73"/>
    <p:sldId id="1036" r:id="rId74"/>
    <p:sldId id="1044" r:id="rId75"/>
    <p:sldId id="1018" r:id="rId76"/>
    <p:sldId id="1019" r:id="rId77"/>
    <p:sldId id="1020" r:id="rId78"/>
    <p:sldId id="1021" r:id="rId79"/>
    <p:sldId id="1022" r:id="rId80"/>
    <p:sldId id="1023" r:id="rId81"/>
    <p:sldId id="1024" r:id="rId82"/>
    <p:sldId id="1025" r:id="rId83"/>
    <p:sldId id="1026" r:id="rId84"/>
    <p:sldId id="1027" r:id="rId85"/>
    <p:sldId id="1028" r:id="rId86"/>
    <p:sldId id="1029" r:id="rId87"/>
    <p:sldId id="1030" r:id="rId88"/>
    <p:sldId id="1031" r:id="rId89"/>
    <p:sldId id="1032" r:id="rId90"/>
    <p:sldId id="1041" r:id="rId91"/>
    <p:sldId id="1039" r:id="rId92"/>
    <p:sldId id="278" r:id="rId93"/>
    <p:sldId id="259" r:id="rId94"/>
    <p:sldId id="257" r:id="rId95"/>
    <p:sldId id="260" r:id="rId96"/>
    <p:sldId id="261" r:id="rId97"/>
    <p:sldId id="277" r:id="rId98"/>
    <p:sldId id="270" r:id="rId99"/>
    <p:sldId id="262" r:id="rId100"/>
    <p:sldId id="263" r:id="rId101"/>
    <p:sldId id="264" r:id="rId102"/>
    <p:sldId id="265" r:id="rId103"/>
    <p:sldId id="274" r:id="rId104"/>
    <p:sldId id="271" r:id="rId105"/>
    <p:sldId id="266" r:id="rId106"/>
    <p:sldId id="267" r:id="rId107"/>
    <p:sldId id="269" r:id="rId108"/>
    <p:sldId id="275" r:id="rId109"/>
    <p:sldId id="276" r:id="rId110"/>
    <p:sldId id="279" r:id="rId111"/>
    <p:sldId id="281" r:id="rId112"/>
    <p:sldId id="282" r:id="rId113"/>
    <p:sldId id="283" r:id="rId114"/>
    <p:sldId id="284" r:id="rId115"/>
    <p:sldId id="293" r:id="rId116"/>
    <p:sldId id="287" r:id="rId117"/>
    <p:sldId id="288" r:id="rId118"/>
    <p:sldId id="289" r:id="rId119"/>
    <p:sldId id="291" r:id="rId120"/>
    <p:sldId id="290" r:id="rId121"/>
    <p:sldId id="292" r:id="rId122"/>
    <p:sldId id="294" r:id="rId1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882"/>
    <a:srgbClr val="8BED97"/>
    <a:srgbClr val="67E236"/>
    <a:srgbClr val="4472C4"/>
    <a:srgbClr val="DFB70B"/>
    <a:srgbClr val="8D5186"/>
    <a:srgbClr val="87F1DF"/>
    <a:srgbClr val="87C911"/>
    <a:srgbClr val="DE3A61"/>
    <a:srgbClr val="D03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D3-9EDB-4B35-90F9-382768275B83}" type="datetimeFigureOut">
              <a:rPr lang="en-US" smtClean="0"/>
              <a:t>5/15/2019</a:t>
            </a:fld>
            <a:endParaRPr 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C78C7-0E09-422F-A949-E582D1091C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0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30732C2F-983F-4884-9153-3D889E25B9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288" y="6219031"/>
            <a:ext cx="38877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b="1" i="1" dirty="0">
                <a:solidFill>
                  <a:srgbClr val="898989"/>
                </a:solidFill>
                <a:latin typeface="微軟正黑體" panose="020B0604030504040204" pitchFamily="34" charset="-120"/>
              </a:rPr>
              <a:t>Competitive  Programming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748ED93B-D013-498F-9761-B9D2E292E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2019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2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27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Made by </a:t>
            </a:r>
            <a:r>
              <a:rPr lang="zh-TW" altLang="en-US"/>
              <a:t>培訓團隊群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0AD78CA-FF7F-424B-BEE4-5FCF96CC4D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427417" y="6330120"/>
            <a:ext cx="764583" cy="3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6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nu.edu.tw/~u91029/Componen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nu.edu.tw/~u91029/Componen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s/BJyp8udhN" TargetMode="External"/><Relationship Id="rId2" Type="http://schemas.openxmlformats.org/officeDocument/2006/relationships/hyperlink" Target="https://uva.onlinejudge.org/index.php?option=com_onlinejudge&amp;Itemid=8&amp;page=show_problem&amp;problem=251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nu.edu.tw/~u91029/Component.html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nu.edu.tw/~u91029/Component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jpeg"/><Relationship Id="rId4" Type="http://schemas.openxmlformats.org/officeDocument/2006/relationships/image" Target="../media/image6.jpe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nu.edu.tw/~u91029/Component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15.png"/><Relationship Id="rId4" Type="http://schemas.openxmlformats.org/officeDocument/2006/relationships/image" Target="../media/image13.jpe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csie.ntnu.edu.tw/~u91029/Compone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7.jpe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csie.ntnu.edu.tw/~u91029/Compone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7.jpe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csie.ntnu.edu.tw/~u91029/Compone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7.jpe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s/r1Zc3QF2V" TargetMode="External"/><Relationship Id="rId2" Type="http://schemas.openxmlformats.org/officeDocument/2006/relationships/hyperlink" Target="https://icpcarchive.ecs.baylor.edu/index.php?option=com_onlinejudge&amp;Itemid=8&amp;page=show_problem&amp;problem=226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uva.onlinejudge.org/external/8/820.pdf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nu.edu.tw/~u91029/Componen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nu.edu.tw/~u91029/Componen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nu.edu.tw/~u91029/Componen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Biconnected_compon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br>
              <a:rPr lang="en-US" altLang="zh-TW" sz="4400" dirty="0"/>
            </a:br>
            <a:r>
              <a:rPr lang="en-US" altLang="zh-TW" sz="4400" dirty="0"/>
              <a:t>Advanced </a:t>
            </a:r>
            <a:br>
              <a:rPr lang="en-US" altLang="zh-TW" sz="4400" dirty="0"/>
            </a:br>
            <a:r>
              <a:rPr lang="en-US" altLang="zh-TW" sz="4400" dirty="0"/>
              <a:t>Competitive Programming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zh-TW" altLang="en-US" dirty="0"/>
              <a:t>國立成功大學</a:t>
            </a:r>
            <a:r>
              <a:rPr lang="en-US" altLang="zh-TW" dirty="0"/>
              <a:t>ACM-ICPC</a:t>
            </a:r>
            <a:r>
              <a:rPr lang="zh-TW" altLang="en-US" dirty="0"/>
              <a:t>程式競賽培訓隊</a:t>
            </a:r>
          </a:p>
          <a:p>
            <a:r>
              <a:rPr lang="en-US" altLang="zh-TW" dirty="0"/>
              <a:t>nckuacm@imslab.org</a:t>
            </a:r>
          </a:p>
          <a:p>
            <a:endParaRPr lang="en-US" altLang="zh-TW" dirty="0"/>
          </a:p>
          <a:p>
            <a:r>
              <a:rPr lang="en-US" altLang="zh-TW" dirty="0"/>
              <a:t>Department of Computer Science and Information Engineering</a:t>
            </a:r>
          </a:p>
          <a:p>
            <a:r>
              <a:rPr lang="en-US" altLang="zh-TW" dirty="0"/>
              <a:t>National Cheng Kung University</a:t>
            </a:r>
          </a:p>
          <a:p>
            <a:r>
              <a:rPr lang="en-US" altLang="zh-TW" dirty="0"/>
              <a:t>Tainan,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DEEB3CE-ED91-4D2B-A58B-483A3F68A83A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1546638" y="2724693"/>
            <a:ext cx="0" cy="260767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384CF08-5192-4EC8-AA7F-91F4B00EBC5C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1908145" y="2360260"/>
            <a:ext cx="3742678" cy="29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7EC3B6C-7526-465B-A3D1-E4E95F73BE87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flipH="1" flipV="1">
            <a:off x="1908145" y="5693877"/>
            <a:ext cx="3753311" cy="835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75F1944-2F9D-41DF-8A3E-AC0A235174E7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0244A4C-9421-4E93-BADA-492974461F8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2012D41-8355-49B2-93B1-39B3E732592E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8BF80E23-ECBA-4A4B-98CE-068B28B564EE}"/>
              </a:ext>
            </a:extLst>
          </p:cNvPr>
          <p:cNvCxnSpPr>
            <a:cxnSpLocks/>
          </p:cNvCxnSpPr>
          <p:nvPr/>
        </p:nvCxnSpPr>
        <p:spPr>
          <a:xfrm>
            <a:off x="10856971" y="2722038"/>
            <a:ext cx="14452" cy="262994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E33C0EA6-C405-4FF2-84E1-DD9052BF8C36}"/>
              </a:ext>
            </a:extLst>
          </p:cNvPr>
          <p:cNvSpPr/>
          <p:nvPr/>
        </p:nvSpPr>
        <p:spPr>
          <a:xfrm>
            <a:off x="1831761" y="1945422"/>
            <a:ext cx="3999815" cy="8485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7ACE0288-C7A8-4BEC-ABF5-46ABE24E7798}"/>
              </a:ext>
            </a:extLst>
          </p:cNvPr>
          <p:cNvSpPr/>
          <p:nvPr/>
        </p:nvSpPr>
        <p:spPr>
          <a:xfrm rot="5400000">
            <a:off x="9379936" y="3646792"/>
            <a:ext cx="2982974" cy="8485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CBA08281-3C1F-4BC6-91CE-A198030BA81C}"/>
              </a:ext>
            </a:extLst>
          </p:cNvPr>
          <p:cNvSpPr/>
          <p:nvPr/>
        </p:nvSpPr>
        <p:spPr>
          <a:xfrm>
            <a:off x="6241412" y="1981293"/>
            <a:ext cx="4449191" cy="8485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4169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BCC6A-177A-4B51-BF9E-15734B00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 </a:t>
            </a:r>
            <a:r>
              <a:rPr lang="en-US" altLang="zh-TW" dirty="0"/>
              <a:t>Articulation Point (AP)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59797A-2AEE-4518-9077-5F0E7809A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考慮一個</a:t>
            </a:r>
            <a:r>
              <a:rPr lang="en-US" altLang="zh-TW" dirty="0"/>
              <a:t> tree</a:t>
            </a:r>
            <a:r>
              <a:rPr lang="en-US" altLang="zh-TW" sz="1400" dirty="0"/>
              <a:t>(</a:t>
            </a:r>
            <a:r>
              <a:rPr lang="zh-TW" alt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無環連通圖</a:t>
            </a:r>
            <a:r>
              <a:rPr lang="en-US" altLang="zh-TW" sz="1400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zh-TW" alt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73E5BD6-9982-46C3-8E05-343370B2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90" y="2770743"/>
            <a:ext cx="6001312" cy="303514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EF25D2B-4DFA-4977-8B83-48A0C5C8AFCD}"/>
              </a:ext>
            </a:extLst>
          </p:cNvPr>
          <p:cNvSpPr txBox="1"/>
          <p:nvPr/>
        </p:nvSpPr>
        <p:spPr>
          <a:xfrm>
            <a:off x="7269480" y="3539629"/>
            <a:ext cx="4636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如果移除 </a:t>
            </a:r>
            <a:r>
              <a:rPr lang="en-US" altLang="zh-TW" dirty="0" err="1"/>
              <a:t>pointA</a:t>
            </a:r>
            <a:r>
              <a:rPr lang="zh-TW" altLang="en-US" dirty="0"/>
              <a:t>，還是不是連通圖？否</a:t>
            </a:r>
            <a:endParaRPr lang="en-US" altLang="zh-TW" dirty="0"/>
          </a:p>
          <a:p>
            <a:r>
              <a:rPr lang="zh-TW" altLang="en-US" dirty="0"/>
              <a:t>如果移除 </a:t>
            </a:r>
            <a:r>
              <a:rPr lang="en-US" altLang="zh-TW" dirty="0" err="1"/>
              <a:t>pointB</a:t>
            </a:r>
            <a:r>
              <a:rPr lang="zh-TW" altLang="en-US" dirty="0"/>
              <a:t>，還是不是連通圖？否</a:t>
            </a:r>
            <a:endParaRPr lang="en-US" altLang="zh-TW" dirty="0"/>
          </a:p>
          <a:p>
            <a:r>
              <a:rPr lang="zh-TW" altLang="en-US" dirty="0"/>
              <a:t>如果移除 </a:t>
            </a:r>
            <a:r>
              <a:rPr lang="en-US" altLang="zh-TW" dirty="0" err="1"/>
              <a:t>pointE</a:t>
            </a:r>
            <a:r>
              <a:rPr lang="zh-TW" altLang="en-US" dirty="0"/>
              <a:t>，還是不是連通圖？是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002024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BCC6A-177A-4B51-BF9E-15734B00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 </a:t>
            </a:r>
            <a:r>
              <a:rPr lang="en-US" altLang="zh-TW" dirty="0"/>
              <a:t>Articulation Point (AP)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59797A-2AEE-4518-9077-5F0E7809A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考慮一個</a:t>
            </a:r>
            <a:r>
              <a:rPr lang="en-US" altLang="zh-TW" dirty="0"/>
              <a:t> tree</a:t>
            </a:r>
            <a:r>
              <a:rPr lang="en-US" altLang="zh-TW" sz="1400" dirty="0">
                <a:solidFill>
                  <a:prstClr val="black"/>
                </a:solidFill>
              </a:rPr>
              <a:t> (</a:t>
            </a:r>
            <a:r>
              <a:rPr lang="zh-TW" alt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無環連通圖</a:t>
            </a:r>
            <a:r>
              <a:rPr lang="en-US" altLang="zh-TW" sz="1400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r>
              <a:rPr lang="zh-TW" alt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EF25D2B-4DFA-4977-8B83-48A0C5C8AFCD}"/>
              </a:ext>
            </a:extLst>
          </p:cNvPr>
          <p:cNvSpPr txBox="1"/>
          <p:nvPr/>
        </p:nvSpPr>
        <p:spPr>
          <a:xfrm>
            <a:off x="5977569" y="3539627"/>
            <a:ext cx="463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如果移除 </a:t>
            </a:r>
            <a:r>
              <a:rPr lang="en-US" altLang="zh-TW" dirty="0" err="1"/>
              <a:t>pointA</a:t>
            </a:r>
            <a:r>
              <a:rPr lang="zh-TW" altLang="en-US" dirty="0"/>
              <a:t>，還是不是連通圖？是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017428-1ECA-4442-8EAC-E28AA525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22" y="2620555"/>
            <a:ext cx="19907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842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54167-9504-402F-B213-BA762364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Tree</a:t>
            </a:r>
            <a:r>
              <a:rPr lang="zh-TW" altLang="en-US" dirty="0"/>
              <a:t> 上的 </a:t>
            </a:r>
            <a:r>
              <a:rPr lang="en-US" altLang="zh-TW" dirty="0"/>
              <a:t>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A15360-C2E3-4355-BD9B-A4BA4F936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0829"/>
            <a:ext cx="10515600" cy="3676134"/>
          </a:xfrm>
        </p:spPr>
        <p:txBody>
          <a:bodyPr>
            <a:normAutofit/>
          </a:bodyPr>
          <a:lstStyle/>
          <a:p>
            <a:r>
              <a:rPr lang="zh-TW" altLang="en-US" dirty="0"/>
              <a:t>對於任一 </a:t>
            </a:r>
            <a:r>
              <a:rPr lang="en-US" altLang="zh-TW" dirty="0"/>
              <a:t>Node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/>
              <a:t>num(parent) + num(child)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 </a:t>
            </a:r>
            <a:r>
              <a:rPr lang="en-US" altLang="zh-TW" dirty="0"/>
              <a:t>2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/>
              <a:t>不是 </a:t>
            </a:r>
            <a:r>
              <a:rPr lang="en-US" altLang="zh-TW" dirty="0"/>
              <a:t>AP</a:t>
            </a:r>
            <a:r>
              <a:rPr lang="zh-TW" altLang="en-US" dirty="0"/>
              <a:t> </a:t>
            </a:r>
            <a:r>
              <a:rPr lang="en-US" altLang="zh-TW" sz="1400" dirty="0"/>
              <a:t>(</a:t>
            </a:r>
            <a:r>
              <a:rPr lang="zh-TW" altLang="en-US" sz="1400" dirty="0"/>
              <a:t>斷掉只會斷自己</a:t>
            </a:r>
            <a:r>
              <a:rPr lang="en-US" altLang="zh-TW" sz="1400" dirty="0"/>
              <a:t>)</a:t>
            </a: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Ex: </a:t>
            </a:r>
            <a:r>
              <a:rPr lang="zh-TW" altLang="en-US" dirty="0">
                <a:sym typeface="Wingdings" panose="05000000000000000000" pitchFamily="2" charset="2"/>
              </a:rPr>
              <a:t>葉 </a:t>
            </a:r>
            <a:r>
              <a:rPr lang="en-US" altLang="zh-TW" dirty="0">
                <a:sym typeface="Wingdings" panose="05000000000000000000" pitchFamily="2" charset="2"/>
              </a:rPr>
              <a:t> (1+0)  </a:t>
            </a:r>
            <a:r>
              <a:rPr lang="zh-TW" altLang="en-US" dirty="0">
                <a:sym typeface="Wingdings" panose="05000000000000000000" pitchFamily="2" charset="2"/>
              </a:rPr>
              <a:t>不是 </a:t>
            </a:r>
            <a:r>
              <a:rPr lang="en-US" altLang="zh-TW" dirty="0">
                <a:sym typeface="Wingdings" panose="05000000000000000000" pitchFamily="2" charset="2"/>
              </a:rPr>
              <a:t>AP</a:t>
            </a:r>
            <a:endParaRPr lang="en-US" altLang="zh-TW" dirty="0"/>
          </a:p>
          <a:p>
            <a:pPr lvl="1"/>
            <a:r>
              <a:rPr lang="zh-TW" altLang="en-US" dirty="0"/>
              <a:t> </a:t>
            </a:r>
            <a:r>
              <a:rPr lang="en-US" altLang="zh-TW" dirty="0"/>
              <a:t>num(parent) + num(child)</a:t>
            </a:r>
            <a:r>
              <a:rPr lang="zh-TW" altLang="en-US" dirty="0"/>
              <a:t> ≧ </a:t>
            </a:r>
            <a:r>
              <a:rPr lang="en-US" altLang="zh-TW" dirty="0"/>
              <a:t>2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是 </a:t>
            </a:r>
            <a:r>
              <a:rPr lang="en-US" altLang="zh-TW" dirty="0">
                <a:sym typeface="Wingdings" panose="05000000000000000000" pitchFamily="2" charset="2"/>
              </a:rPr>
              <a:t>AP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sz="1400" dirty="0"/>
              <a:t>(</a:t>
            </a:r>
            <a:r>
              <a:rPr lang="zh-TW" altLang="en-US" sz="1400" dirty="0"/>
              <a:t>斷掉會斷別人</a:t>
            </a:r>
            <a:r>
              <a:rPr lang="en-US" altLang="zh-TW" sz="1400" dirty="0"/>
              <a:t>)</a:t>
            </a:r>
            <a:endParaRPr lang="en-US" altLang="zh-TW" dirty="0">
              <a:sym typeface="Wingdings" panose="05000000000000000000" pitchFamily="2" charset="2"/>
            </a:endParaRP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Ex: </a:t>
            </a:r>
            <a:r>
              <a:rPr lang="zh-TW" altLang="en-US" dirty="0">
                <a:sym typeface="Wingdings" panose="05000000000000000000" pitchFamily="2" charset="2"/>
              </a:rPr>
              <a:t>莖 </a:t>
            </a:r>
            <a:r>
              <a:rPr lang="en-US" altLang="zh-TW" dirty="0">
                <a:sym typeface="Wingdings" panose="05000000000000000000" pitchFamily="2" charset="2"/>
              </a:rPr>
              <a:t> (1+x)  </a:t>
            </a:r>
            <a:r>
              <a:rPr lang="zh-TW" altLang="en-US" dirty="0">
                <a:sym typeface="Wingdings" panose="05000000000000000000" pitchFamily="2" charset="2"/>
              </a:rPr>
              <a:t>是 </a:t>
            </a:r>
            <a:r>
              <a:rPr lang="en-US" altLang="zh-TW" dirty="0">
                <a:sym typeface="Wingdings" panose="05000000000000000000" pitchFamily="2" charset="2"/>
              </a:rPr>
              <a:t>AP</a:t>
            </a:r>
          </a:p>
        </p:txBody>
      </p:sp>
    </p:spTree>
    <p:extLst>
      <p:ext uri="{BB962C8B-B14F-4D97-AF65-F5344CB8AC3E}">
        <p14:creationId xmlns:p14="http://schemas.microsoft.com/office/powerpoint/2010/main" val="40226421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A8C1CB-099D-4B91-8812-761E8C4A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 </a:t>
            </a:r>
            <a:r>
              <a:rPr lang="en-US" altLang="zh-TW" dirty="0"/>
              <a:t>tree </a:t>
            </a:r>
            <a:r>
              <a:rPr lang="zh-TW" altLang="en-US" dirty="0"/>
              <a:t>到 </a:t>
            </a:r>
            <a:r>
              <a:rPr lang="en-US" altLang="zh-TW" dirty="0"/>
              <a:t>graph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9E3A0D-1DDA-456F-8439-8EA205EB6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2865"/>
            <a:ext cx="10515600" cy="3484097"/>
          </a:xfrm>
        </p:spPr>
        <p:txBody>
          <a:bodyPr/>
          <a:lstStyle/>
          <a:p>
            <a:r>
              <a:rPr lang="zh-TW" altLang="en-US" dirty="0"/>
              <a:t>對於一張圖加上邊</a:t>
            </a:r>
            <a:endParaRPr lang="en-US" altLang="zh-TW" dirty="0"/>
          </a:p>
          <a:p>
            <a:pPr lvl="1"/>
            <a:r>
              <a:rPr lang="zh-TW" altLang="en-US" dirty="0"/>
              <a:t>有機會讓 「非</a:t>
            </a:r>
            <a:r>
              <a:rPr lang="en-US" altLang="zh-TW" dirty="0"/>
              <a:t>AP</a:t>
            </a:r>
            <a:r>
              <a:rPr lang="zh-TW" altLang="en-US" dirty="0"/>
              <a:t>」 變成 「</a:t>
            </a:r>
            <a:r>
              <a:rPr lang="en-US" altLang="zh-TW" dirty="0"/>
              <a:t>AP</a:t>
            </a:r>
            <a:r>
              <a:rPr lang="zh-TW" altLang="en-US" dirty="0"/>
              <a:t>」 嗎？ 否</a:t>
            </a:r>
            <a:endParaRPr lang="en-US" altLang="zh-TW" dirty="0"/>
          </a:p>
          <a:p>
            <a:pPr lvl="1"/>
            <a:r>
              <a:rPr lang="zh-TW" altLang="en-US" dirty="0"/>
              <a:t>有機會讓 「</a:t>
            </a:r>
            <a:r>
              <a:rPr lang="en-US" altLang="zh-TW" dirty="0"/>
              <a:t>AP</a:t>
            </a:r>
            <a:r>
              <a:rPr lang="zh-TW" altLang="en-US" dirty="0"/>
              <a:t>」 變成 「非</a:t>
            </a:r>
            <a:r>
              <a:rPr lang="en-US" altLang="zh-TW" dirty="0"/>
              <a:t>AP</a:t>
            </a:r>
            <a:r>
              <a:rPr lang="zh-TW" altLang="en-US" dirty="0"/>
              <a:t>」 嗎？ 是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886954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54167-9504-402F-B213-BA762364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DFS tree </a:t>
            </a:r>
            <a:r>
              <a:rPr lang="zh-TW" altLang="en-US" dirty="0"/>
              <a:t>的角度找 </a:t>
            </a:r>
            <a:r>
              <a:rPr lang="en-US" altLang="zh-TW" dirty="0"/>
              <a:t>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A15360-C2E3-4355-BD9B-A4BA4F936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0037"/>
            <a:ext cx="10515600" cy="3156926"/>
          </a:xfrm>
        </p:spPr>
        <p:txBody>
          <a:bodyPr>
            <a:normAutofit/>
          </a:bodyPr>
          <a:lstStyle/>
          <a:p>
            <a:r>
              <a:rPr lang="zh-TW" altLang="en-US" dirty="0"/>
              <a:t>把「圖」經由遍歷得到「帶有 </a:t>
            </a:r>
            <a:r>
              <a:rPr lang="en-US" altLang="zh-TW" dirty="0"/>
              <a:t>back edge </a:t>
            </a:r>
            <a:r>
              <a:rPr lang="zh-TW" altLang="en-US" dirty="0"/>
              <a:t>的 </a:t>
            </a:r>
            <a:r>
              <a:rPr lang="en-US" altLang="zh-TW" dirty="0"/>
              <a:t>tree</a:t>
            </a:r>
            <a:r>
              <a:rPr lang="zh-TW" altLang="en-US" dirty="0"/>
              <a:t>」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「</a:t>
            </a:r>
            <a:r>
              <a:rPr lang="en-US" altLang="zh-TW" dirty="0"/>
              <a:t>back edge</a:t>
            </a:r>
            <a:r>
              <a:rPr lang="zh-TW" altLang="en-US" dirty="0"/>
              <a:t>」有機會讓 「</a:t>
            </a:r>
            <a:r>
              <a:rPr lang="en-US" altLang="zh-TW" dirty="0"/>
              <a:t>AP</a:t>
            </a:r>
            <a:r>
              <a:rPr lang="zh-TW" altLang="en-US" dirty="0"/>
              <a:t>」 變成 「非</a:t>
            </a:r>
            <a:r>
              <a:rPr lang="en-US" altLang="zh-TW" dirty="0"/>
              <a:t>AP</a:t>
            </a:r>
            <a:r>
              <a:rPr lang="zh-TW" altLang="en-US" dirty="0"/>
              <a:t>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9948509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54167-9504-402F-B213-BA762364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 </a:t>
            </a:r>
            <a:r>
              <a:rPr lang="en-US" altLang="zh-TW" dirty="0"/>
              <a:t>Back edge</a:t>
            </a:r>
            <a:r>
              <a:rPr lang="zh-TW" altLang="en-US" dirty="0"/>
              <a:t> 所帶來的影響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D85029-501B-4413-8C21-C12412948A6D}"/>
              </a:ext>
            </a:extLst>
          </p:cNvPr>
          <p:cNvGrpSpPr/>
          <p:nvPr/>
        </p:nvGrpSpPr>
        <p:grpSpPr>
          <a:xfrm>
            <a:off x="1057620" y="2046155"/>
            <a:ext cx="5038380" cy="4041896"/>
            <a:chOff x="1057620" y="2046155"/>
            <a:chExt cx="5038380" cy="4041896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2D62560-D799-45AA-A60F-12BDF2578B53}"/>
                </a:ext>
              </a:extLst>
            </p:cNvPr>
            <p:cNvGrpSpPr/>
            <p:nvPr/>
          </p:nvGrpSpPr>
          <p:grpSpPr>
            <a:xfrm>
              <a:off x="1057620" y="2046155"/>
              <a:ext cx="4912524" cy="3448050"/>
              <a:chOff x="5034708" y="5263079"/>
              <a:chExt cx="4912524" cy="3448050"/>
            </a:xfrm>
          </p:grpSpPr>
          <p:pic>
            <p:nvPicPr>
              <p:cNvPr id="4" name="內容版面配置區 3">
                <a:extLst>
                  <a:ext uri="{FF2B5EF4-FFF2-40B4-BE49-F238E27FC236}">
                    <a16:creationId xmlns:a16="http://schemas.microsoft.com/office/drawing/2014/main" id="{A21A67E6-767E-4475-AA3B-916C7EB1CC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2038"/>
              <a:stretch/>
            </p:blipFill>
            <p:spPr>
              <a:xfrm>
                <a:off x="5034708" y="5263079"/>
                <a:ext cx="2675722" cy="3448050"/>
              </a:xfrm>
              <a:prstGeom prst="rect">
                <a:avLst/>
              </a:prstGeom>
            </p:spPr>
          </p:pic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75B87AD-F04B-44B4-A121-FAEB783F5B64}"/>
                  </a:ext>
                </a:extLst>
              </p:cNvPr>
              <p:cNvSpPr txBox="1"/>
              <p:nvPr/>
            </p:nvSpPr>
            <p:spPr>
              <a:xfrm>
                <a:off x="8479458" y="7989285"/>
                <a:ext cx="1324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tree edge</a:t>
                </a:r>
                <a:endParaRPr lang="zh-TW" altLang="en-US" dirty="0"/>
              </a:p>
            </p:txBody>
          </p:sp>
          <p:cxnSp>
            <p:nvCxnSpPr>
              <p:cNvPr id="6" name="接點: 肘形 5">
                <a:extLst>
                  <a:ext uri="{FF2B5EF4-FFF2-40B4-BE49-F238E27FC236}">
                    <a16:creationId xmlns:a16="http://schemas.microsoft.com/office/drawing/2014/main" id="{0CEFBBFB-45E0-43F6-8226-E7E7AE258FA7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 rot="10800000">
                <a:off x="7156686" y="7989285"/>
                <a:ext cx="1322773" cy="18466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97EC5BE-AA3A-4B58-AA6A-07E831F67EE1}"/>
                  </a:ext>
                </a:extLst>
              </p:cNvPr>
              <p:cNvSpPr txBox="1"/>
              <p:nvPr/>
            </p:nvSpPr>
            <p:spPr>
              <a:xfrm>
                <a:off x="8622980" y="7164606"/>
                <a:ext cx="1324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back edge</a:t>
                </a:r>
                <a:endParaRPr lang="zh-TW" altLang="en-US" dirty="0"/>
              </a:p>
            </p:txBody>
          </p:sp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562B2C46-1374-4E6A-A549-BBEE8A55AE26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rot="10800000">
                <a:off x="7300208" y="7164606"/>
                <a:ext cx="1322773" cy="18466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1784913-E68C-470E-845E-892CF5D6ACCB}"/>
                </a:ext>
              </a:extLst>
            </p:cNvPr>
            <p:cNvSpPr txBox="1"/>
            <p:nvPr/>
          </p:nvSpPr>
          <p:spPr>
            <a:xfrm>
              <a:off x="2195744" y="5811052"/>
              <a:ext cx="3900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圖片來源：演算法筆記「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hlinkClick r:id="rId3"/>
                </a:rPr>
                <a:t>Articulation Vertex Bridge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」</a:t>
              </a: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70AC4EB-471D-4D4C-AFE6-B1F5BEA1E730}"/>
              </a:ext>
            </a:extLst>
          </p:cNvPr>
          <p:cNvSpPr txBox="1"/>
          <p:nvPr/>
        </p:nvSpPr>
        <p:spPr>
          <a:xfrm>
            <a:off x="6717792" y="3347517"/>
            <a:ext cx="4636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如果移除 </a:t>
            </a:r>
            <a:r>
              <a:rPr lang="en-US" altLang="zh-TW" dirty="0"/>
              <a:t>point0</a:t>
            </a:r>
            <a:r>
              <a:rPr lang="zh-TW" altLang="en-US" dirty="0"/>
              <a:t>，還是不是連通圖？否</a:t>
            </a:r>
            <a:endParaRPr lang="en-US" altLang="zh-TW" dirty="0"/>
          </a:p>
          <a:p>
            <a:r>
              <a:rPr lang="zh-TW" altLang="en-US" dirty="0"/>
              <a:t>如果移除 </a:t>
            </a:r>
            <a:r>
              <a:rPr lang="en-US" altLang="zh-TW" dirty="0"/>
              <a:t>point1</a:t>
            </a:r>
            <a:r>
              <a:rPr lang="zh-TW" altLang="en-US" dirty="0"/>
              <a:t>，還是不是連通圖？否</a:t>
            </a:r>
            <a:endParaRPr lang="en-US" altLang="zh-TW" dirty="0"/>
          </a:p>
          <a:p>
            <a:r>
              <a:rPr lang="zh-TW" altLang="en-US" dirty="0"/>
              <a:t>如果移除 </a:t>
            </a:r>
            <a:r>
              <a:rPr lang="en-US" altLang="zh-TW" dirty="0"/>
              <a:t>point3</a:t>
            </a:r>
            <a:r>
              <a:rPr lang="zh-TW" altLang="en-US" dirty="0"/>
              <a:t>，還是不是連通圖？是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0252911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54167-9504-402F-B213-BA762364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 </a:t>
            </a:r>
            <a:r>
              <a:rPr lang="en-US" altLang="zh-TW" dirty="0"/>
              <a:t>Back edge</a:t>
            </a:r>
            <a:r>
              <a:rPr lang="zh-TW" altLang="en-US" dirty="0"/>
              <a:t> 所帶來的影響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D85029-501B-4413-8C21-C12412948A6D}"/>
              </a:ext>
            </a:extLst>
          </p:cNvPr>
          <p:cNvGrpSpPr/>
          <p:nvPr/>
        </p:nvGrpSpPr>
        <p:grpSpPr>
          <a:xfrm>
            <a:off x="1057620" y="2046155"/>
            <a:ext cx="5038380" cy="4041896"/>
            <a:chOff x="1057620" y="2046155"/>
            <a:chExt cx="5038380" cy="4041896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2D62560-D799-45AA-A60F-12BDF2578B53}"/>
                </a:ext>
              </a:extLst>
            </p:cNvPr>
            <p:cNvGrpSpPr/>
            <p:nvPr/>
          </p:nvGrpSpPr>
          <p:grpSpPr>
            <a:xfrm>
              <a:off x="1057620" y="2046155"/>
              <a:ext cx="4912524" cy="3448050"/>
              <a:chOff x="5034708" y="5263079"/>
              <a:chExt cx="4912524" cy="3448050"/>
            </a:xfrm>
          </p:grpSpPr>
          <p:pic>
            <p:nvPicPr>
              <p:cNvPr id="4" name="內容版面配置區 3">
                <a:extLst>
                  <a:ext uri="{FF2B5EF4-FFF2-40B4-BE49-F238E27FC236}">
                    <a16:creationId xmlns:a16="http://schemas.microsoft.com/office/drawing/2014/main" id="{A21A67E6-767E-4475-AA3B-916C7EB1CC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62038"/>
              <a:stretch/>
            </p:blipFill>
            <p:spPr>
              <a:xfrm>
                <a:off x="5034708" y="5263079"/>
                <a:ext cx="2675722" cy="3448050"/>
              </a:xfrm>
              <a:prstGeom prst="rect">
                <a:avLst/>
              </a:prstGeom>
            </p:spPr>
          </p:pic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75B87AD-F04B-44B4-A121-FAEB783F5B64}"/>
                  </a:ext>
                </a:extLst>
              </p:cNvPr>
              <p:cNvSpPr txBox="1"/>
              <p:nvPr/>
            </p:nvSpPr>
            <p:spPr>
              <a:xfrm>
                <a:off x="8479458" y="7989285"/>
                <a:ext cx="1324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tree edge</a:t>
                </a:r>
                <a:endParaRPr lang="zh-TW" altLang="en-US" dirty="0"/>
              </a:p>
            </p:txBody>
          </p:sp>
          <p:cxnSp>
            <p:nvCxnSpPr>
              <p:cNvPr id="6" name="接點: 肘形 5">
                <a:extLst>
                  <a:ext uri="{FF2B5EF4-FFF2-40B4-BE49-F238E27FC236}">
                    <a16:creationId xmlns:a16="http://schemas.microsoft.com/office/drawing/2014/main" id="{0CEFBBFB-45E0-43F6-8226-E7E7AE258FA7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 rot="10800000">
                <a:off x="7156686" y="7989285"/>
                <a:ext cx="1322773" cy="18466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97EC5BE-AA3A-4B58-AA6A-07E831F67EE1}"/>
                  </a:ext>
                </a:extLst>
              </p:cNvPr>
              <p:cNvSpPr txBox="1"/>
              <p:nvPr/>
            </p:nvSpPr>
            <p:spPr>
              <a:xfrm>
                <a:off x="8622980" y="7164606"/>
                <a:ext cx="13242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back edge</a:t>
                </a:r>
                <a:endParaRPr lang="zh-TW" altLang="en-US" dirty="0"/>
              </a:p>
            </p:txBody>
          </p:sp>
          <p:cxnSp>
            <p:nvCxnSpPr>
              <p:cNvPr id="8" name="接點: 肘形 7">
                <a:extLst>
                  <a:ext uri="{FF2B5EF4-FFF2-40B4-BE49-F238E27FC236}">
                    <a16:creationId xmlns:a16="http://schemas.microsoft.com/office/drawing/2014/main" id="{562B2C46-1374-4E6A-A549-BBEE8A55AE26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rot="10800000">
                <a:off x="7300208" y="7164606"/>
                <a:ext cx="1322773" cy="184666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1784913-E68C-470E-845E-892CF5D6ACCB}"/>
                </a:ext>
              </a:extLst>
            </p:cNvPr>
            <p:cNvSpPr txBox="1"/>
            <p:nvPr/>
          </p:nvSpPr>
          <p:spPr>
            <a:xfrm>
              <a:off x="2195744" y="5811052"/>
              <a:ext cx="3900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圖片來源：演算法筆記「</a:t>
              </a:r>
              <a:r>
                <a:rPr lang="en-US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hlinkClick r:id="rId3"/>
                </a:rPr>
                <a:t>Articulation Vertex Bridge</a:t>
              </a:r>
              <a:r>
                <a:rPr lang="zh-TW" altLang="en-US" sz="12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」</a:t>
              </a: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D9ABEDE-2EBC-4710-B07B-D8C33340A56A}"/>
              </a:ext>
            </a:extLst>
          </p:cNvPr>
          <p:cNvSpPr txBox="1"/>
          <p:nvPr/>
        </p:nvSpPr>
        <p:spPr>
          <a:xfrm>
            <a:off x="6696363" y="2893017"/>
            <a:ext cx="4950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「此 </a:t>
            </a:r>
            <a:r>
              <a:rPr lang="en-US" altLang="zh-TW" dirty="0"/>
              <a:t>node</a:t>
            </a:r>
            <a:r>
              <a:rPr lang="zh-TW" altLang="en-US" dirty="0"/>
              <a:t> 的任意孩子」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zh-TW" altLang="en-US" dirty="0"/>
              <a:t>無法藉由 </a:t>
            </a:r>
            <a:r>
              <a:rPr lang="en-US" altLang="zh-TW" dirty="0"/>
              <a:t>back</a:t>
            </a:r>
            <a:r>
              <a:rPr lang="zh-TW" altLang="en-US" dirty="0"/>
              <a:t> </a:t>
            </a:r>
            <a:r>
              <a:rPr lang="en-US" altLang="zh-TW" dirty="0"/>
              <a:t>edge </a:t>
            </a:r>
            <a:r>
              <a:rPr lang="zh-TW" altLang="en-US" dirty="0"/>
              <a:t>走到更高的位置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zh-TW" altLang="en-US" dirty="0"/>
              <a:t>那 </a:t>
            </a:r>
            <a:r>
              <a:rPr lang="en-US" altLang="zh-TW" dirty="0"/>
              <a:t>node</a:t>
            </a:r>
            <a:r>
              <a:rPr lang="zh-TW" altLang="en-US" dirty="0"/>
              <a:t> 被拔掉會造成連通圖斷掉 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zh-TW" altLang="en-US" dirty="0">
                <a:sym typeface="Wingdings" panose="05000000000000000000" pitchFamily="2" charset="2"/>
              </a:rPr>
              <a:t>此 </a:t>
            </a:r>
            <a:r>
              <a:rPr lang="en-US" altLang="zh-TW" dirty="0">
                <a:sym typeface="Wingdings" panose="05000000000000000000" pitchFamily="2" charset="2"/>
              </a:rPr>
              <a:t>node </a:t>
            </a:r>
            <a:r>
              <a:rPr lang="zh-TW" altLang="en-US" dirty="0">
                <a:sym typeface="Wingdings" panose="05000000000000000000" pitchFamily="2" charset="2"/>
              </a:rPr>
              <a:t>是 </a:t>
            </a:r>
            <a:r>
              <a:rPr lang="en-US" altLang="zh-TW" dirty="0">
                <a:sym typeface="Wingdings" panose="05000000000000000000" pitchFamily="2" charset="2"/>
              </a:rPr>
              <a:t>AP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這裡的「高」，是取決於 </a:t>
            </a:r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r>
              <a:rPr lang="zh-TW" altLang="en-US" dirty="0"/>
              <a:t> 的深度。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B9FEC03-AB6E-4F0C-A8B0-DBA59AF426DC}"/>
              </a:ext>
            </a:extLst>
          </p:cNvPr>
          <p:cNvCxnSpPr>
            <a:cxnSpLocks/>
          </p:cNvCxnSpPr>
          <p:nvPr/>
        </p:nvCxnSpPr>
        <p:spPr>
          <a:xfrm flipH="1">
            <a:off x="1991170" y="3016665"/>
            <a:ext cx="4768554" cy="33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34755414-9F8D-4929-8CA7-231B4F214E3A}"/>
              </a:ext>
            </a:extLst>
          </p:cNvPr>
          <p:cNvCxnSpPr>
            <a:cxnSpLocks/>
          </p:cNvCxnSpPr>
          <p:nvPr/>
        </p:nvCxnSpPr>
        <p:spPr>
          <a:xfrm flipH="1">
            <a:off x="1692067" y="3016665"/>
            <a:ext cx="5067656" cy="84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251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C7C17-011F-42FD-B7B1-904125C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題目練習 </a:t>
            </a:r>
            <a:r>
              <a:rPr lang="en-US" altLang="zh-TW" dirty="0" err="1"/>
              <a:t>UVa</a:t>
            </a:r>
            <a:r>
              <a:rPr lang="en-US" altLang="zh-TW" dirty="0"/>
              <a:t> 315 </a:t>
            </a:r>
            <a:r>
              <a:rPr lang="en-US" altLang="zh-TW" dirty="0">
                <a:hlinkClick r:id="rId2"/>
              </a:rPr>
              <a:t>Network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CF2E39-0714-4C26-BD92-9CE9100E7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4594"/>
            <a:ext cx="10515600" cy="2972368"/>
          </a:xfrm>
        </p:spPr>
        <p:txBody>
          <a:bodyPr/>
          <a:lstStyle/>
          <a:p>
            <a:r>
              <a:rPr lang="zh-TW" altLang="en-US" dirty="0"/>
              <a:t>在一個網路建案中，想要請你找出幾個關鍵的點，一旦死掉會導致網路不連通。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B9C6FB-F609-41BA-8DD6-D3B8979ED33A}"/>
              </a:ext>
            </a:extLst>
          </p:cNvPr>
          <p:cNvSpPr txBox="1"/>
          <p:nvPr/>
        </p:nvSpPr>
        <p:spPr>
          <a:xfrm>
            <a:off x="10743850" y="5807630"/>
            <a:ext cx="121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linkClick r:id="rId3"/>
              </a:rPr>
              <a:t>解答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7649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342E2-1026-4115-BF8E-CA02C980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 </a:t>
            </a:r>
            <a:r>
              <a:rPr lang="en-US" altLang="zh-TW" dirty="0"/>
              <a:t>low </a:t>
            </a:r>
            <a:r>
              <a:rPr lang="zh-TW" altLang="en-US" dirty="0"/>
              <a:t>值 的更新方式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07E1726-7328-462A-81A3-AA2A282C2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57" y="2305850"/>
            <a:ext cx="5686425" cy="30670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BBFA57D-A12A-481F-8BC1-57FB70C2A0BA}"/>
              </a:ext>
            </a:extLst>
          </p:cNvPr>
          <p:cNvSpPr txBox="1"/>
          <p:nvPr/>
        </p:nvSpPr>
        <p:spPr>
          <a:xfrm>
            <a:off x="7704340" y="2305850"/>
            <a:ext cx="440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每次的「循邊」都需要維護 </a:t>
            </a:r>
            <a:r>
              <a:rPr lang="en-US" altLang="zh-TW" dirty="0"/>
              <a:t>low </a:t>
            </a:r>
            <a:r>
              <a:rPr lang="zh-TW" altLang="en-US" dirty="0"/>
              <a:t>值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那為什麼這邊不能用  </a:t>
            </a:r>
            <a:r>
              <a:rPr lang="en-US" altLang="zh-TW" dirty="0"/>
              <a:t>low[v] </a:t>
            </a:r>
            <a:r>
              <a:rPr lang="zh-TW" altLang="en-US" dirty="0"/>
              <a:t>取代 </a:t>
            </a:r>
            <a:r>
              <a:rPr lang="en-US" altLang="zh-TW" dirty="0"/>
              <a:t>dep[v]</a:t>
            </a:r>
            <a:r>
              <a:rPr lang="zh-TW" altLang="en-US" dirty="0"/>
              <a:t>？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F1229A-19DB-4AAE-9EEE-3C57A2A50BC9}"/>
              </a:ext>
            </a:extLst>
          </p:cNvPr>
          <p:cNvSpPr txBox="1"/>
          <p:nvPr/>
        </p:nvSpPr>
        <p:spPr>
          <a:xfrm>
            <a:off x="7012497" y="5108895"/>
            <a:ext cx="6611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備註：</a:t>
            </a:r>
            <a:endParaRPr lang="en-US" altLang="zh-TW" sz="1400" dirty="0"/>
          </a:p>
          <a:p>
            <a:r>
              <a:rPr lang="zh-TW" altLang="en-US" sz="1400" dirty="0"/>
              <a:t>這是上頁投影片中 </a:t>
            </a:r>
            <a:r>
              <a:rPr lang="en-US" altLang="zh-TW" sz="1400" dirty="0" err="1"/>
              <a:t>uva</a:t>
            </a:r>
            <a:r>
              <a:rPr lang="en-US" altLang="zh-TW" sz="1400" dirty="0"/>
              <a:t> 315</a:t>
            </a:r>
            <a:r>
              <a:rPr lang="zh-TW" altLang="en-US" sz="1400" dirty="0"/>
              <a:t> 的解答程式碼。</a:t>
            </a:r>
            <a:endParaRPr lang="en-US" altLang="zh-TW" sz="1400" dirty="0"/>
          </a:p>
          <a:p>
            <a:r>
              <a:rPr lang="en-US" altLang="zh-TW" sz="1400" dirty="0"/>
              <a:t>dep(n) </a:t>
            </a:r>
            <a:r>
              <a:rPr lang="zh-TW" altLang="en-US" sz="1400" dirty="0"/>
              <a:t>代表節點 </a:t>
            </a:r>
            <a:r>
              <a:rPr lang="en-US" altLang="zh-TW" sz="1400" dirty="0"/>
              <a:t>n </a:t>
            </a:r>
            <a:r>
              <a:rPr lang="zh-TW" altLang="en-US" sz="1400" dirty="0"/>
              <a:t>的 </a:t>
            </a:r>
            <a:r>
              <a:rPr lang="en-US" altLang="zh-TW" sz="1400" dirty="0"/>
              <a:t>depth</a:t>
            </a:r>
          </a:p>
          <a:p>
            <a:r>
              <a:rPr lang="en-US" altLang="zh-TW" sz="1400" dirty="0"/>
              <a:t>low(n) </a:t>
            </a:r>
            <a:r>
              <a:rPr lang="zh-TW" altLang="en-US" sz="1400" dirty="0"/>
              <a:t>代表節點 </a:t>
            </a:r>
            <a:r>
              <a:rPr lang="en-US" altLang="zh-TW" sz="1400" dirty="0"/>
              <a:t>n </a:t>
            </a:r>
            <a:r>
              <a:rPr lang="zh-TW" altLang="en-US" sz="1400" dirty="0"/>
              <a:t>透過 </a:t>
            </a:r>
            <a:r>
              <a:rPr lang="en-US" altLang="zh-TW" sz="1400" dirty="0"/>
              <a:t>back edge </a:t>
            </a:r>
            <a:r>
              <a:rPr lang="zh-TW" altLang="en-US" sz="1400" dirty="0"/>
              <a:t>能連向最高節點的 </a:t>
            </a:r>
            <a:r>
              <a:rPr lang="en-US" altLang="zh-TW" sz="1400" dirty="0"/>
              <a:t>depth </a:t>
            </a:r>
            <a:r>
              <a:rPr lang="zh-TW" altLang="en-US" sz="1400" dirty="0"/>
              <a:t>值</a:t>
            </a: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161F6DB8-007C-4894-9198-C9DD0D09AB8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75540" y="3050848"/>
            <a:ext cx="1828800" cy="490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4118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342E2-1026-4115-BF8E-CA02C980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討論 </a:t>
            </a:r>
            <a:r>
              <a:rPr lang="en-US" altLang="zh-TW" dirty="0"/>
              <a:t>low </a:t>
            </a:r>
            <a:r>
              <a:rPr lang="zh-TW" altLang="en-US" dirty="0"/>
              <a:t>值 的更新方式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12BBBBF-9A35-47A2-8645-F2357A19B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229" y="1690688"/>
            <a:ext cx="2466975" cy="35433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4A87086-A83A-41FF-8C33-29A46BA6D9DC}"/>
              </a:ext>
            </a:extLst>
          </p:cNvPr>
          <p:cNvSpPr txBox="1"/>
          <p:nvPr/>
        </p:nvSpPr>
        <p:spPr>
          <a:xfrm>
            <a:off x="1182848" y="2455170"/>
            <a:ext cx="3129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考慮以下例子：</a:t>
            </a:r>
            <a:endParaRPr lang="en-US" altLang="zh-TW" dirty="0"/>
          </a:p>
          <a:p>
            <a:r>
              <a:rPr lang="zh-TW" altLang="en-US" dirty="0"/>
              <a:t>請問這個點是不是 </a:t>
            </a:r>
            <a:r>
              <a:rPr lang="en-US" altLang="zh-TW" dirty="0"/>
              <a:t>AP</a:t>
            </a:r>
            <a:r>
              <a:rPr lang="zh-TW" altLang="en-US" dirty="0"/>
              <a:t> ？ 是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其正下方的子孫所能觸及的最高點到達不了 </a:t>
            </a:r>
            <a:r>
              <a:rPr lang="en-US" altLang="zh-TW" dirty="0"/>
              <a:t>root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所以 </a:t>
            </a:r>
            <a:r>
              <a:rPr lang="en-US" altLang="zh-TW" dirty="0"/>
              <a:t>low </a:t>
            </a:r>
            <a:r>
              <a:rPr lang="zh-TW" altLang="en-US" dirty="0"/>
              <a:t>不可以上去之後下來再藉由其他 </a:t>
            </a:r>
            <a:r>
              <a:rPr lang="en-US" altLang="zh-TW" dirty="0"/>
              <a:t>back edge </a:t>
            </a:r>
            <a:r>
              <a:rPr lang="zh-TW" altLang="en-US" dirty="0"/>
              <a:t>上去！</a:t>
            </a:r>
            <a:endParaRPr lang="en-US" altLang="zh-TW" dirty="0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DB4C0AC6-973F-493A-AD91-B919332C42E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312537" y="3016260"/>
            <a:ext cx="4450939" cy="5930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55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DEEB3CE-ED91-4D2B-A58B-483A3F68A83A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1546638" y="2724693"/>
            <a:ext cx="0" cy="260767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384CF08-5192-4EC8-AA7F-91F4B00EBC5C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1908145" y="2360260"/>
            <a:ext cx="3742678" cy="29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7EC3B6C-7526-465B-A3D1-E4E95F73BE87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flipH="1" flipV="1">
            <a:off x="1908145" y="5693877"/>
            <a:ext cx="3753311" cy="835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75F1944-2F9D-41DF-8A3E-AC0A235174E7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0244A4C-9421-4E93-BADA-492974461F8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2012D41-8355-49B2-93B1-39B3E732592E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8BF80E23-ECBA-4A4B-98CE-068B28B564EE}"/>
              </a:ext>
            </a:extLst>
          </p:cNvPr>
          <p:cNvCxnSpPr>
            <a:cxnSpLocks/>
          </p:cNvCxnSpPr>
          <p:nvPr/>
        </p:nvCxnSpPr>
        <p:spPr>
          <a:xfrm>
            <a:off x="10856971" y="2722038"/>
            <a:ext cx="14452" cy="262994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7ACE0288-C7A8-4BEC-ABF5-46ABE24E7798}"/>
              </a:ext>
            </a:extLst>
          </p:cNvPr>
          <p:cNvSpPr/>
          <p:nvPr/>
        </p:nvSpPr>
        <p:spPr>
          <a:xfrm rot="5400000">
            <a:off x="9379936" y="3646792"/>
            <a:ext cx="2982974" cy="8485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CBA08281-3C1F-4BC6-91CE-A198030BA81C}"/>
              </a:ext>
            </a:extLst>
          </p:cNvPr>
          <p:cNvSpPr/>
          <p:nvPr/>
        </p:nvSpPr>
        <p:spPr>
          <a:xfrm>
            <a:off x="6241412" y="1981293"/>
            <a:ext cx="4449191" cy="8485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6CB78410-49A1-452B-AD48-D1E1F8882C48}"/>
              </a:ext>
            </a:extLst>
          </p:cNvPr>
          <p:cNvSpPr/>
          <p:nvPr/>
        </p:nvSpPr>
        <p:spPr>
          <a:xfrm>
            <a:off x="1886884" y="5289201"/>
            <a:ext cx="3999815" cy="8485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89374BE3-B6FF-4E30-895E-EDAC5066B084}"/>
              </a:ext>
            </a:extLst>
          </p:cNvPr>
          <p:cNvSpPr/>
          <p:nvPr/>
        </p:nvSpPr>
        <p:spPr>
          <a:xfrm rot="5400000">
            <a:off x="33889" y="3624366"/>
            <a:ext cx="2982974" cy="8485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308F2F67-ECA8-4F98-8667-83687512756B}"/>
              </a:ext>
            </a:extLst>
          </p:cNvPr>
          <p:cNvSpPr/>
          <p:nvPr/>
        </p:nvSpPr>
        <p:spPr>
          <a:xfrm rot="16200000">
            <a:off x="4485420" y="3560830"/>
            <a:ext cx="2982974" cy="8485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06709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9717248" cy="2253343"/>
          </a:xfrm>
        </p:spPr>
        <p:txBody>
          <a:bodyPr>
            <a:normAutofit/>
          </a:bodyPr>
          <a:lstStyle/>
          <a:p>
            <a:r>
              <a:rPr lang="en-US" altLang="zh-TW" dirty="0"/>
              <a:t>Strongly Connected Component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/>
          </a:bodyPr>
          <a:lstStyle/>
          <a:p>
            <a:r>
              <a:rPr lang="zh-TW" altLang="en-US" dirty="0"/>
              <a:t>有向圖的強連通元件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905385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CF06A4-BC9C-417D-994E-7EBFCA85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比較有向圖與無向圖「兩點間的關係」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F75024-1D0A-4935-8047-9681E977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無向圖：</a:t>
            </a:r>
            <a:endParaRPr lang="en-US" altLang="zh-TW" dirty="0"/>
          </a:p>
          <a:p>
            <a:pPr lvl="1"/>
            <a:r>
              <a:rPr lang="zh-TW" altLang="en-US" dirty="0"/>
              <a:t>連通 </a:t>
            </a:r>
            <a:r>
              <a:rPr lang="en-US" altLang="zh-TW" dirty="0"/>
              <a:t>Connected</a:t>
            </a:r>
            <a:r>
              <a:rPr lang="zh-TW" altLang="en-US" dirty="0"/>
              <a:t>：</a:t>
            </a:r>
            <a:r>
              <a:rPr lang="zh-TW" altLang="en-US" sz="2400" dirty="0"/>
              <a:t>兩點之間邊邊相連</a:t>
            </a:r>
            <a:endParaRPr lang="en-US" altLang="zh-TW" sz="2400" dirty="0"/>
          </a:p>
          <a:p>
            <a:pPr lvl="1"/>
            <a:endParaRPr lang="en-US" altLang="zh-TW" dirty="0"/>
          </a:p>
          <a:p>
            <a:r>
              <a:rPr lang="zh-TW" altLang="en-US" dirty="0"/>
              <a:t>有向圖：</a:t>
            </a:r>
            <a:endParaRPr lang="en-US" altLang="zh-TW" dirty="0"/>
          </a:p>
          <a:p>
            <a:pPr lvl="1"/>
            <a:r>
              <a:rPr lang="zh-TW" altLang="en-US" dirty="0"/>
              <a:t>強連通 </a:t>
            </a:r>
            <a:r>
              <a:rPr lang="en-US" altLang="zh-TW" dirty="0"/>
              <a:t>Strongly Connected</a:t>
            </a:r>
            <a:r>
              <a:rPr lang="zh-TW" altLang="en-US" dirty="0"/>
              <a:t>：</a:t>
            </a:r>
            <a:r>
              <a:rPr lang="zh-TW" altLang="en-US" sz="2400" dirty="0"/>
              <a:t>兩點之間雙向皆有路可通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0914611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9281A-83A3-43C5-A57A-67D49B13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Strongly Connected Component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15397E-EC57-4853-94F8-69183E24E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9643"/>
            <a:ext cx="10515600" cy="3467319"/>
          </a:xfrm>
        </p:spPr>
        <p:txBody>
          <a:bodyPr>
            <a:normAutofit/>
          </a:bodyPr>
          <a:lstStyle/>
          <a:p>
            <a:r>
              <a:rPr lang="zh-TW" altLang="en-US" dirty="0"/>
              <a:t>考慮一個有向圖中的點集合構成的「子圖」，且集合中任兩點之間須滿足強連通關係，則稱這個極大點集合為</a:t>
            </a:r>
            <a:r>
              <a:rPr lang="zh-TW" altLang="en-US" dirty="0">
                <a:solidFill>
                  <a:srgbClr val="FF0000"/>
                </a:solidFill>
                <a:latin typeface="Lato"/>
              </a:rPr>
              <a:t>一個強連通元件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Ex: {5,6,7}</a:t>
            </a:r>
            <a:r>
              <a:rPr lang="zh-TW" altLang="en-US" dirty="0"/>
              <a:t>、</a:t>
            </a:r>
            <a:r>
              <a:rPr lang="en-US" altLang="zh-TW" dirty="0"/>
              <a:t>{2}</a:t>
            </a:r>
            <a:r>
              <a:rPr lang="zh-TW" altLang="en-US" dirty="0"/>
              <a:t> 兩組都是 </a:t>
            </a:r>
            <a:r>
              <a:rPr lang="en-US" altLang="zh-TW" dirty="0"/>
              <a:t>SCC</a:t>
            </a:r>
            <a:endParaRPr lang="zh-TW" altLang="en-US" dirty="0"/>
          </a:p>
        </p:txBody>
      </p:sp>
      <p:pic>
        <p:nvPicPr>
          <p:cNvPr id="2050" name="Picture 2" descr="https://timbian.files.wordpress.com/2015/02/scc.jpg">
            <a:extLst>
              <a:ext uri="{FF2B5EF4-FFF2-40B4-BE49-F238E27FC236}">
                <a16:creationId xmlns:a16="http://schemas.microsoft.com/office/drawing/2014/main" id="{DCCC6592-E552-40B2-91AB-ABC3AACDD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6637" y="3907474"/>
            <a:ext cx="3425052" cy="252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4FC3377-C1CD-418A-9A2E-989B02B82A80}"/>
              </a:ext>
            </a:extLst>
          </p:cNvPr>
          <p:cNvSpPr txBox="1"/>
          <p:nvPr/>
        </p:nvSpPr>
        <p:spPr>
          <a:xfrm>
            <a:off x="3664270" y="6157153"/>
            <a:ext cx="3900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圖片來源：演算法筆記「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Articulation Vertex Bridge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26758322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7CBFE-F810-485D-8A17-914CE497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Tree </a:t>
            </a:r>
            <a:r>
              <a:rPr lang="zh-TW" altLang="en-US" dirty="0"/>
              <a:t>的角度觀察 </a:t>
            </a:r>
            <a:r>
              <a:rPr lang="en-US" altLang="zh-TW" dirty="0"/>
              <a:t>Graph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5C633D-3272-483B-B623-C1EDD66F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641"/>
            <a:ext cx="10515600" cy="4046321"/>
          </a:xfrm>
        </p:spPr>
        <p:txBody>
          <a:bodyPr>
            <a:normAutofit/>
          </a:bodyPr>
          <a:lstStyle/>
          <a:p>
            <a:r>
              <a:rPr lang="zh-TW" altLang="en-US" dirty="0"/>
              <a:t>一張圖裡面可以有數個「連通塊」</a:t>
            </a:r>
            <a:r>
              <a:rPr lang="en-US" altLang="zh-TW" sz="1600" dirty="0"/>
              <a:t>(Connected</a:t>
            </a:r>
            <a:r>
              <a:rPr lang="zh-TW" altLang="en-US" sz="1600" dirty="0"/>
              <a:t> </a:t>
            </a:r>
            <a:r>
              <a:rPr lang="en-US" altLang="zh-TW" sz="1600" dirty="0"/>
              <a:t>Component)</a:t>
            </a:r>
            <a:endParaRPr lang="en-US" altLang="zh-TW" sz="1400" dirty="0"/>
          </a:p>
          <a:p>
            <a:r>
              <a:rPr lang="zh-TW" altLang="en-US" dirty="0">
                <a:solidFill>
                  <a:prstClr val="black"/>
                </a:solidFill>
              </a:rPr>
              <a:t>連通塊可以使用 </a:t>
            </a:r>
            <a:r>
              <a:rPr lang="en-US" altLang="zh-TW" dirty="0">
                <a:solidFill>
                  <a:prstClr val="black"/>
                </a:solidFill>
              </a:rPr>
              <a:t>DFS</a:t>
            </a:r>
            <a:r>
              <a:rPr lang="zh-TW" altLang="en-US" dirty="0">
                <a:solidFill>
                  <a:prstClr val="black"/>
                </a:solidFill>
              </a:rPr>
              <a:t>、</a:t>
            </a:r>
            <a:r>
              <a:rPr lang="en-US" altLang="zh-TW" dirty="0">
                <a:solidFill>
                  <a:prstClr val="black"/>
                </a:solidFill>
              </a:rPr>
              <a:t>BFS</a:t>
            </a:r>
            <a:r>
              <a:rPr lang="zh-TW" altLang="en-US" dirty="0">
                <a:solidFill>
                  <a:prstClr val="black"/>
                </a:solidFill>
              </a:rPr>
              <a:t> 來「遍歷」</a:t>
            </a:r>
            <a:endParaRPr lang="en-US" altLang="zh-TW" dirty="0">
              <a:solidFill>
                <a:prstClr val="black"/>
              </a:solidFill>
            </a:endParaRPr>
          </a:p>
          <a:p>
            <a:r>
              <a:rPr lang="zh-TW" altLang="en-US" dirty="0">
                <a:solidFill>
                  <a:prstClr val="black"/>
                </a:solidFill>
              </a:rPr>
              <a:t>連通塊被「遍歷」，形成一棵樹 </a:t>
            </a:r>
            <a:r>
              <a:rPr lang="en-US" altLang="zh-TW" sz="1400" dirty="0">
                <a:solidFill>
                  <a:prstClr val="black"/>
                </a:solidFill>
              </a:rPr>
              <a:t>(</a:t>
            </a:r>
            <a:r>
              <a:rPr lang="zh-TW" altLang="en-US" sz="1400" dirty="0">
                <a:solidFill>
                  <a:prstClr val="black"/>
                </a:solidFill>
              </a:rPr>
              <a:t>遍歷是不重複拜訪點 </a:t>
            </a:r>
            <a:r>
              <a:rPr lang="en-US" altLang="zh-TW" sz="1400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 無環連通圖 </a:t>
            </a:r>
            <a:r>
              <a:rPr lang="en-US" altLang="zh-TW" sz="1400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zh-TW" alt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樹</a:t>
            </a:r>
            <a:r>
              <a:rPr lang="en-US" altLang="zh-TW" sz="1400" dirty="0">
                <a:solidFill>
                  <a:prstClr val="black"/>
                </a:solidFill>
              </a:rPr>
              <a:t>)</a:t>
            </a:r>
          </a:p>
          <a:p>
            <a:r>
              <a:rPr lang="zh-TW" altLang="en-US" dirty="0">
                <a:solidFill>
                  <a:prstClr val="black"/>
                </a:solidFill>
              </a:rPr>
              <a:t>原本圖上的邊就分成</a:t>
            </a:r>
            <a:endParaRPr lang="en-US" altLang="zh-TW" dirty="0">
              <a:solidFill>
                <a:prstClr val="black"/>
              </a:solidFill>
            </a:endParaRPr>
          </a:p>
          <a:p>
            <a:pPr lvl="1"/>
            <a:r>
              <a:rPr lang="zh-TW" altLang="en-US" dirty="0">
                <a:solidFill>
                  <a:prstClr val="black"/>
                </a:solidFill>
              </a:rPr>
              <a:t>構成樹的邊</a:t>
            </a:r>
            <a:r>
              <a:rPr lang="en-US" altLang="zh-TW" sz="1600" dirty="0"/>
              <a:t>(tree edges)</a:t>
            </a:r>
          </a:p>
          <a:p>
            <a:pPr lvl="1"/>
            <a:r>
              <a:rPr lang="zh-TW" altLang="en-US" dirty="0">
                <a:solidFill>
                  <a:prstClr val="black"/>
                </a:solidFill>
              </a:rPr>
              <a:t>未使用的邊</a:t>
            </a:r>
            <a:r>
              <a:rPr lang="en-US" altLang="zh-TW" sz="1600" dirty="0"/>
              <a:t>(other edges)</a:t>
            </a:r>
          </a:p>
          <a:p>
            <a:endParaRPr lang="en-US" altLang="zh-TW" sz="14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12835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7BC60ED2-F94C-4BDE-AB58-BBDECF69E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008" y="2057617"/>
            <a:ext cx="2155602" cy="323693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8A2668E-3A17-425C-AA10-C5C4498B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有向圖 使用 「</a:t>
            </a:r>
            <a:r>
              <a:rPr lang="en-US" altLang="zh-TW" dirty="0"/>
              <a:t>DFS</a:t>
            </a:r>
            <a:r>
              <a:rPr lang="zh-TW" altLang="en-US" dirty="0"/>
              <a:t>」</a:t>
            </a:r>
            <a:r>
              <a:rPr lang="en-US" altLang="zh-TW" dirty="0"/>
              <a:t> </a:t>
            </a:r>
            <a:r>
              <a:rPr lang="zh-TW" altLang="en-US" dirty="0"/>
              <a:t>遍歷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818511-0C0A-4837-8E09-9E7194DB8285}"/>
              </a:ext>
            </a:extLst>
          </p:cNvPr>
          <p:cNvSpPr txBox="1"/>
          <p:nvPr/>
        </p:nvSpPr>
        <p:spPr>
          <a:xfrm>
            <a:off x="8291744" y="5885773"/>
            <a:ext cx="3900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圖片來源：演算法筆記「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Articulation Vertex Bridge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F1100E2-6AD5-4E31-A91E-F3F73F83CA03}"/>
              </a:ext>
            </a:extLst>
          </p:cNvPr>
          <p:cNvGrpSpPr/>
          <p:nvPr/>
        </p:nvGrpSpPr>
        <p:grpSpPr>
          <a:xfrm>
            <a:off x="8855477" y="693643"/>
            <a:ext cx="3129377" cy="2151973"/>
            <a:chOff x="8843637" y="739476"/>
            <a:chExt cx="2888653" cy="215197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2FD9EA0-649D-452F-BFEE-B94B0DEC360C}"/>
                </a:ext>
              </a:extLst>
            </p:cNvPr>
            <p:cNvSpPr txBox="1"/>
            <p:nvPr/>
          </p:nvSpPr>
          <p:spPr>
            <a:xfrm>
              <a:off x="8843637" y="2245118"/>
              <a:ext cx="2888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請問使用 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DFS 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 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other edge 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必定只會連到直系祖先？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026" name="Picture 2" descr="https://i2.kknews.cc/SIG=6tj3o8/16850005r651n51qo88r.jpg">
              <a:extLst>
                <a:ext uri="{FF2B5EF4-FFF2-40B4-BE49-F238E27FC236}">
                  <a16:creationId xmlns:a16="http://schemas.microsoft.com/office/drawing/2014/main" id="{F7020898-3111-4376-BE4B-8BA55EB13E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84"/>
            <a:stretch/>
          </p:blipFill>
          <p:spPr bwMode="auto">
            <a:xfrm>
              <a:off x="9573059" y="739476"/>
              <a:ext cx="1429807" cy="1262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2" descr="https://timbian.files.wordpress.com/2015/02/scc.jpg">
            <a:extLst>
              <a:ext uri="{FF2B5EF4-FFF2-40B4-BE49-F238E27FC236}">
                <a16:creationId xmlns:a16="http://schemas.microsoft.com/office/drawing/2014/main" id="{7611B2E2-AA60-4B25-BDA4-75D5800DC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5" y="2412746"/>
            <a:ext cx="3425052" cy="252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A657D61-4CFA-4FB9-A1C5-8AFE04195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197" y="1930596"/>
            <a:ext cx="2476846" cy="3715268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8EB60CEC-CD2C-4A16-8A91-ABC17F7D29B1}"/>
              </a:ext>
            </a:extLst>
          </p:cNvPr>
          <p:cNvGrpSpPr/>
          <p:nvPr/>
        </p:nvGrpSpPr>
        <p:grpSpPr>
          <a:xfrm>
            <a:off x="6225976" y="4043288"/>
            <a:ext cx="2790546" cy="1194011"/>
            <a:chOff x="6064931" y="3915398"/>
            <a:chExt cx="2790546" cy="119401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5FFF2D0-C25F-41CB-9E14-D726B1A507E0}"/>
                </a:ext>
              </a:extLst>
            </p:cNvPr>
            <p:cNvSpPr txBox="1"/>
            <p:nvPr/>
          </p:nvSpPr>
          <p:spPr>
            <a:xfrm>
              <a:off x="7387703" y="4740077"/>
              <a:ext cx="132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tree edge</a:t>
              </a:r>
              <a:endParaRPr lang="zh-TW" altLang="en-US" dirty="0"/>
            </a:p>
          </p:txBody>
        </p:sp>
        <p:cxnSp>
          <p:nvCxnSpPr>
            <p:cNvPr id="9" name="接點: 肘形 8">
              <a:extLst>
                <a:ext uri="{FF2B5EF4-FFF2-40B4-BE49-F238E27FC236}">
                  <a16:creationId xmlns:a16="http://schemas.microsoft.com/office/drawing/2014/main" id="{1764290F-1C80-44E4-80FA-84F244116CC3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>
              <a:off x="6064931" y="4740077"/>
              <a:ext cx="1322773" cy="184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E24DDE7-4B6E-4C81-89AF-4A6210EDF02C}"/>
                </a:ext>
              </a:extLst>
            </p:cNvPr>
            <p:cNvSpPr txBox="1"/>
            <p:nvPr/>
          </p:nvSpPr>
          <p:spPr>
            <a:xfrm>
              <a:off x="7531225" y="3915398"/>
              <a:ext cx="132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other edge</a:t>
              </a:r>
              <a:endParaRPr lang="zh-TW" altLang="en-US" dirty="0"/>
            </a:p>
          </p:txBody>
        </p:sp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id="{EF5E3898-86E4-4255-B1C8-8ECEE3D71EF9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rot="10800000">
              <a:off x="6208453" y="3915398"/>
              <a:ext cx="1322773" cy="184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713459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7BC60ED2-F94C-4BDE-AB58-BBDECF69E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008" y="2057617"/>
            <a:ext cx="2155602" cy="323693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8A2668E-3A17-425C-AA10-C5C4498B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有向圖 使用 「</a:t>
            </a:r>
            <a:r>
              <a:rPr lang="en-US" altLang="zh-TW" dirty="0"/>
              <a:t>DFS</a:t>
            </a:r>
            <a:r>
              <a:rPr lang="zh-TW" altLang="en-US" dirty="0"/>
              <a:t>」</a:t>
            </a:r>
            <a:r>
              <a:rPr lang="en-US" altLang="zh-TW" dirty="0"/>
              <a:t> </a:t>
            </a:r>
            <a:r>
              <a:rPr lang="zh-TW" altLang="en-US" dirty="0"/>
              <a:t>遍歷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818511-0C0A-4837-8E09-9E7194DB8285}"/>
              </a:ext>
            </a:extLst>
          </p:cNvPr>
          <p:cNvSpPr txBox="1"/>
          <p:nvPr/>
        </p:nvSpPr>
        <p:spPr>
          <a:xfrm>
            <a:off x="8291744" y="5885773"/>
            <a:ext cx="3900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圖片來源：演算法筆記「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Articulation Vertex Bridge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</a:p>
        </p:txBody>
      </p:sp>
      <p:pic>
        <p:nvPicPr>
          <p:cNvPr id="18" name="Picture 2" descr="https://timbian.files.wordpress.com/2015/02/scc.jpg">
            <a:extLst>
              <a:ext uri="{FF2B5EF4-FFF2-40B4-BE49-F238E27FC236}">
                <a16:creationId xmlns:a16="http://schemas.microsoft.com/office/drawing/2014/main" id="{7611B2E2-AA60-4B25-BDA4-75D5800DC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5" y="2412746"/>
            <a:ext cx="3425052" cy="252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A657D61-4CFA-4FB9-A1C5-8AFE04195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197" y="1930596"/>
            <a:ext cx="2476846" cy="3715268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8EB60CEC-CD2C-4A16-8A91-ABC17F7D29B1}"/>
              </a:ext>
            </a:extLst>
          </p:cNvPr>
          <p:cNvGrpSpPr/>
          <p:nvPr/>
        </p:nvGrpSpPr>
        <p:grpSpPr>
          <a:xfrm>
            <a:off x="6225976" y="4043288"/>
            <a:ext cx="2790546" cy="1194011"/>
            <a:chOff x="6064931" y="3915398"/>
            <a:chExt cx="2790546" cy="119401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5FFF2D0-C25F-41CB-9E14-D726B1A507E0}"/>
                </a:ext>
              </a:extLst>
            </p:cNvPr>
            <p:cNvSpPr txBox="1"/>
            <p:nvPr/>
          </p:nvSpPr>
          <p:spPr>
            <a:xfrm>
              <a:off x="7387703" y="4740077"/>
              <a:ext cx="132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tree edge</a:t>
              </a:r>
              <a:endParaRPr lang="zh-TW" altLang="en-US" dirty="0"/>
            </a:p>
          </p:txBody>
        </p:sp>
        <p:cxnSp>
          <p:nvCxnSpPr>
            <p:cNvPr id="9" name="接點: 肘形 8">
              <a:extLst>
                <a:ext uri="{FF2B5EF4-FFF2-40B4-BE49-F238E27FC236}">
                  <a16:creationId xmlns:a16="http://schemas.microsoft.com/office/drawing/2014/main" id="{1764290F-1C80-44E4-80FA-84F244116CC3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>
              <a:off x="6064931" y="4740077"/>
              <a:ext cx="1322773" cy="184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E24DDE7-4B6E-4C81-89AF-4A6210EDF02C}"/>
                </a:ext>
              </a:extLst>
            </p:cNvPr>
            <p:cNvSpPr txBox="1"/>
            <p:nvPr/>
          </p:nvSpPr>
          <p:spPr>
            <a:xfrm>
              <a:off x="7531225" y="3915398"/>
              <a:ext cx="132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other edge</a:t>
              </a:r>
              <a:endParaRPr lang="zh-TW" altLang="en-US" dirty="0"/>
            </a:p>
          </p:txBody>
        </p:sp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id="{EF5E3898-86E4-4255-B1C8-8ECEE3D71EF9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rot="10800000">
              <a:off x="6208453" y="3915398"/>
              <a:ext cx="1322773" cy="184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D37265B-403E-4BD3-8A2F-1F2438669E28}"/>
              </a:ext>
            </a:extLst>
          </p:cNvPr>
          <p:cNvGrpSpPr/>
          <p:nvPr/>
        </p:nvGrpSpPr>
        <p:grpSpPr>
          <a:xfrm>
            <a:off x="8829949" y="1305335"/>
            <a:ext cx="2982898" cy="3007389"/>
            <a:chOff x="8632053" y="1299788"/>
            <a:chExt cx="2982898" cy="3007389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C8FBC8B-19F2-4E47-88C9-BD5F46CA5D0B}"/>
                </a:ext>
              </a:extLst>
            </p:cNvPr>
            <p:cNvSpPr txBox="1"/>
            <p:nvPr/>
          </p:nvSpPr>
          <p:spPr>
            <a:xfrm>
              <a:off x="8632053" y="2829849"/>
              <a:ext cx="298289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other edge 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有可能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</a:t>
              </a: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Back edge</a:t>
              </a:r>
            </a:p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Forward edge</a:t>
              </a:r>
            </a:p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Cross edge</a:t>
              </a:r>
            </a:p>
          </p:txBody>
        </p:sp>
        <p:pic>
          <p:nvPicPr>
            <p:cNvPr id="21" name="Picture 2" descr="https://i2.kknews.cc/SIG=2nmhf3e/168800001pn36onn2885.jpg">
              <a:extLst>
                <a:ext uri="{FF2B5EF4-FFF2-40B4-BE49-F238E27FC236}">
                  <a16:creationId xmlns:a16="http://schemas.microsoft.com/office/drawing/2014/main" id="{7F44E7AD-9BB1-4E3D-B07D-B08FBEA340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784"/>
            <a:stretch/>
          </p:blipFill>
          <p:spPr bwMode="auto">
            <a:xfrm>
              <a:off x="8886546" y="1299788"/>
              <a:ext cx="2473912" cy="1399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3937382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2668E-3A17-425C-AA10-C5C4498B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有向圖 使用 「</a:t>
            </a:r>
            <a:r>
              <a:rPr lang="en-US" altLang="zh-TW" dirty="0"/>
              <a:t>DFS</a:t>
            </a:r>
            <a:r>
              <a:rPr lang="zh-TW" altLang="en-US" dirty="0"/>
              <a:t>」</a:t>
            </a:r>
            <a:r>
              <a:rPr lang="en-US" altLang="zh-TW" dirty="0"/>
              <a:t> </a:t>
            </a:r>
            <a:r>
              <a:rPr lang="zh-TW" altLang="en-US" dirty="0"/>
              <a:t>遍歷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818511-0C0A-4837-8E09-9E7194DB8285}"/>
              </a:ext>
            </a:extLst>
          </p:cNvPr>
          <p:cNvSpPr txBox="1"/>
          <p:nvPr/>
        </p:nvSpPr>
        <p:spPr>
          <a:xfrm>
            <a:off x="8291744" y="5885773"/>
            <a:ext cx="3900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圖片來源：演算法筆記「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Articulation Vertex Bridge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07EBD7B-04B5-4EE7-B59D-549C51307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773"/>
            <a:ext cx="2469302" cy="3708000"/>
          </a:xfrm>
          <a:prstGeom prst="rect">
            <a:avLst/>
          </a:prstGeom>
        </p:spPr>
      </p:pic>
      <p:grpSp>
        <p:nvGrpSpPr>
          <p:cNvPr id="22" name="群組 21">
            <a:extLst>
              <a:ext uri="{FF2B5EF4-FFF2-40B4-BE49-F238E27FC236}">
                <a16:creationId xmlns:a16="http://schemas.microsoft.com/office/drawing/2014/main" id="{6FB665B9-5C1E-4FB8-9A13-572702F0BCE5}"/>
              </a:ext>
            </a:extLst>
          </p:cNvPr>
          <p:cNvGrpSpPr/>
          <p:nvPr/>
        </p:nvGrpSpPr>
        <p:grpSpPr>
          <a:xfrm>
            <a:off x="8829949" y="1305335"/>
            <a:ext cx="2982898" cy="3007389"/>
            <a:chOff x="8632053" y="1299788"/>
            <a:chExt cx="2982898" cy="3007389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C7D5067-C485-42A6-A3FD-B41DF6AD1937}"/>
                </a:ext>
              </a:extLst>
            </p:cNvPr>
            <p:cNvSpPr txBox="1"/>
            <p:nvPr/>
          </p:nvSpPr>
          <p:spPr>
            <a:xfrm>
              <a:off x="8632053" y="2829849"/>
              <a:ext cx="298289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other edge 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有可能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</a:t>
              </a: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Back edge</a:t>
              </a:r>
            </a:p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Forward edge</a:t>
              </a:r>
            </a:p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Cross edge</a:t>
              </a:r>
            </a:p>
          </p:txBody>
        </p:sp>
        <p:pic>
          <p:nvPicPr>
            <p:cNvPr id="24" name="Picture 2" descr="https://i2.kknews.cc/SIG=2nmhf3e/168800001pn36onn2885.jpg">
              <a:extLst>
                <a:ext uri="{FF2B5EF4-FFF2-40B4-BE49-F238E27FC236}">
                  <a16:creationId xmlns:a16="http://schemas.microsoft.com/office/drawing/2014/main" id="{0A9ACE59-F91F-468A-B143-81B4EDA38A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784"/>
            <a:stretch/>
          </p:blipFill>
          <p:spPr bwMode="auto">
            <a:xfrm>
              <a:off x="8886546" y="1299788"/>
              <a:ext cx="2473912" cy="1399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E67372D9-7F65-4466-9B37-888B34BFF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170505"/>
            <a:ext cx="2476846" cy="3715268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8EB60CEC-CD2C-4A16-8A91-ABC17F7D29B1}"/>
              </a:ext>
            </a:extLst>
          </p:cNvPr>
          <p:cNvGrpSpPr/>
          <p:nvPr/>
        </p:nvGrpSpPr>
        <p:grpSpPr>
          <a:xfrm>
            <a:off x="2813283" y="4273766"/>
            <a:ext cx="3019845" cy="1194011"/>
            <a:chOff x="6064931" y="3915398"/>
            <a:chExt cx="2853972" cy="119401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5FFF2D0-C25F-41CB-9E14-D726B1A507E0}"/>
                </a:ext>
              </a:extLst>
            </p:cNvPr>
            <p:cNvSpPr txBox="1"/>
            <p:nvPr/>
          </p:nvSpPr>
          <p:spPr>
            <a:xfrm>
              <a:off x="7387703" y="4740077"/>
              <a:ext cx="132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tree edge</a:t>
              </a:r>
              <a:endParaRPr lang="zh-TW" altLang="en-US" dirty="0"/>
            </a:p>
          </p:txBody>
        </p:sp>
        <p:cxnSp>
          <p:nvCxnSpPr>
            <p:cNvPr id="9" name="接點: 肘形 8">
              <a:extLst>
                <a:ext uri="{FF2B5EF4-FFF2-40B4-BE49-F238E27FC236}">
                  <a16:creationId xmlns:a16="http://schemas.microsoft.com/office/drawing/2014/main" id="{1764290F-1C80-44E4-80FA-84F244116CC3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>
              <a:off x="6064931" y="4740077"/>
              <a:ext cx="1322773" cy="184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E24DDE7-4B6E-4C81-89AF-4A6210EDF02C}"/>
                </a:ext>
              </a:extLst>
            </p:cNvPr>
            <p:cNvSpPr txBox="1"/>
            <p:nvPr/>
          </p:nvSpPr>
          <p:spPr>
            <a:xfrm>
              <a:off x="7531224" y="3915398"/>
              <a:ext cx="1387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forward edge</a:t>
              </a:r>
              <a:endParaRPr lang="zh-TW" altLang="en-US" dirty="0"/>
            </a:p>
          </p:txBody>
        </p:sp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id="{EF5E3898-86E4-4255-B1C8-8ECEE3D71EF9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rot="10800000">
              <a:off x="6208461" y="3915398"/>
              <a:ext cx="1322764" cy="184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31852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2668E-3A17-425C-AA10-C5C4498B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有向圖 使用 「</a:t>
            </a:r>
            <a:r>
              <a:rPr lang="en-US" altLang="zh-TW" dirty="0"/>
              <a:t>DFS</a:t>
            </a:r>
            <a:r>
              <a:rPr lang="zh-TW" altLang="en-US" dirty="0"/>
              <a:t>」</a:t>
            </a:r>
            <a:r>
              <a:rPr lang="en-US" altLang="zh-TW" dirty="0"/>
              <a:t> </a:t>
            </a:r>
            <a:r>
              <a:rPr lang="zh-TW" altLang="en-US" dirty="0"/>
              <a:t>遍歷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818511-0C0A-4837-8E09-9E7194DB8285}"/>
              </a:ext>
            </a:extLst>
          </p:cNvPr>
          <p:cNvSpPr txBox="1"/>
          <p:nvPr/>
        </p:nvSpPr>
        <p:spPr>
          <a:xfrm>
            <a:off x="8291744" y="5885773"/>
            <a:ext cx="3900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圖片來源：演算法筆記「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Articulation Vertex Bridge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DF69F0-8533-4432-B068-041B4B6BD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690"/>
            <a:ext cx="2469356" cy="3708083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4EE7A5CB-48F9-4C11-AC5C-2A752C4FE437}"/>
              </a:ext>
            </a:extLst>
          </p:cNvPr>
          <p:cNvGrpSpPr/>
          <p:nvPr/>
        </p:nvGrpSpPr>
        <p:grpSpPr>
          <a:xfrm>
            <a:off x="8829949" y="1305335"/>
            <a:ext cx="2982898" cy="3007389"/>
            <a:chOff x="8632053" y="1299788"/>
            <a:chExt cx="2982898" cy="3007389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43B8327-352D-4BCF-803F-2806C87AC7F4}"/>
                </a:ext>
              </a:extLst>
            </p:cNvPr>
            <p:cNvSpPr txBox="1"/>
            <p:nvPr/>
          </p:nvSpPr>
          <p:spPr>
            <a:xfrm>
              <a:off x="8632053" y="2829849"/>
              <a:ext cx="298289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other edge 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有可能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</a:t>
              </a: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Back edge</a:t>
              </a:r>
            </a:p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Forward edge</a:t>
              </a:r>
            </a:p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Cross edge</a:t>
              </a:r>
            </a:p>
          </p:txBody>
        </p:sp>
        <p:pic>
          <p:nvPicPr>
            <p:cNvPr id="20" name="Picture 2" descr="https://i2.kknews.cc/SIG=2nmhf3e/168800001pn36onn2885.jpg">
              <a:extLst>
                <a:ext uri="{FF2B5EF4-FFF2-40B4-BE49-F238E27FC236}">
                  <a16:creationId xmlns:a16="http://schemas.microsoft.com/office/drawing/2014/main" id="{F6B2383D-979D-43F8-A527-F6073DE519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784"/>
            <a:stretch/>
          </p:blipFill>
          <p:spPr bwMode="auto">
            <a:xfrm>
              <a:off x="8886546" y="1299788"/>
              <a:ext cx="2473912" cy="1399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CFF05AE7-7516-4FBD-AA81-225265E7A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10" y="2170505"/>
            <a:ext cx="2476846" cy="3715268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8EB60CEC-CD2C-4A16-8A91-ABC17F7D29B1}"/>
              </a:ext>
            </a:extLst>
          </p:cNvPr>
          <p:cNvGrpSpPr/>
          <p:nvPr/>
        </p:nvGrpSpPr>
        <p:grpSpPr>
          <a:xfrm>
            <a:off x="2488778" y="4312724"/>
            <a:ext cx="3431095" cy="1194011"/>
            <a:chOff x="5676270" y="3915398"/>
            <a:chExt cx="3242633" cy="119401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5FFF2D0-C25F-41CB-9E14-D726B1A507E0}"/>
                </a:ext>
              </a:extLst>
            </p:cNvPr>
            <p:cNvSpPr txBox="1"/>
            <p:nvPr/>
          </p:nvSpPr>
          <p:spPr>
            <a:xfrm>
              <a:off x="7387703" y="4740077"/>
              <a:ext cx="132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tree edge</a:t>
              </a:r>
              <a:endParaRPr lang="zh-TW" altLang="en-US" dirty="0"/>
            </a:p>
          </p:txBody>
        </p:sp>
        <p:cxnSp>
          <p:nvCxnSpPr>
            <p:cNvPr id="9" name="接點: 肘形 8">
              <a:extLst>
                <a:ext uri="{FF2B5EF4-FFF2-40B4-BE49-F238E27FC236}">
                  <a16:creationId xmlns:a16="http://schemas.microsoft.com/office/drawing/2014/main" id="{1764290F-1C80-44E4-80FA-84F244116CC3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>
              <a:off x="6064931" y="4740077"/>
              <a:ext cx="1322773" cy="184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E24DDE7-4B6E-4C81-89AF-4A6210EDF02C}"/>
                </a:ext>
              </a:extLst>
            </p:cNvPr>
            <p:cNvSpPr txBox="1"/>
            <p:nvPr/>
          </p:nvSpPr>
          <p:spPr>
            <a:xfrm>
              <a:off x="7531224" y="3915398"/>
              <a:ext cx="1387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cross edge</a:t>
              </a:r>
              <a:endParaRPr lang="zh-TW" altLang="en-US" dirty="0"/>
            </a:p>
          </p:txBody>
        </p:sp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id="{EF5E3898-86E4-4255-B1C8-8ECEE3D71EF9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rot="10800000" flipV="1">
              <a:off x="5676270" y="4100064"/>
              <a:ext cx="1854954" cy="54743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6085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2668E-3A17-425C-AA10-C5C4498B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有向圖 使用 「</a:t>
            </a:r>
            <a:r>
              <a:rPr lang="en-US" altLang="zh-TW" dirty="0"/>
              <a:t>DFS</a:t>
            </a:r>
            <a:r>
              <a:rPr lang="zh-TW" altLang="en-US" dirty="0"/>
              <a:t>」</a:t>
            </a:r>
            <a:r>
              <a:rPr lang="en-US" altLang="zh-TW" dirty="0"/>
              <a:t> </a:t>
            </a:r>
            <a:r>
              <a:rPr lang="zh-TW" altLang="en-US" dirty="0"/>
              <a:t>遍歷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D818511-0C0A-4837-8E09-9E7194DB8285}"/>
              </a:ext>
            </a:extLst>
          </p:cNvPr>
          <p:cNvSpPr txBox="1"/>
          <p:nvPr/>
        </p:nvSpPr>
        <p:spPr>
          <a:xfrm>
            <a:off x="8291744" y="5885773"/>
            <a:ext cx="3900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圖片來源：演算法筆記「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Articulation Vertex Bridge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1C734A-891D-4B74-B9CD-D10164689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690"/>
            <a:ext cx="2469356" cy="3708083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470B58-D2DC-4604-BD72-B953B2861A88}"/>
              </a:ext>
            </a:extLst>
          </p:cNvPr>
          <p:cNvGrpSpPr/>
          <p:nvPr/>
        </p:nvGrpSpPr>
        <p:grpSpPr>
          <a:xfrm>
            <a:off x="8829949" y="1305335"/>
            <a:ext cx="2982898" cy="3007389"/>
            <a:chOff x="8632053" y="1299788"/>
            <a:chExt cx="2982898" cy="3007389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FAA6D90-B50F-45B6-8309-836AB5F702A5}"/>
                </a:ext>
              </a:extLst>
            </p:cNvPr>
            <p:cNvSpPr txBox="1"/>
            <p:nvPr/>
          </p:nvSpPr>
          <p:spPr>
            <a:xfrm>
              <a:off x="8632053" y="2829849"/>
              <a:ext cx="298289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other edge 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有可能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</a:t>
              </a:r>
            </a:p>
            <a:p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Back edge</a:t>
              </a:r>
            </a:p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Forward edge</a:t>
              </a:r>
            </a:p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Cross edge</a:t>
              </a:r>
            </a:p>
          </p:txBody>
        </p:sp>
        <p:pic>
          <p:nvPicPr>
            <p:cNvPr id="20" name="Picture 2" descr="https://i2.kknews.cc/SIG=2nmhf3e/168800001pn36onn2885.jpg">
              <a:extLst>
                <a:ext uri="{FF2B5EF4-FFF2-40B4-BE49-F238E27FC236}">
                  <a16:creationId xmlns:a16="http://schemas.microsoft.com/office/drawing/2014/main" id="{CDDF64B8-8565-41B4-93E9-CEEB3B9E2C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784"/>
            <a:stretch/>
          </p:blipFill>
          <p:spPr bwMode="auto">
            <a:xfrm>
              <a:off x="8886546" y="1299788"/>
              <a:ext cx="2473912" cy="1399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865BCDE4-363E-430B-AEB8-D7473422D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382" y="2170505"/>
            <a:ext cx="2476846" cy="3715268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8EB60CEC-CD2C-4A16-8A91-ABC17F7D29B1}"/>
              </a:ext>
            </a:extLst>
          </p:cNvPr>
          <p:cNvGrpSpPr/>
          <p:nvPr/>
        </p:nvGrpSpPr>
        <p:grpSpPr>
          <a:xfrm>
            <a:off x="2817091" y="3834075"/>
            <a:ext cx="2779989" cy="1194011"/>
            <a:chOff x="6291612" y="3915398"/>
            <a:chExt cx="2627291" cy="1194011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5FFF2D0-C25F-41CB-9E14-D726B1A507E0}"/>
                </a:ext>
              </a:extLst>
            </p:cNvPr>
            <p:cNvSpPr txBox="1"/>
            <p:nvPr/>
          </p:nvSpPr>
          <p:spPr>
            <a:xfrm>
              <a:off x="7387703" y="4740077"/>
              <a:ext cx="1324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tree edge</a:t>
              </a:r>
              <a:endParaRPr lang="zh-TW" altLang="en-US" dirty="0"/>
            </a:p>
          </p:txBody>
        </p:sp>
        <p:cxnSp>
          <p:nvCxnSpPr>
            <p:cNvPr id="9" name="接點: 肘形 8">
              <a:extLst>
                <a:ext uri="{FF2B5EF4-FFF2-40B4-BE49-F238E27FC236}">
                  <a16:creationId xmlns:a16="http://schemas.microsoft.com/office/drawing/2014/main" id="{1764290F-1C80-44E4-80FA-84F244116CC3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 flipV="1">
              <a:off x="6291612" y="4924743"/>
              <a:ext cx="1096092" cy="18466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E24DDE7-4B6E-4C81-89AF-4A6210EDF02C}"/>
                </a:ext>
              </a:extLst>
            </p:cNvPr>
            <p:cNvSpPr txBox="1"/>
            <p:nvPr/>
          </p:nvSpPr>
          <p:spPr>
            <a:xfrm>
              <a:off x="7531224" y="3915398"/>
              <a:ext cx="1387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back edge</a:t>
              </a:r>
              <a:endParaRPr lang="zh-TW" altLang="en-US" dirty="0"/>
            </a:p>
          </p:txBody>
        </p:sp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id="{EF5E3898-86E4-4255-B1C8-8ECEE3D71EF9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rot="10800000" flipV="1">
              <a:off x="6291612" y="4100064"/>
              <a:ext cx="1239613" cy="2761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81961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715A5-2209-4A65-AB55-13C9CEFC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Tarjan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084F67-88DC-40A5-8F91-B9717B5D8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0587"/>
            <a:ext cx="10515600" cy="3576375"/>
          </a:xfrm>
        </p:spPr>
        <p:txBody>
          <a:bodyPr/>
          <a:lstStyle/>
          <a:p>
            <a:r>
              <a:rPr lang="zh-TW" altLang="en-US" dirty="0"/>
              <a:t>形成 </a:t>
            </a:r>
            <a:r>
              <a:rPr lang="en-US" altLang="zh-TW" dirty="0"/>
              <a:t>SCC</a:t>
            </a:r>
            <a:r>
              <a:rPr lang="zh-TW" altLang="en-US" dirty="0"/>
              <a:t> 的條件為</a:t>
            </a:r>
            <a:endParaRPr lang="en-US" altLang="zh-TW" dirty="0"/>
          </a:p>
          <a:p>
            <a:r>
              <a:rPr lang="en-US" altLang="zh-TW" dirty="0"/>
              <a:t>SCC</a:t>
            </a:r>
            <a:r>
              <a:rPr lang="zh-TW" altLang="en-US" dirty="0"/>
              <a:t> 內任兩點 </a:t>
            </a:r>
            <a:r>
              <a:rPr lang="en-US" altLang="zh-TW" dirty="0"/>
              <a:t>a</a:t>
            </a:r>
            <a:r>
              <a:rPr lang="zh-TW" altLang="en-US" dirty="0"/>
              <a:t> → </a:t>
            </a:r>
            <a:r>
              <a:rPr lang="en-US" altLang="zh-TW" dirty="0"/>
              <a:t>b</a:t>
            </a:r>
            <a:r>
              <a:rPr lang="zh-TW" altLang="en-US" dirty="0"/>
              <a:t> 且 </a:t>
            </a:r>
            <a:r>
              <a:rPr lang="en-US" altLang="zh-TW" dirty="0"/>
              <a:t>b</a:t>
            </a:r>
            <a:r>
              <a:rPr lang="zh-TW" altLang="en-US" dirty="0"/>
              <a:t> → </a:t>
            </a:r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形成有向環</a:t>
            </a:r>
            <a:endParaRPr lang="en-US" altLang="zh-TW" dirty="0"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/>
              <a:t>一個</a:t>
            </a:r>
            <a:r>
              <a:rPr lang="en-US" altLang="zh-TW" dirty="0"/>
              <a:t>SCC</a:t>
            </a:r>
            <a:r>
              <a:rPr lang="zh-TW" altLang="en-US" dirty="0"/>
              <a:t>是由一個或多個環組成的</a:t>
            </a:r>
          </a:p>
        </p:txBody>
      </p:sp>
    </p:spTree>
    <p:extLst>
      <p:ext uri="{BB962C8B-B14F-4D97-AF65-F5344CB8AC3E}">
        <p14:creationId xmlns:p14="http://schemas.microsoft.com/office/powerpoint/2010/main" val="48590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前提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zh-TW" altLang="en-US" dirty="0"/>
              <a:t>流量</a:t>
            </a:r>
            <a:endParaRPr kumimoji="1" lang="en-US" altLang="zh-TW" dirty="0"/>
          </a:p>
          <a:p>
            <a:pPr>
              <a:buFontTx/>
              <a:buChar char="-"/>
            </a:pP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容量</a:t>
            </a: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剩餘容量</a:t>
            </a: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18297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EED35-580D-4290-9FB9-FA2F6531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時間不多直接說結論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F40C39-FDCE-437C-A0FE-2F562A81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781"/>
            <a:ext cx="10515600" cy="3489181"/>
          </a:xfrm>
        </p:spPr>
        <p:txBody>
          <a:bodyPr/>
          <a:lstStyle/>
          <a:p>
            <a:r>
              <a:rPr lang="en-US" altLang="zh-TW" dirty="0"/>
              <a:t>Tree </a:t>
            </a:r>
            <a:r>
              <a:rPr lang="zh-TW" altLang="en-US" dirty="0"/>
              <a:t>無環</a:t>
            </a:r>
            <a:endParaRPr lang="en-US" altLang="zh-TW" dirty="0"/>
          </a:p>
          <a:p>
            <a:r>
              <a:rPr lang="en-US" altLang="zh-TW" dirty="0"/>
              <a:t>Back edge</a:t>
            </a:r>
            <a:r>
              <a:rPr lang="zh-TW" altLang="en-US" dirty="0"/>
              <a:t>  才可能把 </a:t>
            </a:r>
            <a:r>
              <a:rPr lang="en-US" altLang="zh-TW" dirty="0" err="1"/>
              <a:t>dfs</a:t>
            </a:r>
            <a:r>
              <a:rPr lang="en-US" altLang="zh-TW" dirty="0"/>
              <a:t> tree </a:t>
            </a:r>
            <a:r>
              <a:rPr lang="zh-TW" altLang="en-US" dirty="0"/>
              <a:t>連接成有向環。</a:t>
            </a:r>
            <a:endParaRPr lang="en-US" altLang="zh-TW" dirty="0"/>
          </a:p>
          <a:p>
            <a:r>
              <a:rPr lang="zh-TW" altLang="en-US" dirty="0"/>
              <a:t>剩下兩種 </a:t>
            </a:r>
            <a:r>
              <a:rPr lang="en-US" altLang="zh-TW" dirty="0"/>
              <a:t>edge </a:t>
            </a:r>
            <a:r>
              <a:rPr lang="zh-TW" altLang="en-US" dirty="0"/>
              <a:t>不用考慮。</a:t>
            </a:r>
            <a:endParaRPr lang="en-US" altLang="zh-TW" dirty="0"/>
          </a:p>
        </p:txBody>
      </p:sp>
      <p:pic>
        <p:nvPicPr>
          <p:cNvPr id="4098" name="Picture 2" descr="ãä¸ è¸ æµ é¼ãçåçæå°çµæ">
            <a:extLst>
              <a:ext uri="{FF2B5EF4-FFF2-40B4-BE49-F238E27FC236}">
                <a16:creationId xmlns:a16="http://schemas.microsoft.com/office/drawing/2014/main" id="{334D6009-F936-478D-8D46-1AC4BA65C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895" y="417887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03410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D0BB3-53B3-4B0A-A661-BE6DF227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SCC</a:t>
            </a:r>
            <a:r>
              <a:rPr lang="zh-TW" altLang="en-US" dirty="0"/>
              <a:t> 與 </a:t>
            </a:r>
            <a:r>
              <a:rPr lang="en-US" altLang="zh-TW" dirty="0"/>
              <a:t>back edge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2BE852-FA88-48A0-BA86-75CD986D1DA5}"/>
              </a:ext>
            </a:extLst>
          </p:cNvPr>
          <p:cNvSpPr txBox="1"/>
          <p:nvPr/>
        </p:nvSpPr>
        <p:spPr>
          <a:xfrm>
            <a:off x="4842755" y="2273813"/>
            <a:ext cx="57906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「同一個 </a:t>
            </a:r>
            <a:r>
              <a:rPr lang="en-US" altLang="zh-TW" dirty="0"/>
              <a:t>SCC</a:t>
            </a:r>
            <a:r>
              <a:rPr lang="zh-TW" altLang="en-US" dirty="0"/>
              <a:t> 上的點」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zh-TW" altLang="en-US" dirty="0"/>
              <a:t>藉由 </a:t>
            </a:r>
            <a:r>
              <a:rPr lang="en-US" altLang="zh-TW" dirty="0"/>
              <a:t>back</a:t>
            </a:r>
            <a:r>
              <a:rPr lang="zh-TW" altLang="en-US" dirty="0"/>
              <a:t> </a:t>
            </a:r>
            <a:r>
              <a:rPr lang="en-US" altLang="zh-TW" dirty="0"/>
              <a:t>edge </a:t>
            </a:r>
            <a:r>
              <a:rPr lang="zh-TW" altLang="en-US" dirty="0"/>
              <a:t>走到「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同個」</a:t>
            </a:r>
            <a:r>
              <a:rPr lang="zh-TW" altLang="en-US" dirty="0"/>
              <a:t>高的位置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這裡的「高」，是取決於 </a:t>
            </a:r>
            <a:r>
              <a:rPr lang="en-US" altLang="zh-TW" dirty="0"/>
              <a:t>DFS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r>
              <a:rPr lang="zh-TW" altLang="en-US" dirty="0"/>
              <a:t> 的深度。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Ex: Point6, Point7, Point5 </a:t>
            </a:r>
            <a:r>
              <a:rPr lang="zh-TW" altLang="en-US" dirty="0"/>
              <a:t>的 </a:t>
            </a:r>
            <a:r>
              <a:rPr lang="en-US" altLang="zh-TW" dirty="0"/>
              <a:t>low</a:t>
            </a:r>
            <a:r>
              <a:rPr lang="zh-TW" altLang="en-US" dirty="0"/>
              <a:t>值 都會等於 </a:t>
            </a:r>
            <a:r>
              <a:rPr lang="en-US" altLang="zh-TW" dirty="0" err="1"/>
              <a:t>dfn</a:t>
            </a:r>
            <a:r>
              <a:rPr lang="en-US" altLang="zh-TW" dirty="0"/>
              <a:t>(Point 6)</a:t>
            </a:r>
          </a:p>
          <a:p>
            <a:endParaRPr lang="en-US" altLang="zh-TW" dirty="0"/>
          </a:p>
          <a:p>
            <a:r>
              <a:rPr lang="zh-TW" altLang="en-US" dirty="0"/>
              <a:t>備註：因為這裡需要確定最高的是哪個點，所以這裡使用 </a:t>
            </a:r>
            <a:r>
              <a:rPr lang="en-US" altLang="zh-TW" dirty="0" err="1"/>
              <a:t>dfn</a:t>
            </a:r>
            <a:r>
              <a:rPr lang="en-US" altLang="zh-TW" dirty="0"/>
              <a:t>(n) </a:t>
            </a:r>
            <a:r>
              <a:rPr lang="zh-TW" altLang="en-US" dirty="0"/>
              <a:t>取代 </a:t>
            </a:r>
            <a:r>
              <a:rPr lang="en-US" altLang="zh-TW" dirty="0"/>
              <a:t>dep(n)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 err="1"/>
              <a:t>dfn</a:t>
            </a:r>
            <a:r>
              <a:rPr lang="en-US" altLang="zh-TW" dirty="0"/>
              <a:t>(n)</a:t>
            </a:r>
            <a:r>
              <a:rPr lang="zh-TW" altLang="en-US" dirty="0"/>
              <a:t>為 </a:t>
            </a:r>
            <a:r>
              <a:rPr lang="en-US" altLang="zh-TW" dirty="0" err="1"/>
              <a:t>dfs</a:t>
            </a:r>
            <a:r>
              <a:rPr lang="zh-TW" altLang="en-US" dirty="0"/>
              <a:t> 的順序，同樣有深度的感覺。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C77193E-4295-41FC-A7A8-DD59882E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7690"/>
            <a:ext cx="2469356" cy="370808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8C16738-A997-4F53-88AA-471080F17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82" y="2170505"/>
            <a:ext cx="2476846" cy="3715268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E613923-9057-4F59-B9C8-B49868FD7773}"/>
              </a:ext>
            </a:extLst>
          </p:cNvPr>
          <p:cNvCxnSpPr/>
          <p:nvPr/>
        </p:nvCxnSpPr>
        <p:spPr>
          <a:xfrm flipH="1" flipV="1">
            <a:off x="1812022" y="2483141"/>
            <a:ext cx="3020037" cy="25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64ED1BD-87A6-4F37-BCBB-9ECA5D4B77B5}"/>
              </a:ext>
            </a:extLst>
          </p:cNvPr>
          <p:cNvCxnSpPr/>
          <p:nvPr/>
        </p:nvCxnSpPr>
        <p:spPr>
          <a:xfrm flipH="1">
            <a:off x="2172749" y="2734811"/>
            <a:ext cx="2659310" cy="5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B7864DE-EA36-45C5-8ED4-B856AC9FA31D}"/>
              </a:ext>
            </a:extLst>
          </p:cNvPr>
          <p:cNvCxnSpPr/>
          <p:nvPr/>
        </p:nvCxnSpPr>
        <p:spPr>
          <a:xfrm flipH="1">
            <a:off x="1812022" y="2734811"/>
            <a:ext cx="3020037" cy="105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34602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AB534-DA35-4AEB-B516-B3083361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8607" cy="1325563"/>
          </a:xfrm>
        </p:spPr>
        <p:txBody>
          <a:bodyPr/>
          <a:lstStyle/>
          <a:p>
            <a:r>
              <a:rPr lang="zh-TW" altLang="en-US" dirty="0"/>
              <a:t>題目練習 </a:t>
            </a:r>
            <a:r>
              <a:rPr lang="en-US" altLang="zh-TW" dirty="0"/>
              <a:t>ICPC</a:t>
            </a:r>
            <a:r>
              <a:rPr lang="zh-TW" altLang="en-US" dirty="0"/>
              <a:t> </a:t>
            </a:r>
            <a:r>
              <a:rPr lang="en-US" altLang="zh-TW" dirty="0"/>
              <a:t>LA</a:t>
            </a:r>
            <a:r>
              <a:rPr lang="zh-TW" altLang="en-US" dirty="0"/>
              <a:t> </a:t>
            </a:r>
            <a:r>
              <a:rPr lang="en-US" altLang="zh-TW" dirty="0"/>
              <a:t>4262 - </a:t>
            </a:r>
            <a:r>
              <a:rPr lang="en-US" altLang="zh-TW" dirty="0">
                <a:hlinkClick r:id="rId2"/>
              </a:rPr>
              <a:t>Road Networks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A8E24B-6F14-4BED-B9BE-767821560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zh-TW" altLang="en-US" dirty="0"/>
              <a:t>找出 </a:t>
            </a:r>
            <a:r>
              <a:rPr lang="en-US" altLang="zh-TW" dirty="0"/>
              <a:t>SCC</a:t>
            </a:r>
            <a:r>
              <a:rPr lang="zh-TW" altLang="en-US" dirty="0"/>
              <a:t>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889EB11-7842-4E71-A5F9-CEEBEBE0B214}"/>
              </a:ext>
            </a:extLst>
          </p:cNvPr>
          <p:cNvSpPr txBox="1"/>
          <p:nvPr/>
        </p:nvSpPr>
        <p:spPr>
          <a:xfrm>
            <a:off x="10743850" y="5807630"/>
            <a:ext cx="121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linkClick r:id="rId3"/>
              </a:rPr>
              <a:t>解答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21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流量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D1ED737-DD93-4EA3-A3FD-B4C24FDDB88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908145" y="2360260"/>
            <a:ext cx="3742678" cy="292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04D5EB8-076A-43C6-81AF-8A31CA7769F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08145" y="5693877"/>
            <a:ext cx="3753311" cy="83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B0EB26A-F747-42A7-852E-AE246DBED893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546638" y="2724693"/>
            <a:ext cx="0" cy="26076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EA15FB9-3629-4317-9F4E-767D4FB8713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8DE4BC8-3C67-492C-8104-83D4644B317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5123857-C168-4DFA-8936-07142467195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CECE074-CC61-4D59-AFBC-DE337D950322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10856971" y="2722038"/>
            <a:ext cx="14452" cy="262994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1C83462-6974-4536-BF36-59DE0A2DC14C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45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流量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D1ED737-DD93-4EA3-A3FD-B4C24FDDB88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908145" y="2360260"/>
            <a:ext cx="3742678" cy="2926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04D5EB8-076A-43C6-81AF-8A31CA7769F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08145" y="5693877"/>
            <a:ext cx="3753311" cy="83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B0EB26A-F747-42A7-852E-AE246DBED893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546638" y="2724693"/>
            <a:ext cx="0" cy="26076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EA15FB9-3629-4317-9F4E-767D4FB8713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8DE4BC8-3C67-492C-8104-83D4644B317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5123857-C168-4DFA-8936-07142467195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CECE074-CC61-4D59-AFBC-DE337D950322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10856971" y="2722038"/>
            <a:ext cx="14452" cy="262994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499B6DD-7BBC-4642-8BEA-6472C7577772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035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流量 </a:t>
            </a:r>
            <a:r>
              <a:rPr kumimoji="1" lang="en-US" altLang="zh-TW" dirty="0"/>
              <a:t>(</a:t>
            </a:r>
            <a:r>
              <a:rPr kumimoji="1" lang="zh-TW" altLang="en-US" dirty="0"/>
              <a:t>不必多</a:t>
            </a:r>
            <a:r>
              <a:rPr kumimoji="1" lang="en-US" altLang="zh-TW" dirty="0"/>
              <a:t>)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D1ED737-DD93-4EA3-A3FD-B4C24FDDB88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908145" y="2360260"/>
            <a:ext cx="3742678" cy="292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04D5EB8-076A-43C6-81AF-8A31CA7769F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08145" y="5693877"/>
            <a:ext cx="3753311" cy="83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B0EB26A-F747-42A7-852E-AE246DBED893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546638" y="2724693"/>
            <a:ext cx="0" cy="26076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EA15FB9-3629-4317-9F4E-767D4FB8713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8DE4BC8-3C67-492C-8104-83D4644B317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5123857-C168-4DFA-8936-07142467195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CECE074-CC61-4D59-AFBC-DE337D950322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10856971" y="2722038"/>
            <a:ext cx="14452" cy="262994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499B6DD-7BBC-4642-8BEA-6472C7577772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043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流量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D1ED737-DD93-4EA3-A3FD-B4C24FDDB88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908145" y="2360260"/>
            <a:ext cx="3742678" cy="292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04D5EB8-076A-43C6-81AF-8A31CA7769F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08145" y="5693877"/>
            <a:ext cx="3753311" cy="8359"/>
          </a:xfrm>
          <a:prstGeom prst="straightConnector1">
            <a:avLst/>
          </a:prstGeom>
          <a:ln w="76200">
            <a:solidFill>
              <a:srgbClr val="002A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B0EB26A-F747-42A7-852E-AE246DBED893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546638" y="2724693"/>
            <a:ext cx="0" cy="2607677"/>
          </a:xfrm>
          <a:prstGeom prst="straightConnector1">
            <a:avLst/>
          </a:prstGeom>
          <a:ln w="76200">
            <a:solidFill>
              <a:srgbClr val="002A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EA15FB9-3629-4317-9F4E-767D4FB8713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8DE4BC8-3C67-492C-8104-83D4644B317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5123857-C168-4DFA-8936-07142467195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straightConnector1">
            <a:avLst/>
          </a:prstGeom>
          <a:ln w="76200">
            <a:solidFill>
              <a:srgbClr val="002A1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CECE074-CC61-4D59-AFBC-DE337D950322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10856971" y="2722038"/>
            <a:ext cx="14452" cy="262994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499B6DD-7BBC-4642-8BEA-6472C7577772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9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69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流量</a:t>
            </a:r>
            <a:endParaRPr kumimoji="1" lang="ja-JP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570697" y="3429000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5123857-C168-4DFA-8936-071424671953}"/>
              </a:ext>
            </a:extLst>
          </p:cNvPr>
          <p:cNvCxnSpPr>
            <a:cxnSpLocks/>
            <a:stCxn id="8" idx="5"/>
            <a:endCxn id="22" idx="2"/>
          </p:cNvCxnSpPr>
          <p:nvPr/>
        </p:nvCxnSpPr>
        <p:spPr>
          <a:xfrm>
            <a:off x="6187828" y="4046131"/>
            <a:ext cx="4322088" cy="166735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499B6DD-7BBC-4642-8BEA-6472C7577772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E6C9F90-6D25-4194-A2D5-726BEF48D0F0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1802262" y="2618810"/>
            <a:ext cx="3768435" cy="117169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DD8F2F8-961A-4074-9C49-7FE426C3D7D1}"/>
              </a:ext>
            </a:extLst>
          </p:cNvPr>
          <p:cNvSpPr/>
          <p:nvPr/>
        </p:nvSpPr>
        <p:spPr>
          <a:xfrm>
            <a:off x="3461514" y="2641056"/>
            <a:ext cx="555814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2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5C003DD0-1680-4267-B242-30BD7F4C606D}"/>
              </a:ext>
            </a:extLst>
          </p:cNvPr>
          <p:cNvSpPr/>
          <p:nvPr/>
        </p:nvSpPr>
        <p:spPr>
          <a:xfrm>
            <a:off x="8171311" y="4347369"/>
            <a:ext cx="555814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1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830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前提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流量</a:t>
            </a: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kumimoji="1" lang="zh-TW" altLang="en-US" dirty="0"/>
              <a:t>容量</a:t>
            </a:r>
            <a:endParaRPr kumimoji="1" lang="en-US" altLang="zh-TW" dirty="0"/>
          </a:p>
          <a:p>
            <a:pPr>
              <a:buFontTx/>
              <a:buChar char="-"/>
            </a:pP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剩餘容量</a:t>
            </a: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936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容量</a:t>
            </a:r>
            <a:endParaRPr kumimoji="1"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D1ED737-DD93-4EA3-A3FD-B4C24FDDB88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908145" y="2360260"/>
            <a:ext cx="3742678" cy="292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04D5EB8-076A-43C6-81AF-8A31CA7769F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08145" y="5693877"/>
            <a:ext cx="3753311" cy="83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B0EB26A-F747-42A7-852E-AE246DBED893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546638" y="2724693"/>
            <a:ext cx="0" cy="26076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EA15FB9-3629-4317-9F4E-767D4FB8713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8DE4BC8-3C67-492C-8104-83D4644B317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5123857-C168-4DFA-8936-07142467195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CECE074-CC61-4D59-AFBC-DE337D950322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10856971" y="2722038"/>
            <a:ext cx="14452" cy="262994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0A59DC05-DF83-4BBF-A2DB-65A610517907}"/>
              </a:ext>
            </a:extLst>
          </p:cNvPr>
          <p:cNvSpPr/>
          <p:nvPr/>
        </p:nvSpPr>
        <p:spPr>
          <a:xfrm>
            <a:off x="3344129" y="1880616"/>
            <a:ext cx="55581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932934C2-8CF1-4169-A20C-369DEBD7B14D}"/>
              </a:ext>
            </a:extLst>
          </p:cNvPr>
          <p:cNvSpPr/>
          <p:nvPr/>
        </p:nvSpPr>
        <p:spPr>
          <a:xfrm>
            <a:off x="1578445" y="3769544"/>
            <a:ext cx="55581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4388B9DE-EF53-412D-824E-134B4E75CF8B}"/>
              </a:ext>
            </a:extLst>
          </p:cNvPr>
          <p:cNvSpPr/>
          <p:nvPr/>
        </p:nvSpPr>
        <p:spPr>
          <a:xfrm>
            <a:off x="3344129" y="5226264"/>
            <a:ext cx="55581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F239EE9F-2DB1-4E08-9802-ABD8B902EC25}"/>
              </a:ext>
            </a:extLst>
          </p:cNvPr>
          <p:cNvSpPr/>
          <p:nvPr/>
        </p:nvSpPr>
        <p:spPr>
          <a:xfrm>
            <a:off x="6044229" y="3769544"/>
            <a:ext cx="55581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007FDF35-A17B-4E95-AE4B-EF2F8CC2DC1B}"/>
              </a:ext>
            </a:extLst>
          </p:cNvPr>
          <p:cNvSpPr/>
          <p:nvPr/>
        </p:nvSpPr>
        <p:spPr>
          <a:xfrm>
            <a:off x="8133886" y="5217905"/>
            <a:ext cx="55581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ABEE201B-E770-4F9C-9B11-918FE3F5A095}"/>
              </a:ext>
            </a:extLst>
          </p:cNvPr>
          <p:cNvSpPr/>
          <p:nvPr/>
        </p:nvSpPr>
        <p:spPr>
          <a:xfrm>
            <a:off x="10900962" y="3769544"/>
            <a:ext cx="55581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3FCFC405-4D58-44CF-96BB-E00CF9ED0F72}"/>
              </a:ext>
            </a:extLst>
          </p:cNvPr>
          <p:cNvSpPr/>
          <p:nvPr/>
        </p:nvSpPr>
        <p:spPr>
          <a:xfrm>
            <a:off x="8131597" y="1885597"/>
            <a:ext cx="55581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1C83462-6974-4536-BF36-59DE0A2DC14C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88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zh-TW" altLang="en-US" dirty="0"/>
              <a:t>最大流</a:t>
            </a:r>
            <a:endParaRPr kumimoji="1" lang="en-US" altLang="zh-TW" dirty="0"/>
          </a:p>
          <a:p>
            <a:pPr>
              <a:buFontTx/>
              <a:buChar char="-"/>
            </a:pPr>
            <a:r>
              <a:rPr kumimoji="1" lang="en-US" altLang="zh-TW" dirty="0"/>
              <a:t>Articulation point</a:t>
            </a:r>
          </a:p>
          <a:p>
            <a:pPr>
              <a:buFontTx/>
              <a:buChar char="-"/>
            </a:pPr>
            <a:r>
              <a:rPr kumimoji="1" lang="en-US" altLang="zh-TW" dirty="0"/>
              <a:t>Strongly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453420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流量</a:t>
            </a:r>
            <a:r>
              <a:rPr kumimoji="1" lang="en-US" altLang="zh-TW" dirty="0"/>
              <a:t>/</a:t>
            </a:r>
            <a:r>
              <a:rPr kumimoji="1" lang="zh-TW" altLang="en-US" dirty="0"/>
              <a:t>容量</a:t>
            </a:r>
            <a:endParaRPr kumimoji="1"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D1ED737-DD93-4EA3-A3FD-B4C24FDDB88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908145" y="2360260"/>
            <a:ext cx="3742678" cy="292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04D5EB8-076A-43C6-81AF-8A31CA7769F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08145" y="5693877"/>
            <a:ext cx="3753311" cy="83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B0EB26A-F747-42A7-852E-AE246DBED893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546638" y="2724693"/>
            <a:ext cx="0" cy="26076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EA15FB9-3629-4317-9F4E-767D4FB8713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8DE4BC8-3C67-492C-8104-83D4644B317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5123857-C168-4DFA-8936-07142467195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CECE074-CC61-4D59-AFBC-DE337D950322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10856971" y="2722038"/>
            <a:ext cx="14452" cy="262994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1C83462-6974-4536-BF36-59DE0A2DC14C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C50E372A-232D-45F8-9675-BB139DA0A8E0}"/>
              </a:ext>
            </a:extLst>
          </p:cNvPr>
          <p:cNvSpPr/>
          <p:nvPr/>
        </p:nvSpPr>
        <p:spPr>
          <a:xfrm>
            <a:off x="3344128" y="1880616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0/2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97C6870-9BCC-4DA7-A9FF-815CF7BDD248}"/>
              </a:ext>
            </a:extLst>
          </p:cNvPr>
          <p:cNvSpPr/>
          <p:nvPr/>
        </p:nvSpPr>
        <p:spPr>
          <a:xfrm>
            <a:off x="3344128" y="5225565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82C6E11-DEBB-4B52-9C60-C2BA56433676}"/>
              </a:ext>
            </a:extLst>
          </p:cNvPr>
          <p:cNvSpPr/>
          <p:nvPr/>
        </p:nvSpPr>
        <p:spPr>
          <a:xfrm>
            <a:off x="1576178" y="3762095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5DCBE174-4ADB-4732-9214-9FC2C995E415}"/>
              </a:ext>
            </a:extLst>
          </p:cNvPr>
          <p:cNvSpPr/>
          <p:nvPr/>
        </p:nvSpPr>
        <p:spPr>
          <a:xfrm>
            <a:off x="6044229" y="3786465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0/2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7BEF67F-1E00-48A3-B1CF-95238F21E7F0}"/>
              </a:ext>
            </a:extLst>
          </p:cNvPr>
          <p:cNvSpPr/>
          <p:nvPr/>
        </p:nvSpPr>
        <p:spPr>
          <a:xfrm>
            <a:off x="8147381" y="1895576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DD59E9FE-525B-4AEB-9425-745280A1DD5A}"/>
              </a:ext>
            </a:extLst>
          </p:cNvPr>
          <p:cNvSpPr/>
          <p:nvPr/>
        </p:nvSpPr>
        <p:spPr>
          <a:xfrm>
            <a:off x="10873167" y="3765363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0B5AD03-CE78-4342-B0EC-C60564C3114B}"/>
              </a:ext>
            </a:extLst>
          </p:cNvPr>
          <p:cNvSpPr/>
          <p:nvPr/>
        </p:nvSpPr>
        <p:spPr>
          <a:xfrm>
            <a:off x="8130521" y="5245876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0/2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12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en-US" altLang="zh-TW" b="1" dirty="0">
              <a:latin typeface="+mj-lt"/>
            </a:endParaRPr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E268407D-F95E-4185-A52C-EF0D5B34D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TW" dirty="0">
                <a:latin typeface="+mj-lt"/>
              </a:rPr>
              <a:t>x</a:t>
            </a:r>
            <a:r>
              <a:rPr kumimoji="1" lang="en-US" altLang="zh-TW" dirty="0"/>
              <a:t> :=</a:t>
            </a:r>
            <a:r>
              <a:rPr kumimoji="1" lang="zh-TW" altLang="en-US" dirty="0"/>
              <a:t> 流量</a:t>
            </a:r>
            <a:endParaRPr kumimoji="1" lang="en-US" altLang="zh-TW" dirty="0"/>
          </a:p>
          <a:p>
            <a:r>
              <a:rPr kumimoji="1" lang="en-US" altLang="zh-TW" dirty="0">
                <a:latin typeface="+mj-lt"/>
              </a:rPr>
              <a:t>y</a:t>
            </a:r>
            <a:r>
              <a:rPr kumimoji="1" lang="en-US" altLang="zh-TW" dirty="0"/>
              <a:t> := </a:t>
            </a:r>
            <a:r>
              <a:rPr kumimoji="1" lang="zh-TW" altLang="en-US" dirty="0"/>
              <a:t>容量</a:t>
            </a:r>
            <a:endParaRPr kumimoji="1" lang="en-US" altLang="zh-TW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F3A8838-AFD0-40D2-8003-C6053F50A645}"/>
              </a:ext>
            </a:extLst>
          </p:cNvPr>
          <p:cNvSpPr/>
          <p:nvPr/>
        </p:nvSpPr>
        <p:spPr>
          <a:xfrm>
            <a:off x="838200" y="554618"/>
            <a:ext cx="1791397" cy="9465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x/y</a:t>
            </a:r>
            <a:endParaRPr kumimoji="1" lang="ja-JP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961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流量</a:t>
            </a:r>
            <a:r>
              <a:rPr kumimoji="1" lang="en-US" altLang="zh-TW" dirty="0"/>
              <a:t>/</a:t>
            </a:r>
            <a:r>
              <a:rPr kumimoji="1" lang="zh-TW" altLang="en-US" dirty="0"/>
              <a:t>容量</a:t>
            </a:r>
            <a:endParaRPr kumimoji="1"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D1ED737-DD93-4EA3-A3FD-B4C24FDDB88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908145" y="2360260"/>
            <a:ext cx="3742678" cy="2926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04D5EB8-076A-43C6-81AF-8A31CA7769F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08145" y="5693877"/>
            <a:ext cx="3753311" cy="83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B0EB26A-F747-42A7-852E-AE246DBED893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546638" y="2724693"/>
            <a:ext cx="0" cy="26076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EA15FB9-3629-4317-9F4E-767D4FB8713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8DE4BC8-3C67-492C-8104-83D4644B317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5123857-C168-4DFA-8936-07142467195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CECE074-CC61-4D59-AFBC-DE337D950322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10856971" y="2722038"/>
            <a:ext cx="14452" cy="262994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1C83462-6974-4536-BF36-59DE0A2DC14C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C50E372A-232D-45F8-9675-BB139DA0A8E0}"/>
              </a:ext>
            </a:extLst>
          </p:cNvPr>
          <p:cNvSpPr/>
          <p:nvPr/>
        </p:nvSpPr>
        <p:spPr>
          <a:xfrm>
            <a:off x="3344128" y="1880616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2/2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97C6870-9BCC-4DA7-A9FF-815CF7BDD248}"/>
              </a:ext>
            </a:extLst>
          </p:cNvPr>
          <p:cNvSpPr/>
          <p:nvPr/>
        </p:nvSpPr>
        <p:spPr>
          <a:xfrm>
            <a:off x="3344128" y="5225565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82C6E11-DEBB-4B52-9C60-C2BA56433676}"/>
              </a:ext>
            </a:extLst>
          </p:cNvPr>
          <p:cNvSpPr/>
          <p:nvPr/>
        </p:nvSpPr>
        <p:spPr>
          <a:xfrm>
            <a:off x="1576178" y="3762095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5DCBE174-4ADB-4732-9214-9FC2C995E415}"/>
              </a:ext>
            </a:extLst>
          </p:cNvPr>
          <p:cNvSpPr/>
          <p:nvPr/>
        </p:nvSpPr>
        <p:spPr>
          <a:xfrm>
            <a:off x="6044229" y="3786465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2/2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7BEF67F-1E00-48A3-B1CF-95238F21E7F0}"/>
              </a:ext>
            </a:extLst>
          </p:cNvPr>
          <p:cNvSpPr/>
          <p:nvPr/>
        </p:nvSpPr>
        <p:spPr>
          <a:xfrm>
            <a:off x="8147381" y="1895576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DD59E9FE-525B-4AEB-9425-745280A1DD5A}"/>
              </a:ext>
            </a:extLst>
          </p:cNvPr>
          <p:cNvSpPr/>
          <p:nvPr/>
        </p:nvSpPr>
        <p:spPr>
          <a:xfrm>
            <a:off x="10873167" y="3765363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0B5AD03-CE78-4342-B0EC-C60564C3114B}"/>
              </a:ext>
            </a:extLst>
          </p:cNvPr>
          <p:cNvSpPr/>
          <p:nvPr/>
        </p:nvSpPr>
        <p:spPr>
          <a:xfrm>
            <a:off x="8130521" y="5245876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>
                <a:solidFill>
                  <a:srgbClr val="146C6E"/>
                </a:solidFill>
              </a:rPr>
              <a:t>2</a:t>
            </a:r>
            <a:r>
              <a:rPr kumimoji="1" lang="en-US" altLang="ja-JP" sz="4000" b="1" dirty="0">
                <a:solidFill>
                  <a:srgbClr val="146C6E"/>
                </a:solidFill>
              </a:rPr>
              <a:t>/2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62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流量</a:t>
            </a:r>
            <a:r>
              <a:rPr kumimoji="1" lang="en-US" altLang="zh-TW" dirty="0"/>
              <a:t>/</a:t>
            </a:r>
            <a:r>
              <a:rPr kumimoji="1" lang="zh-TW" altLang="en-US" dirty="0"/>
              <a:t>容量</a:t>
            </a:r>
            <a:endParaRPr kumimoji="1"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D1ED737-DD93-4EA3-A3FD-B4C24FDDB88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908145" y="2360260"/>
            <a:ext cx="3742678" cy="292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04D5EB8-076A-43C6-81AF-8A31CA7769F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08145" y="5693877"/>
            <a:ext cx="3753311" cy="83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B0EB26A-F747-42A7-852E-AE246DBED893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546638" y="2724693"/>
            <a:ext cx="0" cy="26076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EA15FB9-3629-4317-9F4E-767D4FB8713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8DE4BC8-3C67-492C-8104-83D4644B317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5123857-C168-4DFA-8936-07142467195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CECE074-CC61-4D59-AFBC-DE337D950322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10856971" y="2722038"/>
            <a:ext cx="14452" cy="262994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1C83462-6974-4536-BF36-59DE0A2DC14C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C50E372A-232D-45F8-9675-BB139DA0A8E0}"/>
              </a:ext>
            </a:extLst>
          </p:cNvPr>
          <p:cNvSpPr/>
          <p:nvPr/>
        </p:nvSpPr>
        <p:spPr>
          <a:xfrm>
            <a:off x="3344128" y="1880616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>
                <a:solidFill>
                  <a:srgbClr val="146C6E"/>
                </a:solidFill>
              </a:rPr>
              <a:t>1</a:t>
            </a:r>
            <a:r>
              <a:rPr kumimoji="1" lang="en-US" altLang="ja-JP" sz="4000" b="1" dirty="0">
                <a:solidFill>
                  <a:srgbClr val="146C6E"/>
                </a:solidFill>
              </a:rPr>
              <a:t>/2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97C6870-9BCC-4DA7-A9FF-815CF7BDD248}"/>
              </a:ext>
            </a:extLst>
          </p:cNvPr>
          <p:cNvSpPr/>
          <p:nvPr/>
        </p:nvSpPr>
        <p:spPr>
          <a:xfrm>
            <a:off x="3344128" y="5225565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82C6E11-DEBB-4B52-9C60-C2BA56433676}"/>
              </a:ext>
            </a:extLst>
          </p:cNvPr>
          <p:cNvSpPr/>
          <p:nvPr/>
        </p:nvSpPr>
        <p:spPr>
          <a:xfrm>
            <a:off x="1576178" y="3762095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5DCBE174-4ADB-4732-9214-9FC2C995E415}"/>
              </a:ext>
            </a:extLst>
          </p:cNvPr>
          <p:cNvSpPr/>
          <p:nvPr/>
        </p:nvSpPr>
        <p:spPr>
          <a:xfrm>
            <a:off x="6044229" y="3786465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1/2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7BEF67F-1E00-48A3-B1CF-95238F21E7F0}"/>
              </a:ext>
            </a:extLst>
          </p:cNvPr>
          <p:cNvSpPr/>
          <p:nvPr/>
        </p:nvSpPr>
        <p:spPr>
          <a:xfrm>
            <a:off x="8147381" y="1895576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DD59E9FE-525B-4AEB-9425-745280A1DD5A}"/>
              </a:ext>
            </a:extLst>
          </p:cNvPr>
          <p:cNvSpPr/>
          <p:nvPr/>
        </p:nvSpPr>
        <p:spPr>
          <a:xfrm>
            <a:off x="10873167" y="3765363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0B5AD03-CE78-4342-B0EC-C60564C3114B}"/>
              </a:ext>
            </a:extLst>
          </p:cNvPr>
          <p:cNvSpPr/>
          <p:nvPr/>
        </p:nvSpPr>
        <p:spPr>
          <a:xfrm>
            <a:off x="8130521" y="5245876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1/2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28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流量</a:t>
            </a:r>
            <a:r>
              <a:rPr kumimoji="1" lang="en-US" altLang="zh-TW" dirty="0"/>
              <a:t>/</a:t>
            </a:r>
            <a:r>
              <a:rPr kumimoji="1" lang="zh-TW" altLang="en-US" dirty="0"/>
              <a:t>容量</a:t>
            </a:r>
            <a:endParaRPr kumimoji="1"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D1ED737-DD93-4EA3-A3FD-B4C24FDDB88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908145" y="2360260"/>
            <a:ext cx="3742678" cy="292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04D5EB8-076A-43C6-81AF-8A31CA7769F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08145" y="5693877"/>
            <a:ext cx="3753311" cy="835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B0EB26A-F747-42A7-852E-AE246DBED893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546638" y="2724693"/>
            <a:ext cx="0" cy="260767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EA15FB9-3629-4317-9F4E-767D4FB8713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8DE4BC8-3C67-492C-8104-83D4644B317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5123857-C168-4DFA-8936-07142467195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CECE074-CC61-4D59-AFBC-DE337D950322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10856971" y="2722038"/>
            <a:ext cx="14452" cy="262994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1C83462-6974-4536-BF36-59DE0A2DC14C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C50E372A-232D-45F8-9675-BB139DA0A8E0}"/>
              </a:ext>
            </a:extLst>
          </p:cNvPr>
          <p:cNvSpPr/>
          <p:nvPr/>
        </p:nvSpPr>
        <p:spPr>
          <a:xfrm>
            <a:off x="3344128" y="1880616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>
                <a:solidFill>
                  <a:srgbClr val="146C6E"/>
                </a:solidFill>
              </a:rPr>
              <a:t>1</a:t>
            </a:r>
            <a:r>
              <a:rPr kumimoji="1" lang="en-US" altLang="ja-JP" sz="4000" b="1" dirty="0">
                <a:solidFill>
                  <a:srgbClr val="146C6E"/>
                </a:solidFill>
              </a:rPr>
              <a:t>/2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97C6870-9BCC-4DA7-A9FF-815CF7BDD248}"/>
              </a:ext>
            </a:extLst>
          </p:cNvPr>
          <p:cNvSpPr/>
          <p:nvPr/>
        </p:nvSpPr>
        <p:spPr>
          <a:xfrm>
            <a:off x="3344128" y="5225565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1/1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82C6E11-DEBB-4B52-9C60-C2BA56433676}"/>
              </a:ext>
            </a:extLst>
          </p:cNvPr>
          <p:cNvSpPr/>
          <p:nvPr/>
        </p:nvSpPr>
        <p:spPr>
          <a:xfrm>
            <a:off x="1576178" y="3762095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>
                <a:solidFill>
                  <a:srgbClr val="146C6E"/>
                </a:solidFill>
              </a:rPr>
              <a:t>1</a:t>
            </a:r>
            <a:r>
              <a:rPr kumimoji="1" lang="en-US" altLang="ja-JP" sz="4000" b="1" dirty="0">
                <a:solidFill>
                  <a:srgbClr val="146C6E"/>
                </a:solidFill>
              </a:rPr>
              <a:t>/1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5DCBE174-4ADB-4732-9214-9FC2C995E415}"/>
              </a:ext>
            </a:extLst>
          </p:cNvPr>
          <p:cNvSpPr/>
          <p:nvPr/>
        </p:nvSpPr>
        <p:spPr>
          <a:xfrm>
            <a:off x="6044229" y="3786465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1/2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7BEF67F-1E00-48A3-B1CF-95238F21E7F0}"/>
              </a:ext>
            </a:extLst>
          </p:cNvPr>
          <p:cNvSpPr/>
          <p:nvPr/>
        </p:nvSpPr>
        <p:spPr>
          <a:xfrm>
            <a:off x="8147381" y="1895576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DD59E9FE-525B-4AEB-9425-745280A1DD5A}"/>
              </a:ext>
            </a:extLst>
          </p:cNvPr>
          <p:cNvSpPr/>
          <p:nvPr/>
        </p:nvSpPr>
        <p:spPr>
          <a:xfrm>
            <a:off x="10873167" y="3765363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0B5AD03-CE78-4342-B0EC-C60564C3114B}"/>
              </a:ext>
            </a:extLst>
          </p:cNvPr>
          <p:cNvSpPr/>
          <p:nvPr/>
        </p:nvSpPr>
        <p:spPr>
          <a:xfrm>
            <a:off x="8130521" y="5245876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2/2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84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前提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流量</a:t>
            </a: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容量</a:t>
            </a: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kumimoji="1" lang="zh-TW" altLang="en-US" dirty="0"/>
              <a:t>剩餘容量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8788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E268407D-F95E-4185-A52C-EF0D5B34D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TW" dirty="0">
                <a:latin typeface="+mj-lt"/>
              </a:rPr>
              <a:t>x</a:t>
            </a:r>
            <a:r>
              <a:rPr kumimoji="1" lang="en-US" altLang="zh-TW" dirty="0"/>
              <a:t> :=</a:t>
            </a:r>
            <a:r>
              <a:rPr kumimoji="1" lang="zh-TW" altLang="en-US" dirty="0"/>
              <a:t> 流量</a:t>
            </a:r>
            <a:endParaRPr kumimoji="1" lang="en-US" altLang="zh-TW" dirty="0"/>
          </a:p>
          <a:p>
            <a:r>
              <a:rPr kumimoji="1" lang="en-US" altLang="zh-TW" dirty="0">
                <a:latin typeface="+mj-lt"/>
              </a:rPr>
              <a:t>y</a:t>
            </a:r>
            <a:r>
              <a:rPr kumimoji="1" lang="en-US" altLang="zh-TW" dirty="0"/>
              <a:t> := </a:t>
            </a:r>
            <a:r>
              <a:rPr kumimoji="1" lang="zh-TW" altLang="en-US" dirty="0"/>
              <a:t>容量</a:t>
            </a:r>
            <a:endParaRPr kumimoji="1" lang="en-US" altLang="zh-TW" dirty="0"/>
          </a:p>
          <a:p>
            <a:r>
              <a:rPr kumimoji="1" lang="en-US" altLang="zh-TW" dirty="0">
                <a:latin typeface="+mj-lt"/>
              </a:rPr>
              <a:t>y</a:t>
            </a:r>
            <a:r>
              <a:rPr kumimoji="1" lang="en-US" altLang="zh-TW" dirty="0"/>
              <a:t>-</a:t>
            </a:r>
            <a:r>
              <a:rPr kumimoji="1" lang="en-US" altLang="zh-TW" dirty="0">
                <a:latin typeface="+mj-lt"/>
              </a:rPr>
              <a:t>x</a:t>
            </a:r>
            <a:r>
              <a:rPr kumimoji="1" lang="en-US" altLang="zh-TW" dirty="0"/>
              <a:t> =</a:t>
            </a:r>
            <a:r>
              <a:rPr kumimoji="1" lang="zh-TW" altLang="en-US" dirty="0"/>
              <a:t> 剩餘容量</a:t>
            </a:r>
            <a:endParaRPr kumimoji="1" lang="en-US" altLang="zh-TW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01229F93-C8F3-48B9-A945-93AE0182531C}"/>
              </a:ext>
            </a:extLst>
          </p:cNvPr>
          <p:cNvSpPr/>
          <p:nvPr/>
        </p:nvSpPr>
        <p:spPr>
          <a:xfrm>
            <a:off x="838200" y="554618"/>
            <a:ext cx="1791397" cy="9465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x/y</a:t>
            </a:r>
            <a:endParaRPr kumimoji="1" lang="ja-JP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99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流量</a:t>
            </a:r>
            <a:r>
              <a:rPr kumimoji="1" lang="en-US" altLang="zh-TW" dirty="0"/>
              <a:t>/</a:t>
            </a:r>
            <a:r>
              <a:rPr kumimoji="1" lang="zh-TW" altLang="en-US" dirty="0"/>
              <a:t>容量</a:t>
            </a:r>
            <a:endParaRPr kumimoji="1"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D1ED737-DD93-4EA3-A3FD-B4C24FDDB88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908145" y="2360260"/>
            <a:ext cx="3742678" cy="292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04D5EB8-076A-43C6-81AF-8A31CA7769F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08145" y="5693877"/>
            <a:ext cx="3753311" cy="835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B0EB26A-F747-42A7-852E-AE246DBED893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546638" y="2724693"/>
            <a:ext cx="0" cy="260767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EA15FB9-3629-4317-9F4E-767D4FB8713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8DE4BC8-3C67-492C-8104-83D4644B317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5123857-C168-4DFA-8936-07142467195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CECE074-CC61-4D59-AFBC-DE337D950322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10856971" y="2722038"/>
            <a:ext cx="14452" cy="262994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1C83462-6974-4536-BF36-59DE0A2DC14C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C50E372A-232D-45F8-9675-BB139DA0A8E0}"/>
              </a:ext>
            </a:extLst>
          </p:cNvPr>
          <p:cNvSpPr/>
          <p:nvPr/>
        </p:nvSpPr>
        <p:spPr>
          <a:xfrm>
            <a:off x="3344128" y="1880616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>
                <a:solidFill>
                  <a:srgbClr val="146C6E"/>
                </a:solidFill>
              </a:rPr>
              <a:t>1</a:t>
            </a:r>
            <a:r>
              <a:rPr kumimoji="1" lang="en-US" altLang="ja-JP" sz="4000" b="1" dirty="0">
                <a:solidFill>
                  <a:srgbClr val="146C6E"/>
                </a:solidFill>
              </a:rPr>
              <a:t>/2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97C6870-9BCC-4DA7-A9FF-815CF7BDD248}"/>
              </a:ext>
            </a:extLst>
          </p:cNvPr>
          <p:cNvSpPr/>
          <p:nvPr/>
        </p:nvSpPr>
        <p:spPr>
          <a:xfrm>
            <a:off x="3344128" y="5225565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1/1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82C6E11-DEBB-4B52-9C60-C2BA56433676}"/>
              </a:ext>
            </a:extLst>
          </p:cNvPr>
          <p:cNvSpPr/>
          <p:nvPr/>
        </p:nvSpPr>
        <p:spPr>
          <a:xfrm>
            <a:off x="1576178" y="3762095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>
                <a:solidFill>
                  <a:srgbClr val="146C6E"/>
                </a:solidFill>
              </a:rPr>
              <a:t>1</a:t>
            </a:r>
            <a:r>
              <a:rPr kumimoji="1" lang="en-US" altLang="ja-JP" sz="4000" b="1" dirty="0">
                <a:solidFill>
                  <a:srgbClr val="146C6E"/>
                </a:solidFill>
              </a:rPr>
              <a:t>/1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5DCBE174-4ADB-4732-9214-9FC2C995E415}"/>
              </a:ext>
            </a:extLst>
          </p:cNvPr>
          <p:cNvSpPr/>
          <p:nvPr/>
        </p:nvSpPr>
        <p:spPr>
          <a:xfrm>
            <a:off x="6044229" y="3786465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1/2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7BEF67F-1E00-48A3-B1CF-95238F21E7F0}"/>
              </a:ext>
            </a:extLst>
          </p:cNvPr>
          <p:cNvSpPr/>
          <p:nvPr/>
        </p:nvSpPr>
        <p:spPr>
          <a:xfrm>
            <a:off x="8147381" y="1895576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DD59E9FE-525B-4AEB-9425-745280A1DD5A}"/>
              </a:ext>
            </a:extLst>
          </p:cNvPr>
          <p:cNvSpPr/>
          <p:nvPr/>
        </p:nvSpPr>
        <p:spPr>
          <a:xfrm>
            <a:off x="10873167" y="3765363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0B5AD03-CE78-4342-B0EC-C60564C3114B}"/>
              </a:ext>
            </a:extLst>
          </p:cNvPr>
          <p:cNvSpPr/>
          <p:nvPr/>
        </p:nvSpPr>
        <p:spPr>
          <a:xfrm>
            <a:off x="8130521" y="5245876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2/2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70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剩餘容量</a:t>
            </a:r>
            <a:endParaRPr kumimoji="1"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D1ED737-DD93-4EA3-A3FD-B4C24FDDB88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908145" y="2360260"/>
            <a:ext cx="3742678" cy="292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04D5EB8-076A-43C6-81AF-8A31CA7769F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08145" y="5693877"/>
            <a:ext cx="3753311" cy="835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B0EB26A-F747-42A7-852E-AE246DBED893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546638" y="2724693"/>
            <a:ext cx="0" cy="260767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EA15FB9-3629-4317-9F4E-767D4FB8713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8DE4BC8-3C67-492C-8104-83D4644B317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5123857-C168-4DFA-8936-07142467195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CECE074-CC61-4D59-AFBC-DE337D950322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10856971" y="2722038"/>
            <a:ext cx="14452" cy="262994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1C83462-6974-4536-BF36-59DE0A2DC14C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7BEF67F-1E00-48A3-B1CF-95238F21E7F0}"/>
              </a:ext>
            </a:extLst>
          </p:cNvPr>
          <p:cNvSpPr/>
          <p:nvPr/>
        </p:nvSpPr>
        <p:spPr>
          <a:xfrm>
            <a:off x="8147381" y="1895576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DD59E9FE-525B-4AEB-9425-745280A1DD5A}"/>
              </a:ext>
            </a:extLst>
          </p:cNvPr>
          <p:cNvSpPr/>
          <p:nvPr/>
        </p:nvSpPr>
        <p:spPr>
          <a:xfrm>
            <a:off x="10873167" y="3765363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95630578-2495-4DCB-82ED-62A02A8F81E9}"/>
              </a:ext>
            </a:extLst>
          </p:cNvPr>
          <p:cNvSpPr/>
          <p:nvPr/>
        </p:nvSpPr>
        <p:spPr>
          <a:xfrm>
            <a:off x="3344128" y="1880616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1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48E2E5D9-A71E-4BD6-970D-52B37A5ADA03}"/>
              </a:ext>
            </a:extLst>
          </p:cNvPr>
          <p:cNvSpPr/>
          <p:nvPr/>
        </p:nvSpPr>
        <p:spPr>
          <a:xfrm>
            <a:off x="3344128" y="5225565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0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8D538DEB-C686-44CB-8B4C-2EA79A6EE776}"/>
              </a:ext>
            </a:extLst>
          </p:cNvPr>
          <p:cNvSpPr/>
          <p:nvPr/>
        </p:nvSpPr>
        <p:spPr>
          <a:xfrm>
            <a:off x="1576178" y="3762095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0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0AFC72CE-B947-4343-80BD-59ACC48D52EC}"/>
              </a:ext>
            </a:extLst>
          </p:cNvPr>
          <p:cNvSpPr/>
          <p:nvPr/>
        </p:nvSpPr>
        <p:spPr>
          <a:xfrm>
            <a:off x="6044229" y="3786465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1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07FAADF5-A401-4950-992E-71602B649579}"/>
              </a:ext>
            </a:extLst>
          </p:cNvPr>
          <p:cNvSpPr/>
          <p:nvPr/>
        </p:nvSpPr>
        <p:spPr>
          <a:xfrm>
            <a:off x="8130521" y="5245876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0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916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剩餘容量</a:t>
            </a:r>
            <a:endParaRPr kumimoji="1"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D1ED737-DD93-4EA3-A3FD-B4C24FDDB88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908145" y="2360260"/>
            <a:ext cx="3742678" cy="292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04D5EB8-076A-43C6-81AF-8A31CA7769F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08145" y="5693877"/>
            <a:ext cx="3753311" cy="83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B0EB26A-F747-42A7-852E-AE246DBED893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546638" y="2724693"/>
            <a:ext cx="0" cy="26076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EA15FB9-3629-4317-9F4E-767D4FB8713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8DE4BC8-3C67-492C-8104-83D4644B317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5123857-C168-4DFA-8936-07142467195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CECE074-CC61-4D59-AFBC-DE337D950322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10856971" y="2722038"/>
            <a:ext cx="14452" cy="262994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1C83462-6974-4536-BF36-59DE0A2DC14C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C50E372A-232D-45F8-9675-BB139DA0A8E0}"/>
              </a:ext>
            </a:extLst>
          </p:cNvPr>
          <p:cNvSpPr/>
          <p:nvPr/>
        </p:nvSpPr>
        <p:spPr>
          <a:xfrm>
            <a:off x="3344128" y="1880616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1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97C6870-9BCC-4DA7-A9FF-815CF7BDD248}"/>
              </a:ext>
            </a:extLst>
          </p:cNvPr>
          <p:cNvSpPr/>
          <p:nvPr/>
        </p:nvSpPr>
        <p:spPr>
          <a:xfrm>
            <a:off x="3344128" y="5225565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0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82C6E11-DEBB-4B52-9C60-C2BA56433676}"/>
              </a:ext>
            </a:extLst>
          </p:cNvPr>
          <p:cNvSpPr/>
          <p:nvPr/>
        </p:nvSpPr>
        <p:spPr>
          <a:xfrm>
            <a:off x="1576178" y="3762095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0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5DCBE174-4ADB-4732-9214-9FC2C995E415}"/>
              </a:ext>
            </a:extLst>
          </p:cNvPr>
          <p:cNvSpPr/>
          <p:nvPr/>
        </p:nvSpPr>
        <p:spPr>
          <a:xfrm>
            <a:off x="6044229" y="3786465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1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7BEF67F-1E00-48A3-B1CF-95238F21E7F0}"/>
              </a:ext>
            </a:extLst>
          </p:cNvPr>
          <p:cNvSpPr/>
          <p:nvPr/>
        </p:nvSpPr>
        <p:spPr>
          <a:xfrm>
            <a:off x="8147381" y="1895576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DD59E9FE-525B-4AEB-9425-745280A1DD5A}"/>
              </a:ext>
            </a:extLst>
          </p:cNvPr>
          <p:cNvSpPr/>
          <p:nvPr/>
        </p:nvSpPr>
        <p:spPr>
          <a:xfrm>
            <a:off x="10873167" y="3765363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0B5AD03-CE78-4342-B0EC-C60564C3114B}"/>
              </a:ext>
            </a:extLst>
          </p:cNvPr>
          <p:cNvSpPr/>
          <p:nvPr/>
        </p:nvSpPr>
        <p:spPr>
          <a:xfrm>
            <a:off x="8130521" y="5245876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0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5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7D251F-9409-454C-92C5-42842840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Maximum Flow</a:t>
            </a:r>
            <a:endParaRPr kumimoji="1" lang="ja-JP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27F772-7346-4328-A2FA-A0046DC5F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最大流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9207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剩餘容量</a:t>
            </a:r>
            <a:endParaRPr kumimoji="1"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D1ED737-DD93-4EA3-A3FD-B4C24FDDB88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908145" y="2360260"/>
            <a:ext cx="3742678" cy="292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04D5EB8-076A-43C6-81AF-8A31CA7769F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08145" y="5693877"/>
            <a:ext cx="3753311" cy="83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B0EB26A-F747-42A7-852E-AE246DBED893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546638" y="2724693"/>
            <a:ext cx="0" cy="26076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EA15FB9-3629-4317-9F4E-767D4FB8713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8DE4BC8-3C67-492C-8104-83D4644B317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5123857-C168-4DFA-8936-07142467195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CECE074-CC61-4D59-AFBC-DE337D950322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10856971" y="2722038"/>
            <a:ext cx="14452" cy="262994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1C83462-6974-4536-BF36-59DE0A2DC14C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7BEF67F-1E00-48A3-B1CF-95238F21E7F0}"/>
              </a:ext>
            </a:extLst>
          </p:cNvPr>
          <p:cNvSpPr/>
          <p:nvPr/>
        </p:nvSpPr>
        <p:spPr>
          <a:xfrm>
            <a:off x="8147381" y="1895576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DD59E9FE-525B-4AEB-9425-745280A1DD5A}"/>
              </a:ext>
            </a:extLst>
          </p:cNvPr>
          <p:cNvSpPr/>
          <p:nvPr/>
        </p:nvSpPr>
        <p:spPr>
          <a:xfrm>
            <a:off x="10873167" y="3765363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61887189-452F-443C-A11D-EF86D8F1B64C}"/>
              </a:ext>
            </a:extLst>
          </p:cNvPr>
          <p:cNvGrpSpPr/>
          <p:nvPr/>
        </p:nvGrpSpPr>
        <p:grpSpPr>
          <a:xfrm>
            <a:off x="1576178" y="1880616"/>
            <a:ext cx="7750316" cy="3819966"/>
            <a:chOff x="1576178" y="1880616"/>
            <a:chExt cx="7750316" cy="3819966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C50E372A-232D-45F8-9675-BB139DA0A8E0}"/>
                </a:ext>
              </a:extLst>
            </p:cNvPr>
            <p:cNvSpPr/>
            <p:nvPr/>
          </p:nvSpPr>
          <p:spPr>
            <a:xfrm>
              <a:off x="3344128" y="1880616"/>
              <a:ext cx="1195973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297C6870-9BCC-4DA7-A9FF-815CF7BDD248}"/>
                </a:ext>
              </a:extLst>
            </p:cNvPr>
            <p:cNvSpPr/>
            <p:nvPr/>
          </p:nvSpPr>
          <p:spPr>
            <a:xfrm>
              <a:off x="3344128" y="5225565"/>
              <a:ext cx="1195973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082C6E11-DEBB-4B52-9C60-C2BA56433676}"/>
                </a:ext>
              </a:extLst>
            </p:cNvPr>
            <p:cNvSpPr/>
            <p:nvPr/>
          </p:nvSpPr>
          <p:spPr>
            <a:xfrm>
              <a:off x="1576178" y="3762095"/>
              <a:ext cx="1195973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5DCBE174-4ADB-4732-9214-9FC2C995E415}"/>
                </a:ext>
              </a:extLst>
            </p:cNvPr>
            <p:cNvSpPr/>
            <p:nvPr/>
          </p:nvSpPr>
          <p:spPr>
            <a:xfrm>
              <a:off x="6044229" y="3786465"/>
              <a:ext cx="1195973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A0B5AD03-CE78-4342-B0EC-C60564C3114B}"/>
                </a:ext>
              </a:extLst>
            </p:cNvPr>
            <p:cNvSpPr/>
            <p:nvPr/>
          </p:nvSpPr>
          <p:spPr>
            <a:xfrm>
              <a:off x="8130521" y="5245876"/>
              <a:ext cx="1195973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9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剩餘容量</a:t>
            </a:r>
            <a:endParaRPr kumimoji="1"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D1ED737-DD93-4EA3-A3FD-B4C24FDDB88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908145" y="2360260"/>
            <a:ext cx="3742678" cy="292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04D5EB8-076A-43C6-81AF-8A31CA7769F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08145" y="5693877"/>
            <a:ext cx="3753311" cy="83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B0EB26A-F747-42A7-852E-AE246DBED893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546638" y="2724693"/>
            <a:ext cx="0" cy="26076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EA15FB9-3629-4317-9F4E-767D4FB8713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8DE4BC8-3C67-492C-8104-83D4644B317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5123857-C168-4DFA-8936-07142467195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CECE074-CC61-4D59-AFBC-DE337D950322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10856971" y="2722038"/>
            <a:ext cx="14452" cy="262994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1C83462-6974-4536-BF36-59DE0A2DC14C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7BEF67F-1E00-48A3-B1CF-95238F21E7F0}"/>
              </a:ext>
            </a:extLst>
          </p:cNvPr>
          <p:cNvSpPr/>
          <p:nvPr/>
        </p:nvSpPr>
        <p:spPr>
          <a:xfrm>
            <a:off x="8147381" y="1895576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DD59E9FE-525B-4AEB-9425-745280A1DD5A}"/>
              </a:ext>
            </a:extLst>
          </p:cNvPr>
          <p:cNvSpPr/>
          <p:nvPr/>
        </p:nvSpPr>
        <p:spPr>
          <a:xfrm>
            <a:off x="10873167" y="3765363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0/1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61887189-452F-443C-A11D-EF86D8F1B64C}"/>
              </a:ext>
            </a:extLst>
          </p:cNvPr>
          <p:cNvGrpSpPr/>
          <p:nvPr/>
        </p:nvGrpSpPr>
        <p:grpSpPr>
          <a:xfrm>
            <a:off x="1576178" y="1880616"/>
            <a:ext cx="7750316" cy="3819966"/>
            <a:chOff x="1576178" y="1880616"/>
            <a:chExt cx="7750316" cy="3819966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C50E372A-232D-45F8-9675-BB139DA0A8E0}"/>
                </a:ext>
              </a:extLst>
            </p:cNvPr>
            <p:cNvSpPr/>
            <p:nvPr/>
          </p:nvSpPr>
          <p:spPr>
            <a:xfrm>
              <a:off x="3344128" y="1880616"/>
              <a:ext cx="1195973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297C6870-9BCC-4DA7-A9FF-815CF7BDD248}"/>
                </a:ext>
              </a:extLst>
            </p:cNvPr>
            <p:cNvSpPr/>
            <p:nvPr/>
          </p:nvSpPr>
          <p:spPr>
            <a:xfrm>
              <a:off x="3344128" y="5225565"/>
              <a:ext cx="1195973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082C6E11-DEBB-4B52-9C60-C2BA56433676}"/>
                </a:ext>
              </a:extLst>
            </p:cNvPr>
            <p:cNvSpPr/>
            <p:nvPr/>
          </p:nvSpPr>
          <p:spPr>
            <a:xfrm>
              <a:off x="1576178" y="3762095"/>
              <a:ext cx="1195973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5DCBE174-4ADB-4732-9214-9FC2C995E415}"/>
                </a:ext>
              </a:extLst>
            </p:cNvPr>
            <p:cNvSpPr/>
            <p:nvPr/>
          </p:nvSpPr>
          <p:spPr>
            <a:xfrm>
              <a:off x="6044229" y="3786465"/>
              <a:ext cx="1195973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A0B5AD03-CE78-4342-B0EC-C60564C3114B}"/>
                </a:ext>
              </a:extLst>
            </p:cNvPr>
            <p:cNvSpPr/>
            <p:nvPr/>
          </p:nvSpPr>
          <p:spPr>
            <a:xfrm>
              <a:off x="8130521" y="5245876"/>
              <a:ext cx="1195973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橢圓 8">
            <a:extLst>
              <a:ext uri="{FF2B5EF4-FFF2-40B4-BE49-F238E27FC236}">
                <a16:creationId xmlns:a16="http://schemas.microsoft.com/office/drawing/2014/main" id="{3F48EC74-A874-461C-98F4-C2A43060E03F}"/>
              </a:ext>
            </a:extLst>
          </p:cNvPr>
          <p:cNvSpPr/>
          <p:nvPr/>
        </p:nvSpPr>
        <p:spPr>
          <a:xfrm rot="1772102">
            <a:off x="7583671" y="2294951"/>
            <a:ext cx="5065685" cy="1510455"/>
          </a:xfrm>
          <a:prstGeom prst="ellipse">
            <a:avLst/>
          </a:prstGeom>
          <a:noFill/>
          <a:ln w="76200">
            <a:solidFill>
              <a:srgbClr val="67E2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812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剩餘容量</a:t>
            </a:r>
            <a:endParaRPr kumimoji="1"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D1ED737-DD93-4EA3-A3FD-B4C24FDDB88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908145" y="2360260"/>
            <a:ext cx="3742678" cy="292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04D5EB8-076A-43C6-81AF-8A31CA7769F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08145" y="5693877"/>
            <a:ext cx="3753311" cy="83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B0EB26A-F747-42A7-852E-AE246DBED893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546638" y="2724693"/>
            <a:ext cx="0" cy="26076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EA15FB9-3629-4317-9F4E-767D4FB8713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8DE4BC8-3C67-492C-8104-83D4644B317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5123857-C168-4DFA-8936-07142467195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CECE074-CC61-4D59-AFBC-DE337D950322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10856971" y="2722038"/>
            <a:ext cx="14452" cy="262994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1C83462-6974-4536-BF36-59DE0A2DC14C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7BEF67F-1E00-48A3-B1CF-95238F21E7F0}"/>
              </a:ext>
            </a:extLst>
          </p:cNvPr>
          <p:cNvSpPr/>
          <p:nvPr/>
        </p:nvSpPr>
        <p:spPr>
          <a:xfrm>
            <a:off x="8147381" y="1895576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DD59E9FE-525B-4AEB-9425-745280A1DD5A}"/>
              </a:ext>
            </a:extLst>
          </p:cNvPr>
          <p:cNvSpPr/>
          <p:nvPr/>
        </p:nvSpPr>
        <p:spPr>
          <a:xfrm>
            <a:off x="10873167" y="3765363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F96517A-F910-4516-B416-09EF1FAB17E4}"/>
              </a:ext>
            </a:extLst>
          </p:cNvPr>
          <p:cNvGrpSpPr/>
          <p:nvPr/>
        </p:nvGrpSpPr>
        <p:grpSpPr>
          <a:xfrm>
            <a:off x="1576178" y="1880616"/>
            <a:ext cx="7750316" cy="3819966"/>
            <a:chOff x="1576178" y="1880616"/>
            <a:chExt cx="7750316" cy="3819966"/>
          </a:xfrm>
          <a:solidFill>
            <a:schemeClr val="bg1"/>
          </a:solidFill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C50E372A-232D-45F8-9675-BB139DA0A8E0}"/>
                </a:ext>
              </a:extLst>
            </p:cNvPr>
            <p:cNvSpPr/>
            <p:nvPr/>
          </p:nvSpPr>
          <p:spPr>
            <a:xfrm>
              <a:off x="3344128" y="1880616"/>
              <a:ext cx="1195973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297C6870-9BCC-4DA7-A9FF-815CF7BDD248}"/>
                </a:ext>
              </a:extLst>
            </p:cNvPr>
            <p:cNvSpPr/>
            <p:nvPr/>
          </p:nvSpPr>
          <p:spPr>
            <a:xfrm>
              <a:off x="3344128" y="5225565"/>
              <a:ext cx="1195973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082C6E11-DEBB-4B52-9C60-C2BA56433676}"/>
                </a:ext>
              </a:extLst>
            </p:cNvPr>
            <p:cNvSpPr/>
            <p:nvPr/>
          </p:nvSpPr>
          <p:spPr>
            <a:xfrm>
              <a:off x="1576178" y="3762095"/>
              <a:ext cx="1195973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5DCBE174-4ADB-4732-9214-9FC2C995E415}"/>
                </a:ext>
              </a:extLst>
            </p:cNvPr>
            <p:cNvSpPr/>
            <p:nvPr/>
          </p:nvSpPr>
          <p:spPr>
            <a:xfrm>
              <a:off x="6044229" y="3786465"/>
              <a:ext cx="1195973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A0B5AD03-CE78-4342-B0EC-C60564C3114B}"/>
                </a:ext>
              </a:extLst>
            </p:cNvPr>
            <p:cNvSpPr/>
            <p:nvPr/>
          </p:nvSpPr>
          <p:spPr>
            <a:xfrm>
              <a:off x="8130521" y="5245876"/>
              <a:ext cx="1195973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080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Augmenting path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D1ED737-DD93-4EA3-A3FD-B4C24FDDB88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908145" y="2360260"/>
            <a:ext cx="3742678" cy="292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04D5EB8-076A-43C6-81AF-8A31CA7769F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08145" y="5693877"/>
            <a:ext cx="3753311" cy="83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B0EB26A-F747-42A7-852E-AE246DBED893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546638" y="2724693"/>
            <a:ext cx="0" cy="26076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EA15FB9-3629-4317-9F4E-767D4FB8713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8DE4BC8-3C67-492C-8104-83D4644B317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5123857-C168-4DFA-8936-07142467195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CECE074-CC61-4D59-AFBC-DE337D950322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10856971" y="2722038"/>
            <a:ext cx="14452" cy="26299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1C83462-6974-4536-BF36-59DE0A2DC14C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7BEF67F-1E00-48A3-B1CF-95238F21E7F0}"/>
              </a:ext>
            </a:extLst>
          </p:cNvPr>
          <p:cNvSpPr/>
          <p:nvPr/>
        </p:nvSpPr>
        <p:spPr>
          <a:xfrm>
            <a:off x="8147381" y="1895576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DD59E9FE-525B-4AEB-9425-745280A1DD5A}"/>
              </a:ext>
            </a:extLst>
          </p:cNvPr>
          <p:cNvSpPr/>
          <p:nvPr/>
        </p:nvSpPr>
        <p:spPr>
          <a:xfrm>
            <a:off x="10873167" y="3765363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F96517A-F910-4516-B416-09EF1FAB17E4}"/>
              </a:ext>
            </a:extLst>
          </p:cNvPr>
          <p:cNvGrpSpPr/>
          <p:nvPr/>
        </p:nvGrpSpPr>
        <p:grpSpPr>
          <a:xfrm>
            <a:off x="1576178" y="1880616"/>
            <a:ext cx="7750316" cy="3819966"/>
            <a:chOff x="1576178" y="1880616"/>
            <a:chExt cx="7750316" cy="3819966"/>
          </a:xfrm>
          <a:solidFill>
            <a:schemeClr val="bg1"/>
          </a:solidFill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C50E372A-232D-45F8-9675-BB139DA0A8E0}"/>
                </a:ext>
              </a:extLst>
            </p:cNvPr>
            <p:cNvSpPr/>
            <p:nvPr/>
          </p:nvSpPr>
          <p:spPr>
            <a:xfrm>
              <a:off x="3344128" y="1880616"/>
              <a:ext cx="1195973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297C6870-9BCC-4DA7-A9FF-815CF7BDD248}"/>
                </a:ext>
              </a:extLst>
            </p:cNvPr>
            <p:cNvSpPr/>
            <p:nvPr/>
          </p:nvSpPr>
          <p:spPr>
            <a:xfrm>
              <a:off x="3344128" y="5225565"/>
              <a:ext cx="1195973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082C6E11-DEBB-4B52-9C60-C2BA56433676}"/>
                </a:ext>
              </a:extLst>
            </p:cNvPr>
            <p:cNvSpPr/>
            <p:nvPr/>
          </p:nvSpPr>
          <p:spPr>
            <a:xfrm>
              <a:off x="1576178" y="3762095"/>
              <a:ext cx="1195973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5DCBE174-4ADB-4732-9214-9FC2C995E415}"/>
                </a:ext>
              </a:extLst>
            </p:cNvPr>
            <p:cNvSpPr/>
            <p:nvPr/>
          </p:nvSpPr>
          <p:spPr>
            <a:xfrm>
              <a:off x="6044229" y="3786465"/>
              <a:ext cx="1195973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A0B5AD03-CE78-4342-B0EC-C60564C3114B}"/>
                </a:ext>
              </a:extLst>
            </p:cNvPr>
            <p:cNvSpPr/>
            <p:nvPr/>
          </p:nvSpPr>
          <p:spPr>
            <a:xfrm>
              <a:off x="8130521" y="5245876"/>
              <a:ext cx="1195973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7772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流量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r>
              <a:rPr kumimoji="1" lang="en-US" altLang="zh-TW" dirty="0"/>
              <a:t>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D1ED737-DD93-4EA3-A3FD-B4C24FDDB88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908145" y="2360260"/>
            <a:ext cx="3742678" cy="292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04D5EB8-076A-43C6-81AF-8A31CA7769F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08145" y="5693877"/>
            <a:ext cx="3753311" cy="83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B0EB26A-F747-42A7-852E-AE246DBED893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546638" y="2724693"/>
            <a:ext cx="0" cy="26076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EA15FB9-3629-4317-9F4E-767D4FB8713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8DE4BC8-3C67-492C-8104-83D4644B317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5123857-C168-4DFA-8936-07142467195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CECE074-CC61-4D59-AFBC-DE337D950322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10856971" y="2722038"/>
            <a:ext cx="14452" cy="26299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1C83462-6974-4536-BF36-59DE0A2DC14C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7BEF67F-1E00-48A3-B1CF-95238F21E7F0}"/>
              </a:ext>
            </a:extLst>
          </p:cNvPr>
          <p:cNvSpPr/>
          <p:nvPr/>
        </p:nvSpPr>
        <p:spPr>
          <a:xfrm>
            <a:off x="8147381" y="1895576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1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DD59E9FE-525B-4AEB-9425-745280A1DD5A}"/>
              </a:ext>
            </a:extLst>
          </p:cNvPr>
          <p:cNvSpPr/>
          <p:nvPr/>
        </p:nvSpPr>
        <p:spPr>
          <a:xfrm>
            <a:off x="10873167" y="3765363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1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C50E372A-232D-45F8-9675-BB139DA0A8E0}"/>
              </a:ext>
            </a:extLst>
          </p:cNvPr>
          <p:cNvSpPr/>
          <p:nvPr/>
        </p:nvSpPr>
        <p:spPr>
          <a:xfrm>
            <a:off x="3344128" y="1880616"/>
            <a:ext cx="1195973" cy="454706"/>
          </a:xfrm>
          <a:prstGeom prst="roundRect">
            <a:avLst/>
          </a:prstGeom>
          <a:solidFill>
            <a:srgbClr val="6CFAC4"/>
          </a:solidFill>
          <a:ln>
            <a:solidFill>
              <a:srgbClr val="6CFA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rgbClr val="146C6E"/>
                </a:solidFill>
              </a:rPr>
              <a:t>1</a:t>
            </a:r>
            <a:endParaRPr kumimoji="1" lang="ja-JP" altLang="en-US" sz="4000" b="1" dirty="0">
              <a:solidFill>
                <a:srgbClr val="146C6E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97C6870-9BCC-4DA7-A9FF-815CF7BDD248}"/>
              </a:ext>
            </a:extLst>
          </p:cNvPr>
          <p:cNvSpPr/>
          <p:nvPr/>
        </p:nvSpPr>
        <p:spPr>
          <a:xfrm>
            <a:off x="3344128" y="5225565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82C6E11-DEBB-4B52-9C60-C2BA56433676}"/>
              </a:ext>
            </a:extLst>
          </p:cNvPr>
          <p:cNvSpPr/>
          <p:nvPr/>
        </p:nvSpPr>
        <p:spPr>
          <a:xfrm>
            <a:off x="1576178" y="3762095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5DCBE174-4ADB-4732-9214-9FC2C995E415}"/>
              </a:ext>
            </a:extLst>
          </p:cNvPr>
          <p:cNvSpPr/>
          <p:nvPr/>
        </p:nvSpPr>
        <p:spPr>
          <a:xfrm>
            <a:off x="6044229" y="3786465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0B5AD03-CE78-4342-B0EC-C60564C3114B}"/>
              </a:ext>
            </a:extLst>
          </p:cNvPr>
          <p:cNvSpPr/>
          <p:nvPr/>
        </p:nvSpPr>
        <p:spPr>
          <a:xfrm>
            <a:off x="8130521" y="5245876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剩餘容量</a:t>
            </a:r>
            <a:endParaRPr kumimoji="1"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D1ED737-DD93-4EA3-A3FD-B4C24FDDB88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908145" y="2360260"/>
            <a:ext cx="3742678" cy="292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04D5EB8-076A-43C6-81AF-8A31CA7769F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08145" y="5693877"/>
            <a:ext cx="3753311" cy="83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B0EB26A-F747-42A7-852E-AE246DBED893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546638" y="2724693"/>
            <a:ext cx="0" cy="26076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EA15FB9-3629-4317-9F4E-767D4FB8713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8DE4BC8-3C67-492C-8104-83D4644B317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5123857-C168-4DFA-8936-07142467195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CECE074-CC61-4D59-AFBC-DE337D950322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10856971" y="2722038"/>
            <a:ext cx="14452" cy="262994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1C83462-6974-4536-BF36-59DE0A2DC14C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7BEF67F-1E00-48A3-B1CF-95238F21E7F0}"/>
              </a:ext>
            </a:extLst>
          </p:cNvPr>
          <p:cNvSpPr/>
          <p:nvPr/>
        </p:nvSpPr>
        <p:spPr>
          <a:xfrm>
            <a:off x="8147381" y="1895576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DD59E9FE-525B-4AEB-9425-745280A1DD5A}"/>
              </a:ext>
            </a:extLst>
          </p:cNvPr>
          <p:cNvSpPr/>
          <p:nvPr/>
        </p:nvSpPr>
        <p:spPr>
          <a:xfrm>
            <a:off x="10873167" y="3765363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C50E372A-232D-45F8-9675-BB139DA0A8E0}"/>
              </a:ext>
            </a:extLst>
          </p:cNvPr>
          <p:cNvSpPr/>
          <p:nvPr/>
        </p:nvSpPr>
        <p:spPr>
          <a:xfrm>
            <a:off x="3344128" y="1880616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97C6870-9BCC-4DA7-A9FF-815CF7BDD248}"/>
              </a:ext>
            </a:extLst>
          </p:cNvPr>
          <p:cNvSpPr/>
          <p:nvPr/>
        </p:nvSpPr>
        <p:spPr>
          <a:xfrm>
            <a:off x="3344128" y="5225565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82C6E11-DEBB-4B52-9C60-C2BA56433676}"/>
              </a:ext>
            </a:extLst>
          </p:cNvPr>
          <p:cNvSpPr/>
          <p:nvPr/>
        </p:nvSpPr>
        <p:spPr>
          <a:xfrm>
            <a:off x="1576178" y="3762095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5DCBE174-4ADB-4732-9214-9FC2C995E415}"/>
              </a:ext>
            </a:extLst>
          </p:cNvPr>
          <p:cNvSpPr/>
          <p:nvPr/>
        </p:nvSpPr>
        <p:spPr>
          <a:xfrm>
            <a:off x="6044229" y="3786465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0B5AD03-CE78-4342-B0EC-C60564C3114B}"/>
              </a:ext>
            </a:extLst>
          </p:cNvPr>
          <p:cNvSpPr/>
          <p:nvPr/>
        </p:nvSpPr>
        <p:spPr>
          <a:xfrm>
            <a:off x="8130521" y="5245876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259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剩餘容量</a:t>
            </a:r>
            <a:endParaRPr kumimoji="1"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D1ED737-DD93-4EA3-A3FD-B4C24FDDB887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908145" y="2360260"/>
            <a:ext cx="3742678" cy="292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04D5EB8-076A-43C6-81AF-8A31CA7769FD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908145" y="5693877"/>
            <a:ext cx="3753311" cy="83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B0EB26A-F747-42A7-852E-AE246DBED893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1546638" y="2724693"/>
            <a:ext cx="0" cy="26076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EA15FB9-3629-4317-9F4E-767D4FB87137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D8DE4BC8-3C67-492C-8104-83D4644B317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5123857-C168-4DFA-8936-071424671953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CECE074-CC61-4D59-AFBC-DE337D950322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10856971" y="2722038"/>
            <a:ext cx="14452" cy="262994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1C83462-6974-4536-BF36-59DE0A2DC14C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57BEF67F-1E00-48A3-B1CF-95238F21E7F0}"/>
              </a:ext>
            </a:extLst>
          </p:cNvPr>
          <p:cNvSpPr/>
          <p:nvPr/>
        </p:nvSpPr>
        <p:spPr>
          <a:xfrm>
            <a:off x="8147381" y="1895576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DD59E9FE-525B-4AEB-9425-745280A1DD5A}"/>
              </a:ext>
            </a:extLst>
          </p:cNvPr>
          <p:cNvSpPr/>
          <p:nvPr/>
        </p:nvSpPr>
        <p:spPr>
          <a:xfrm>
            <a:off x="10873167" y="3765363"/>
            <a:ext cx="1195973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F96517A-F910-4516-B416-09EF1FAB17E4}"/>
              </a:ext>
            </a:extLst>
          </p:cNvPr>
          <p:cNvGrpSpPr/>
          <p:nvPr/>
        </p:nvGrpSpPr>
        <p:grpSpPr>
          <a:xfrm>
            <a:off x="1576178" y="1880616"/>
            <a:ext cx="7750316" cy="3819966"/>
            <a:chOff x="1576178" y="1880616"/>
            <a:chExt cx="7750316" cy="3819966"/>
          </a:xfrm>
          <a:solidFill>
            <a:schemeClr val="bg1"/>
          </a:solidFill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C50E372A-232D-45F8-9675-BB139DA0A8E0}"/>
                </a:ext>
              </a:extLst>
            </p:cNvPr>
            <p:cNvSpPr/>
            <p:nvPr/>
          </p:nvSpPr>
          <p:spPr>
            <a:xfrm>
              <a:off x="3344128" y="1880616"/>
              <a:ext cx="1195973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297C6870-9BCC-4DA7-A9FF-815CF7BDD248}"/>
                </a:ext>
              </a:extLst>
            </p:cNvPr>
            <p:cNvSpPr/>
            <p:nvPr/>
          </p:nvSpPr>
          <p:spPr>
            <a:xfrm>
              <a:off x="3344128" y="5225565"/>
              <a:ext cx="1195973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082C6E11-DEBB-4B52-9C60-C2BA56433676}"/>
                </a:ext>
              </a:extLst>
            </p:cNvPr>
            <p:cNvSpPr/>
            <p:nvPr/>
          </p:nvSpPr>
          <p:spPr>
            <a:xfrm>
              <a:off x="1576178" y="3762095"/>
              <a:ext cx="1195973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5DCBE174-4ADB-4732-9214-9FC2C995E415}"/>
                </a:ext>
              </a:extLst>
            </p:cNvPr>
            <p:cNvSpPr/>
            <p:nvPr/>
          </p:nvSpPr>
          <p:spPr>
            <a:xfrm>
              <a:off x="6044229" y="3786465"/>
              <a:ext cx="1195973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A0B5AD03-CE78-4342-B0EC-C60564C3114B}"/>
                </a:ext>
              </a:extLst>
            </p:cNvPr>
            <p:cNvSpPr/>
            <p:nvPr/>
          </p:nvSpPr>
          <p:spPr>
            <a:xfrm>
              <a:off x="8130521" y="5245876"/>
              <a:ext cx="1195973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6143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最大流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給定帶權重連通圖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zh-TW" altLang="en-US" dirty="0"/>
              <a:t>找到此圖從 </a:t>
            </a:r>
            <a:r>
              <a:rPr kumimoji="1" lang="en-US" altLang="zh-TW" dirty="0"/>
              <a:t>s </a:t>
            </a:r>
            <a:r>
              <a:rPr kumimoji="1" lang="zh-TW" altLang="en-US" dirty="0"/>
              <a:t>點 到 </a:t>
            </a:r>
            <a:r>
              <a:rPr kumimoji="1" lang="en-US" altLang="zh-TW" dirty="0"/>
              <a:t>t </a:t>
            </a:r>
            <a:r>
              <a:rPr kumimoji="1" lang="zh-TW" altLang="en-US" dirty="0"/>
              <a:t>點的最大流量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9212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最大流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給定帶權重連通圖</a:t>
            </a: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找到此圖從 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s 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點 到 </a:t>
            </a:r>
            <a:r>
              <a:rPr kumimoji="1" lang="en-US" altLang="zh-TW" dirty="0">
                <a:solidFill>
                  <a:schemeClr val="bg1">
                    <a:lumMod val="75000"/>
                  </a:schemeClr>
                </a:solidFill>
              </a:rPr>
              <a:t>t 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點的最大流量</a:t>
            </a: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zh-TW" altLang="en-US" dirty="0"/>
              <a:t>剛剛的例子，最大流就是 </a:t>
            </a:r>
            <a:r>
              <a:rPr kumimoji="1" lang="en-US" altLang="zh-TW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7634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找出最大流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en-US" altLang="zh-TW" dirty="0"/>
              <a:t>Augmenting path</a:t>
            </a:r>
          </a:p>
          <a:p>
            <a:pPr>
              <a:buFontTx/>
              <a:buChar char="-"/>
            </a:pPr>
            <a:r>
              <a:rPr kumimoji="1" lang="en-US" altLang="ja-JP" dirty="0"/>
              <a:t>Ford-Fulkerson method</a:t>
            </a:r>
          </a:p>
          <a:p>
            <a:pPr>
              <a:buFontTx/>
              <a:buChar char="-"/>
            </a:pPr>
            <a:r>
              <a:rPr kumimoji="1" lang="en-US" altLang="ja-JP" dirty="0"/>
              <a:t>Edmonds-Karp algorithm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931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最大流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給定帶權重連通圖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zh-TW" altLang="en-US" dirty="0"/>
              <a:t>找到此圖從 </a:t>
            </a:r>
            <a:r>
              <a:rPr kumimoji="1" lang="en-US" altLang="zh-TW" dirty="0"/>
              <a:t>s </a:t>
            </a:r>
            <a:r>
              <a:rPr kumimoji="1" lang="zh-TW" altLang="en-US" dirty="0"/>
              <a:t>點 到 </a:t>
            </a:r>
            <a:r>
              <a:rPr kumimoji="1" lang="en-US" altLang="zh-TW" dirty="0"/>
              <a:t>t </a:t>
            </a:r>
            <a:r>
              <a:rPr kumimoji="1" lang="zh-TW" altLang="en-US" dirty="0"/>
              <a:t>點的最大流量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3945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找出最大流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en-US" altLang="zh-TW" dirty="0"/>
              <a:t>Augmenting path</a:t>
            </a: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Ford-Fulkerson method</a:t>
            </a:r>
          </a:p>
          <a:p>
            <a:pPr>
              <a:buFontTx/>
              <a:buChar char="-"/>
            </a:pPr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Edmonds-Karp algorithm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043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Augmenting path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指的是一條路徑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它的剩餘容量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足夠讓大於 </a:t>
            </a:r>
            <a:r>
              <a:rPr kumimoji="1" lang="en-US" altLang="zh-TW" dirty="0"/>
              <a:t>0 </a:t>
            </a:r>
            <a:r>
              <a:rPr kumimoji="1" lang="zh-TW" altLang="en-US" dirty="0"/>
              <a:t>的流量通過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4307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橢圓 1">
            <a:extLst>
              <a:ext uri="{FF2B5EF4-FFF2-40B4-BE49-F238E27FC236}">
                <a16:creationId xmlns:a16="http://schemas.microsoft.com/office/drawing/2014/main" id="{406B4392-F719-432A-B381-E3AF45EA490B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1EF0CF4D-5BC6-4B06-90BC-004BB53C7BEC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8E1E59F-DDE6-4C0A-94AB-DD9A5BBDF2D3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38ABE86-970F-49F2-83DA-F7B1B1195BDF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22605A8-AC6C-4085-88DD-119BA7C61219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291A9BB9-7341-4EFE-9F95-668253EC0422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D78A8AF-C832-4BDE-AC3E-09A3106F67ED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6189657-0BC8-4549-89CD-F70698B11116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B5CFB5F-C2B4-4644-8004-708DA9EDD026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9345E59-76BB-4EC5-9B5D-167C8FBFD8FE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0F33A71-46D3-47BA-AE0E-2ADDBC4F94D3}"/>
              </a:ext>
            </a:extLst>
          </p:cNvPr>
          <p:cNvCxnSpPr>
            <a:cxnSpLocks/>
            <a:stCxn id="10" idx="7"/>
            <a:endCxn id="2" idx="2"/>
          </p:cNvCxnSpPr>
          <p:nvPr/>
        </p:nvCxnSpPr>
        <p:spPr>
          <a:xfrm flipV="1">
            <a:off x="1858971" y="2291458"/>
            <a:ext cx="1325081" cy="62333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2FB2496-5B14-4789-87AE-0D1C371B8069}"/>
              </a:ext>
            </a:extLst>
          </p:cNvPr>
          <p:cNvCxnSpPr>
            <a:cxnSpLocks/>
            <a:stCxn id="10" idx="5"/>
            <a:endCxn id="3" idx="2"/>
          </p:cNvCxnSpPr>
          <p:nvPr/>
        </p:nvCxnSpPr>
        <p:spPr>
          <a:xfrm>
            <a:off x="1858971" y="3426041"/>
            <a:ext cx="1325081" cy="61270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3C1CC1C2-2134-4206-8774-7B2DF3520E6A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907066" y="2291458"/>
            <a:ext cx="9179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0DF022D-BB8B-4436-BDE9-048CE1CB1AF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3907066" y="4038742"/>
            <a:ext cx="9179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B1DD88A-E861-4483-A694-F6F8713FDE16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548020" y="2291458"/>
            <a:ext cx="8647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A2B6310A-FD3C-4615-8B0A-E5861C0D448F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548020" y="4038742"/>
            <a:ext cx="8647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479D4DF-F2E6-41A1-ADF7-B768A2C3A7FA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8702352" y="2291458"/>
            <a:ext cx="1417227" cy="62333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7414D0F3-9CE3-4A11-B8E1-57375E96D62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7135823" y="4038742"/>
            <a:ext cx="84351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2CC872B-71DF-443B-8AA1-26B6F90E7D5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7135823" y="2291458"/>
            <a:ext cx="84351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322704DB-C753-442D-8B38-65162B739D13}"/>
              </a:ext>
            </a:extLst>
          </p:cNvPr>
          <p:cNvCxnSpPr>
            <a:cxnSpLocks/>
            <a:stCxn id="9" idx="6"/>
            <a:endCxn id="11" idx="3"/>
          </p:cNvCxnSpPr>
          <p:nvPr/>
        </p:nvCxnSpPr>
        <p:spPr>
          <a:xfrm flipV="1">
            <a:off x="8702352" y="3426041"/>
            <a:ext cx="1417227" cy="61270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C6A3439B-E0C6-4A1F-B00F-4F448592F4C8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5186513" y="2652965"/>
            <a:ext cx="0" cy="102427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402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</a:t>
            </a:r>
            <a:r>
              <a:rPr kumimoji="1" lang="en-US" altLang="ja-JP" baseline="-25000" dirty="0"/>
              <a:t>1</a:t>
            </a:r>
            <a:endParaRPr kumimoji="1" lang="ja-JP" altLang="en-US" baseline="-25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B13FCC3A-AEFD-4FF7-B545-E1761C830982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4E0D2595-1910-4EAA-A751-2572D2C1B0DE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DEE8379-2869-42EB-B845-4E9BCA68C160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3E63D725-E877-4231-944C-2B69A3F0DFB4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38024E0-805B-4846-B7EC-3765F6F998C0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7EFBFCC-834F-4CA8-9920-2E26069CCD87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481BB5E7-AD3B-4DA7-856D-6860B8ABB6AD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33F5D94-F09E-4ADB-A912-2A48F532AC90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B9855C95-091A-4D1F-8ECA-81F4C9269B71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9E00AF8-A504-4132-B4F9-82A0A3667268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5757FC59-0D4A-40DA-8868-BD15132D8A25}"/>
              </a:ext>
            </a:extLst>
          </p:cNvPr>
          <p:cNvCxnSpPr>
            <a:cxnSpLocks/>
            <a:stCxn id="12" idx="7"/>
            <a:endCxn id="4" idx="2"/>
          </p:cNvCxnSpPr>
          <p:nvPr/>
        </p:nvCxnSpPr>
        <p:spPr>
          <a:xfrm flipV="1">
            <a:off x="1858971" y="2291458"/>
            <a:ext cx="1325081" cy="62333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675C988E-E8AF-4256-A390-06B0188DBF7A}"/>
              </a:ext>
            </a:extLst>
          </p:cNvPr>
          <p:cNvCxnSpPr>
            <a:cxnSpLocks/>
            <a:stCxn id="12" idx="5"/>
            <a:endCxn id="5" idx="2"/>
          </p:cNvCxnSpPr>
          <p:nvPr/>
        </p:nvCxnSpPr>
        <p:spPr>
          <a:xfrm>
            <a:off x="1858971" y="3426041"/>
            <a:ext cx="1325081" cy="61270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0FE3F2A1-B9A8-4671-9EFA-171E8B79F3D3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907066" y="2291458"/>
            <a:ext cx="9179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3C80997-93F0-4E78-82FB-C9330453FFDB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907066" y="4038742"/>
            <a:ext cx="9179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1A0AD27-FA84-433D-A5B5-CE9F6BD24259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48020" y="2291458"/>
            <a:ext cx="8647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E9BDAF5-F635-4F33-8DA5-54C5F67079F9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548020" y="4038742"/>
            <a:ext cx="8647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4A58A04-8514-4DCE-B36D-FFEFB8CE1B07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8702352" y="2291458"/>
            <a:ext cx="1417227" cy="62333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85E190B-F6E6-41DF-B011-D3F54A6B6B01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7135823" y="4038742"/>
            <a:ext cx="84351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F172EE8F-CB67-484A-962A-3F48284569F3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135823" y="2291458"/>
            <a:ext cx="84351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6542928E-8D56-4F74-8D42-DD44E1ABA3F7}"/>
              </a:ext>
            </a:extLst>
          </p:cNvPr>
          <p:cNvCxnSpPr>
            <a:cxnSpLocks/>
            <a:stCxn id="11" idx="6"/>
            <a:endCxn id="13" idx="3"/>
          </p:cNvCxnSpPr>
          <p:nvPr/>
        </p:nvCxnSpPr>
        <p:spPr>
          <a:xfrm flipV="1">
            <a:off x="8702352" y="3426041"/>
            <a:ext cx="1417227" cy="61270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1713B5C9-BD0B-4651-B5D8-3118AD7E9061}"/>
              </a:ext>
            </a:extLst>
          </p:cNvPr>
          <p:cNvSpPr/>
          <p:nvPr/>
        </p:nvSpPr>
        <p:spPr>
          <a:xfrm rot="20161378">
            <a:off x="1758434" y="2257047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585FCB22-2E32-43EF-B2BD-1ACCB4287A37}"/>
              </a:ext>
            </a:extLst>
          </p:cNvPr>
          <p:cNvSpPr/>
          <p:nvPr/>
        </p:nvSpPr>
        <p:spPr>
          <a:xfrm>
            <a:off x="3465416" y="1951500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47B9E5CA-621F-4784-8C29-84BCA4E60FD4}"/>
              </a:ext>
            </a:extLst>
          </p:cNvPr>
          <p:cNvSpPr/>
          <p:nvPr/>
        </p:nvSpPr>
        <p:spPr>
          <a:xfrm>
            <a:off x="5294667" y="3677235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B5AC3B24-471F-4322-95EE-A097D95604EF}"/>
              </a:ext>
            </a:extLst>
          </p:cNvPr>
          <p:cNvSpPr/>
          <p:nvPr/>
        </p:nvSpPr>
        <p:spPr>
          <a:xfrm>
            <a:off x="6861196" y="3677235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6BCD41C-F9B4-4BC1-B465-74E5EE7BEA44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86513" y="2652965"/>
            <a:ext cx="0" cy="102427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290D04B1-8358-4BF6-ABFD-AC216BA1F27B}"/>
              </a:ext>
            </a:extLst>
          </p:cNvPr>
          <p:cNvSpPr/>
          <p:nvPr/>
        </p:nvSpPr>
        <p:spPr>
          <a:xfrm rot="20161378">
            <a:off x="8588077" y="3292017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623A475F-C510-44A4-9CEF-92EDF63DEFDA}"/>
              </a:ext>
            </a:extLst>
          </p:cNvPr>
          <p:cNvSpPr/>
          <p:nvPr/>
        </p:nvSpPr>
        <p:spPr>
          <a:xfrm rot="5400000">
            <a:off x="4575965" y="2792288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021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F</a:t>
            </a:r>
            <a:r>
              <a:rPr kumimoji="1" lang="en-US" altLang="ja-JP" baseline="-25000" dirty="0"/>
              <a:t>2</a:t>
            </a:r>
            <a:endParaRPr kumimoji="1" lang="ja-JP" altLang="en-US" baseline="-25000" dirty="0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C26EEB3-39AB-48E7-B967-243E02DC27DE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46D2F080-F4D1-45D7-A7D1-7133EEF5E48A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52487B9E-8236-4C29-9F53-A42FEE504137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3A1E0E7C-D058-4A9B-9CB9-28FBD82FBE36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0771C53B-E0D2-47CB-8B9A-E3A89AD895C0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BD76E6DD-2603-48A0-8829-74E433EDE9D3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46005638-094B-4A4D-9CA1-7FEC8AEC4E75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02DB088B-80C2-421A-A3D0-09AA67840CEE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7150C7DE-8823-4C8C-A0A6-415946EF9A63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BF4703C4-F3FC-4252-AE61-1984D042A1AC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B430F1F0-D422-4B12-B92C-45B8C4E20EF9}"/>
              </a:ext>
            </a:extLst>
          </p:cNvPr>
          <p:cNvCxnSpPr>
            <a:cxnSpLocks/>
            <a:stCxn id="39" idx="7"/>
            <a:endCxn id="31" idx="2"/>
          </p:cNvCxnSpPr>
          <p:nvPr/>
        </p:nvCxnSpPr>
        <p:spPr>
          <a:xfrm flipV="1">
            <a:off x="1858971" y="2291458"/>
            <a:ext cx="1325081" cy="62333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34E42374-813C-40B0-A7DA-20A4CC479082}"/>
              </a:ext>
            </a:extLst>
          </p:cNvPr>
          <p:cNvCxnSpPr>
            <a:cxnSpLocks/>
            <a:stCxn id="39" idx="5"/>
            <a:endCxn id="32" idx="2"/>
          </p:cNvCxnSpPr>
          <p:nvPr/>
        </p:nvCxnSpPr>
        <p:spPr>
          <a:xfrm>
            <a:off x="1858971" y="3426041"/>
            <a:ext cx="1325081" cy="61270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7CDE2B8-7006-489F-82E4-32D6BAA3C50A}"/>
              </a:ext>
            </a:extLst>
          </p:cNvPr>
          <p:cNvCxnSpPr>
            <a:cxnSpLocks/>
            <a:stCxn id="31" idx="6"/>
            <a:endCxn id="33" idx="2"/>
          </p:cNvCxnSpPr>
          <p:nvPr/>
        </p:nvCxnSpPr>
        <p:spPr>
          <a:xfrm>
            <a:off x="3907066" y="2291458"/>
            <a:ext cx="9179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B49418CD-00C8-4F88-8AF9-9EA26114B092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>
            <a:off x="3907066" y="4038742"/>
            <a:ext cx="9179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838E2153-D926-4C2A-BFFC-2C3B3355098B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>
            <a:off x="5548020" y="2291458"/>
            <a:ext cx="8647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43D908B2-2BFB-44BD-8E58-8F991FCB0A58}"/>
              </a:ext>
            </a:extLst>
          </p:cNvPr>
          <p:cNvCxnSpPr>
            <a:cxnSpLocks/>
            <a:stCxn id="34" idx="6"/>
            <a:endCxn id="36" idx="2"/>
          </p:cNvCxnSpPr>
          <p:nvPr/>
        </p:nvCxnSpPr>
        <p:spPr>
          <a:xfrm>
            <a:off x="5548020" y="4038742"/>
            <a:ext cx="8647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7F79756-5E76-45E3-BF23-28BEBD393D7A}"/>
              </a:ext>
            </a:extLst>
          </p:cNvPr>
          <p:cNvCxnSpPr>
            <a:cxnSpLocks/>
            <a:stCxn id="37" idx="6"/>
            <a:endCxn id="40" idx="1"/>
          </p:cNvCxnSpPr>
          <p:nvPr/>
        </p:nvCxnSpPr>
        <p:spPr>
          <a:xfrm>
            <a:off x="8702352" y="2291458"/>
            <a:ext cx="1417227" cy="62333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723BD5B-8898-4653-A9C4-B10C47B677CC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>
            <a:off x="7135823" y="4038742"/>
            <a:ext cx="84351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DBF6BD98-964C-4D82-8FC9-5504D5DFF53D}"/>
              </a:ext>
            </a:extLst>
          </p:cNvPr>
          <p:cNvCxnSpPr>
            <a:cxnSpLocks/>
            <a:stCxn id="35" idx="6"/>
            <a:endCxn id="37" idx="2"/>
          </p:cNvCxnSpPr>
          <p:nvPr/>
        </p:nvCxnSpPr>
        <p:spPr>
          <a:xfrm>
            <a:off x="7135823" y="2291458"/>
            <a:ext cx="84351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02947F0-FB93-4381-8695-735A40FF72F0}"/>
              </a:ext>
            </a:extLst>
          </p:cNvPr>
          <p:cNvCxnSpPr>
            <a:cxnSpLocks/>
            <a:stCxn id="38" idx="6"/>
            <a:endCxn id="40" idx="3"/>
          </p:cNvCxnSpPr>
          <p:nvPr/>
        </p:nvCxnSpPr>
        <p:spPr>
          <a:xfrm flipV="1">
            <a:off x="8702352" y="3426041"/>
            <a:ext cx="1417227" cy="61270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箭號: 向右 50">
            <a:extLst>
              <a:ext uri="{FF2B5EF4-FFF2-40B4-BE49-F238E27FC236}">
                <a16:creationId xmlns:a16="http://schemas.microsoft.com/office/drawing/2014/main" id="{0C2DCE2C-C987-419A-8931-392867EE3FA3}"/>
              </a:ext>
            </a:extLst>
          </p:cNvPr>
          <p:cNvSpPr/>
          <p:nvPr/>
        </p:nvSpPr>
        <p:spPr>
          <a:xfrm rot="20161378">
            <a:off x="1758434" y="2257047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箭號: 向右 51">
            <a:extLst>
              <a:ext uri="{FF2B5EF4-FFF2-40B4-BE49-F238E27FC236}">
                <a16:creationId xmlns:a16="http://schemas.microsoft.com/office/drawing/2014/main" id="{2E66A6E5-733E-436C-B2FF-A8D8E312D8B8}"/>
              </a:ext>
            </a:extLst>
          </p:cNvPr>
          <p:cNvSpPr/>
          <p:nvPr/>
        </p:nvSpPr>
        <p:spPr>
          <a:xfrm>
            <a:off x="3465416" y="1951500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EDCA76E2-D285-4FEF-ACC4-8C68BC7831FD}"/>
              </a:ext>
            </a:extLst>
          </p:cNvPr>
          <p:cNvSpPr/>
          <p:nvPr/>
        </p:nvSpPr>
        <p:spPr>
          <a:xfrm>
            <a:off x="5294667" y="3677235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箭號: 向右 53">
            <a:extLst>
              <a:ext uri="{FF2B5EF4-FFF2-40B4-BE49-F238E27FC236}">
                <a16:creationId xmlns:a16="http://schemas.microsoft.com/office/drawing/2014/main" id="{67ECE799-5CCC-4F81-A258-90F059FA4975}"/>
              </a:ext>
            </a:extLst>
          </p:cNvPr>
          <p:cNvSpPr/>
          <p:nvPr/>
        </p:nvSpPr>
        <p:spPr>
          <a:xfrm>
            <a:off x="6861196" y="3677235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BA0F7FA-E615-4DF5-8F7F-770911100C3C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5186513" y="2652965"/>
            <a:ext cx="0" cy="102427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號: 向右 55">
            <a:extLst>
              <a:ext uri="{FF2B5EF4-FFF2-40B4-BE49-F238E27FC236}">
                <a16:creationId xmlns:a16="http://schemas.microsoft.com/office/drawing/2014/main" id="{C8726419-F944-44AB-9F90-D53EDA9A4D39}"/>
              </a:ext>
            </a:extLst>
          </p:cNvPr>
          <p:cNvSpPr/>
          <p:nvPr/>
        </p:nvSpPr>
        <p:spPr>
          <a:xfrm rot="20161378">
            <a:off x="8588077" y="3292017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箭號: 向右 56">
            <a:extLst>
              <a:ext uri="{FF2B5EF4-FFF2-40B4-BE49-F238E27FC236}">
                <a16:creationId xmlns:a16="http://schemas.microsoft.com/office/drawing/2014/main" id="{22981AEE-AB86-4DDA-BB77-39AA4748BAAF}"/>
              </a:ext>
            </a:extLst>
          </p:cNvPr>
          <p:cNvSpPr/>
          <p:nvPr/>
        </p:nvSpPr>
        <p:spPr>
          <a:xfrm rot="1455831">
            <a:off x="1697096" y="3315062"/>
            <a:ext cx="1766731" cy="738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514B2038-E21A-44DF-BEF9-FF4D1588D0F5}"/>
              </a:ext>
            </a:extLst>
          </p:cNvPr>
          <p:cNvSpPr/>
          <p:nvPr/>
        </p:nvSpPr>
        <p:spPr>
          <a:xfrm>
            <a:off x="3425562" y="3661427"/>
            <a:ext cx="1766731" cy="738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箭號: 向右 58">
            <a:extLst>
              <a:ext uri="{FF2B5EF4-FFF2-40B4-BE49-F238E27FC236}">
                <a16:creationId xmlns:a16="http://schemas.microsoft.com/office/drawing/2014/main" id="{C3DA882B-6358-4BB5-A3DE-A335184FED45}"/>
              </a:ext>
            </a:extLst>
          </p:cNvPr>
          <p:cNvSpPr/>
          <p:nvPr/>
        </p:nvSpPr>
        <p:spPr>
          <a:xfrm>
            <a:off x="5300131" y="1951499"/>
            <a:ext cx="1766731" cy="738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025F6F94-2D77-4EE0-99CD-DC5D5EBCBDE7}"/>
              </a:ext>
            </a:extLst>
          </p:cNvPr>
          <p:cNvSpPr/>
          <p:nvPr/>
        </p:nvSpPr>
        <p:spPr>
          <a:xfrm>
            <a:off x="6892110" y="2001626"/>
            <a:ext cx="1766731" cy="738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箭號: 向右 60">
            <a:extLst>
              <a:ext uri="{FF2B5EF4-FFF2-40B4-BE49-F238E27FC236}">
                <a16:creationId xmlns:a16="http://schemas.microsoft.com/office/drawing/2014/main" id="{A904CF6E-EBE4-42F9-AEBD-92BBA5A18AFC}"/>
              </a:ext>
            </a:extLst>
          </p:cNvPr>
          <p:cNvSpPr/>
          <p:nvPr/>
        </p:nvSpPr>
        <p:spPr>
          <a:xfrm rot="1455831">
            <a:off x="8514839" y="2303279"/>
            <a:ext cx="1766731" cy="738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箭號: 向右 61">
            <a:extLst>
              <a:ext uri="{FF2B5EF4-FFF2-40B4-BE49-F238E27FC236}">
                <a16:creationId xmlns:a16="http://schemas.microsoft.com/office/drawing/2014/main" id="{0B791AAA-F6B6-4048-8007-801D34407DC5}"/>
              </a:ext>
            </a:extLst>
          </p:cNvPr>
          <p:cNvSpPr/>
          <p:nvPr/>
        </p:nvSpPr>
        <p:spPr>
          <a:xfrm rot="5400000">
            <a:off x="4575965" y="2792288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CC515B72-9367-4B5A-8667-E8AD64CA8C7B}"/>
              </a:ext>
            </a:extLst>
          </p:cNvPr>
          <p:cNvSpPr/>
          <p:nvPr/>
        </p:nvSpPr>
        <p:spPr>
          <a:xfrm rot="16200000">
            <a:off x="4035346" y="2698225"/>
            <a:ext cx="1766731" cy="738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990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</a:t>
            </a:r>
            <a:r>
              <a:rPr kumimoji="1" lang="en-US" altLang="ja-JP" baseline="-25000" dirty="0"/>
              <a:t>1</a:t>
            </a:r>
            <a:r>
              <a:rPr kumimoji="1" lang="en-US" altLang="ja-JP" dirty="0"/>
              <a:t> = F</a:t>
            </a:r>
            <a:r>
              <a:rPr kumimoji="1" lang="en-US" altLang="ja-JP" baseline="-25000" dirty="0"/>
              <a:t>2</a:t>
            </a:r>
            <a:endParaRPr kumimoji="1" lang="ja-JP" altLang="en-US" baseline="-25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A6C2309-ACB5-433E-91BF-BDAAD520EE7B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CC2FDA8-AFAE-4ACC-8BBB-90DC2B54D70E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EA3F63C-8FE0-4429-8618-2E2972780E03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2403BB9-8771-435F-AE56-6FFC043007A1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1113B57-35A8-4659-BA20-0EEA71B07C3B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C35382C-7B7B-4E01-8FFB-E3F604A4B8F4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0A5E900-661F-4FE6-BBAC-47EBA5CAF3F1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0001D28-5632-42E6-8D7F-41F42B79D965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573003E-2CA7-40CE-BBCD-09C6E749317C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087E7D8-88BD-498F-A5D7-12620107D0F7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22B0B23-6DEF-4CB4-8DCC-0BDBF7EB159A}"/>
              </a:ext>
            </a:extLst>
          </p:cNvPr>
          <p:cNvCxnSpPr>
            <a:cxnSpLocks/>
            <a:stCxn id="12" idx="7"/>
            <a:endCxn id="4" idx="2"/>
          </p:cNvCxnSpPr>
          <p:nvPr/>
        </p:nvCxnSpPr>
        <p:spPr>
          <a:xfrm flipV="1">
            <a:off x="1858971" y="2291458"/>
            <a:ext cx="1325081" cy="62333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0BF662A-BF6B-43CF-B633-22901152DF8D}"/>
              </a:ext>
            </a:extLst>
          </p:cNvPr>
          <p:cNvCxnSpPr>
            <a:cxnSpLocks/>
            <a:stCxn id="12" idx="5"/>
            <a:endCxn id="5" idx="2"/>
          </p:cNvCxnSpPr>
          <p:nvPr/>
        </p:nvCxnSpPr>
        <p:spPr>
          <a:xfrm>
            <a:off x="1858971" y="3426041"/>
            <a:ext cx="1325081" cy="61270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050FFC8A-735F-4DDA-A72D-48BB2AE882FB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907066" y="2291458"/>
            <a:ext cx="9179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22B3F2D-D3BA-4423-AD40-A8B0C264B84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907066" y="4038742"/>
            <a:ext cx="9179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C4B4461-222E-4B92-B3B3-90CE05951F1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48020" y="2291458"/>
            <a:ext cx="8647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C6FD1A6-7086-4329-BC89-4D460850ACDB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548020" y="4038742"/>
            <a:ext cx="8647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F59AA15-4D73-4999-949F-57689F8C5098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8702352" y="2291458"/>
            <a:ext cx="1417227" cy="62333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4B5A5BA-0E7D-4D0E-BB3E-698E45C6F482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7135823" y="4038742"/>
            <a:ext cx="84351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458EE21-1726-44B7-990B-09EA42D19D8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135823" y="2291458"/>
            <a:ext cx="84351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3DF43CA-8483-4A0E-9E28-9AF9177D3C3A}"/>
              </a:ext>
            </a:extLst>
          </p:cNvPr>
          <p:cNvCxnSpPr>
            <a:cxnSpLocks/>
            <a:stCxn id="11" idx="6"/>
            <a:endCxn id="13" idx="3"/>
          </p:cNvCxnSpPr>
          <p:nvPr/>
        </p:nvCxnSpPr>
        <p:spPr>
          <a:xfrm flipV="1">
            <a:off x="8702352" y="3426041"/>
            <a:ext cx="1417227" cy="61270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79A457D6-ED0E-4CB3-BC3C-1AF4DFBC5529}"/>
              </a:ext>
            </a:extLst>
          </p:cNvPr>
          <p:cNvSpPr/>
          <p:nvPr/>
        </p:nvSpPr>
        <p:spPr>
          <a:xfrm rot="20161378">
            <a:off x="1758434" y="2257047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658D3E5E-B5C9-4BFD-8FB1-2A6D423F3741}"/>
              </a:ext>
            </a:extLst>
          </p:cNvPr>
          <p:cNvSpPr/>
          <p:nvPr/>
        </p:nvSpPr>
        <p:spPr>
          <a:xfrm>
            <a:off x="3465416" y="1951500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93128838-1443-4BBD-B430-8CCAD9158127}"/>
              </a:ext>
            </a:extLst>
          </p:cNvPr>
          <p:cNvSpPr/>
          <p:nvPr/>
        </p:nvSpPr>
        <p:spPr>
          <a:xfrm>
            <a:off x="5294667" y="3677235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7E702D1F-C714-4395-91CF-1761EFC61A0C}"/>
              </a:ext>
            </a:extLst>
          </p:cNvPr>
          <p:cNvSpPr/>
          <p:nvPr/>
        </p:nvSpPr>
        <p:spPr>
          <a:xfrm>
            <a:off x="6861196" y="3677235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157BCFC-C4B9-4A86-8277-0807248A9D9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86513" y="2652965"/>
            <a:ext cx="0" cy="102427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C0EEC75D-DF12-4DD4-B485-F51882535B8A}"/>
              </a:ext>
            </a:extLst>
          </p:cNvPr>
          <p:cNvSpPr/>
          <p:nvPr/>
        </p:nvSpPr>
        <p:spPr>
          <a:xfrm rot="20161378">
            <a:off x="8588077" y="3292017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7C462680-1435-4EDF-ADE7-C607352EF05B}"/>
              </a:ext>
            </a:extLst>
          </p:cNvPr>
          <p:cNvSpPr/>
          <p:nvPr/>
        </p:nvSpPr>
        <p:spPr>
          <a:xfrm rot="1455831">
            <a:off x="1697096" y="3315062"/>
            <a:ext cx="1766731" cy="738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33D121B1-D291-4AB8-A55E-F83DB5FC1F9C}"/>
              </a:ext>
            </a:extLst>
          </p:cNvPr>
          <p:cNvSpPr/>
          <p:nvPr/>
        </p:nvSpPr>
        <p:spPr>
          <a:xfrm>
            <a:off x="3425562" y="3661427"/>
            <a:ext cx="1766731" cy="738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B8DD8F97-C6DB-4638-9925-FA65A5B749FC}"/>
              </a:ext>
            </a:extLst>
          </p:cNvPr>
          <p:cNvSpPr/>
          <p:nvPr/>
        </p:nvSpPr>
        <p:spPr>
          <a:xfrm>
            <a:off x="5300131" y="1951499"/>
            <a:ext cx="1766731" cy="738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5C0FB255-47D9-4B0B-B078-6CB8E6D7FF33}"/>
              </a:ext>
            </a:extLst>
          </p:cNvPr>
          <p:cNvSpPr/>
          <p:nvPr/>
        </p:nvSpPr>
        <p:spPr>
          <a:xfrm>
            <a:off x="6892110" y="2001626"/>
            <a:ext cx="1766731" cy="738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41BA6E6D-E53D-494C-BA8F-E3E0BC2354A0}"/>
              </a:ext>
            </a:extLst>
          </p:cNvPr>
          <p:cNvSpPr/>
          <p:nvPr/>
        </p:nvSpPr>
        <p:spPr>
          <a:xfrm rot="1455831">
            <a:off x="8514839" y="2303279"/>
            <a:ext cx="1766731" cy="738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817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</a:t>
            </a:r>
            <a:r>
              <a:rPr kumimoji="1" lang="en-US" altLang="ja-JP" baseline="-25000" dirty="0"/>
              <a:t>1</a:t>
            </a:r>
            <a:r>
              <a:rPr kumimoji="1" lang="en-US" altLang="ja-JP" dirty="0"/>
              <a:t> &gt; F</a:t>
            </a:r>
            <a:r>
              <a:rPr kumimoji="1" lang="en-US" altLang="ja-JP" baseline="-25000" dirty="0"/>
              <a:t>2</a:t>
            </a:r>
            <a:endParaRPr kumimoji="1" lang="ja-JP" altLang="en-US" baseline="-25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A6C2309-ACB5-433E-91BF-BDAAD520EE7B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CC2FDA8-AFAE-4ACC-8BBB-90DC2B54D70E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EA3F63C-8FE0-4429-8618-2E2972780E03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2403BB9-8771-435F-AE56-6FFC043007A1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1113B57-35A8-4659-BA20-0EEA71B07C3B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C35382C-7B7B-4E01-8FFB-E3F604A4B8F4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0A5E900-661F-4FE6-BBAC-47EBA5CAF3F1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0001D28-5632-42E6-8D7F-41F42B79D965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573003E-2CA7-40CE-BBCD-09C6E749317C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087E7D8-88BD-498F-A5D7-12620107D0F7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22B0B23-6DEF-4CB4-8DCC-0BDBF7EB159A}"/>
              </a:ext>
            </a:extLst>
          </p:cNvPr>
          <p:cNvCxnSpPr>
            <a:cxnSpLocks/>
            <a:stCxn id="12" idx="7"/>
            <a:endCxn id="4" idx="2"/>
          </p:cNvCxnSpPr>
          <p:nvPr/>
        </p:nvCxnSpPr>
        <p:spPr>
          <a:xfrm flipV="1">
            <a:off x="1858971" y="2291458"/>
            <a:ext cx="1325081" cy="62333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0BF662A-BF6B-43CF-B633-22901152DF8D}"/>
              </a:ext>
            </a:extLst>
          </p:cNvPr>
          <p:cNvCxnSpPr>
            <a:cxnSpLocks/>
            <a:stCxn id="12" idx="5"/>
            <a:endCxn id="5" idx="2"/>
          </p:cNvCxnSpPr>
          <p:nvPr/>
        </p:nvCxnSpPr>
        <p:spPr>
          <a:xfrm>
            <a:off x="1858971" y="3426041"/>
            <a:ext cx="1325081" cy="61270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050FFC8A-735F-4DDA-A72D-48BB2AE882FB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907066" y="2291458"/>
            <a:ext cx="9179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22B3F2D-D3BA-4423-AD40-A8B0C264B84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907066" y="4038742"/>
            <a:ext cx="9179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C4B4461-222E-4B92-B3B3-90CE05951F1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48020" y="2291458"/>
            <a:ext cx="8647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C6FD1A6-7086-4329-BC89-4D460850ACDB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548020" y="4038742"/>
            <a:ext cx="8647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F59AA15-4D73-4999-949F-57689F8C5098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8702352" y="2291458"/>
            <a:ext cx="1417227" cy="62333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4B5A5BA-0E7D-4D0E-BB3E-698E45C6F482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7135823" y="4038742"/>
            <a:ext cx="84351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458EE21-1726-44B7-990B-09EA42D19D8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135823" y="2291458"/>
            <a:ext cx="84351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3DF43CA-8483-4A0E-9E28-9AF9177D3C3A}"/>
              </a:ext>
            </a:extLst>
          </p:cNvPr>
          <p:cNvCxnSpPr>
            <a:cxnSpLocks/>
            <a:stCxn id="11" idx="6"/>
            <a:endCxn id="13" idx="3"/>
          </p:cNvCxnSpPr>
          <p:nvPr/>
        </p:nvCxnSpPr>
        <p:spPr>
          <a:xfrm flipV="1">
            <a:off x="8702352" y="3426041"/>
            <a:ext cx="1417227" cy="61270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79A457D6-ED0E-4CB3-BC3C-1AF4DFBC5529}"/>
              </a:ext>
            </a:extLst>
          </p:cNvPr>
          <p:cNvSpPr/>
          <p:nvPr/>
        </p:nvSpPr>
        <p:spPr>
          <a:xfrm rot="20161378">
            <a:off x="1758434" y="2257047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658D3E5E-B5C9-4BFD-8FB1-2A6D423F3741}"/>
              </a:ext>
            </a:extLst>
          </p:cNvPr>
          <p:cNvSpPr/>
          <p:nvPr/>
        </p:nvSpPr>
        <p:spPr>
          <a:xfrm>
            <a:off x="3465416" y="1951500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93128838-1443-4BBD-B430-8CCAD9158127}"/>
              </a:ext>
            </a:extLst>
          </p:cNvPr>
          <p:cNvSpPr/>
          <p:nvPr/>
        </p:nvSpPr>
        <p:spPr>
          <a:xfrm>
            <a:off x="5294667" y="3677235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7E702D1F-C714-4395-91CF-1761EFC61A0C}"/>
              </a:ext>
            </a:extLst>
          </p:cNvPr>
          <p:cNvSpPr/>
          <p:nvPr/>
        </p:nvSpPr>
        <p:spPr>
          <a:xfrm>
            <a:off x="6861196" y="3677235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157BCFC-C4B9-4A86-8277-0807248A9D9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86513" y="2652965"/>
            <a:ext cx="0" cy="102427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C0EEC75D-DF12-4DD4-B485-F51882535B8A}"/>
              </a:ext>
            </a:extLst>
          </p:cNvPr>
          <p:cNvSpPr/>
          <p:nvPr/>
        </p:nvSpPr>
        <p:spPr>
          <a:xfrm rot="20161378">
            <a:off x="8588077" y="3292017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7C462680-1435-4EDF-ADE7-C607352EF05B}"/>
              </a:ext>
            </a:extLst>
          </p:cNvPr>
          <p:cNvSpPr/>
          <p:nvPr/>
        </p:nvSpPr>
        <p:spPr>
          <a:xfrm rot="1455831">
            <a:off x="1697096" y="3315062"/>
            <a:ext cx="1766731" cy="738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33D121B1-D291-4AB8-A55E-F83DB5FC1F9C}"/>
              </a:ext>
            </a:extLst>
          </p:cNvPr>
          <p:cNvSpPr/>
          <p:nvPr/>
        </p:nvSpPr>
        <p:spPr>
          <a:xfrm>
            <a:off x="3425562" y="3661427"/>
            <a:ext cx="1766731" cy="738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B8DD8F97-C6DB-4638-9925-FA65A5B749FC}"/>
              </a:ext>
            </a:extLst>
          </p:cNvPr>
          <p:cNvSpPr/>
          <p:nvPr/>
        </p:nvSpPr>
        <p:spPr>
          <a:xfrm>
            <a:off x="5300131" y="1951499"/>
            <a:ext cx="1766731" cy="738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5C0FB255-47D9-4B0B-B078-6CB8E6D7FF33}"/>
              </a:ext>
            </a:extLst>
          </p:cNvPr>
          <p:cNvSpPr/>
          <p:nvPr/>
        </p:nvSpPr>
        <p:spPr>
          <a:xfrm>
            <a:off x="6892110" y="2001626"/>
            <a:ext cx="1766731" cy="738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41BA6E6D-E53D-494C-BA8F-E3E0BC2354A0}"/>
              </a:ext>
            </a:extLst>
          </p:cNvPr>
          <p:cNvSpPr/>
          <p:nvPr/>
        </p:nvSpPr>
        <p:spPr>
          <a:xfrm rot="1455831">
            <a:off x="8514839" y="2303279"/>
            <a:ext cx="1766731" cy="738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1909F3F7-E9A9-4E6E-879C-9F37EC1520F2}"/>
              </a:ext>
            </a:extLst>
          </p:cNvPr>
          <p:cNvSpPr/>
          <p:nvPr/>
        </p:nvSpPr>
        <p:spPr>
          <a:xfrm rot="5400000">
            <a:off x="4342340" y="2814367"/>
            <a:ext cx="1766731" cy="73882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829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</a:t>
            </a:r>
            <a:r>
              <a:rPr kumimoji="1" lang="en-US" altLang="ja-JP" baseline="-25000" dirty="0"/>
              <a:t>1</a:t>
            </a:r>
            <a:r>
              <a:rPr kumimoji="1" lang="en-US" altLang="ja-JP" dirty="0"/>
              <a:t> &lt; F</a:t>
            </a:r>
            <a:r>
              <a:rPr kumimoji="1" lang="en-US" altLang="ja-JP" baseline="-25000" dirty="0"/>
              <a:t>2</a:t>
            </a:r>
            <a:endParaRPr kumimoji="1" lang="ja-JP" altLang="en-US" baseline="-25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A6C2309-ACB5-433E-91BF-BDAAD520EE7B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CC2FDA8-AFAE-4ACC-8BBB-90DC2B54D70E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7EA3F63C-8FE0-4429-8618-2E2972780E03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2403BB9-8771-435F-AE56-6FFC043007A1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71113B57-35A8-4659-BA20-0EEA71B07C3B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BC35382C-7B7B-4E01-8FFB-E3F604A4B8F4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0A5E900-661F-4FE6-BBAC-47EBA5CAF3F1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A0001D28-5632-42E6-8D7F-41F42B79D965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573003E-2CA7-40CE-BBCD-09C6E749317C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087E7D8-88BD-498F-A5D7-12620107D0F7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122B0B23-6DEF-4CB4-8DCC-0BDBF7EB159A}"/>
              </a:ext>
            </a:extLst>
          </p:cNvPr>
          <p:cNvCxnSpPr>
            <a:cxnSpLocks/>
            <a:stCxn id="12" idx="7"/>
            <a:endCxn id="4" idx="2"/>
          </p:cNvCxnSpPr>
          <p:nvPr/>
        </p:nvCxnSpPr>
        <p:spPr>
          <a:xfrm flipV="1">
            <a:off x="1858971" y="2291458"/>
            <a:ext cx="1325081" cy="62333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0BF662A-BF6B-43CF-B633-22901152DF8D}"/>
              </a:ext>
            </a:extLst>
          </p:cNvPr>
          <p:cNvCxnSpPr>
            <a:cxnSpLocks/>
            <a:stCxn id="12" idx="5"/>
            <a:endCxn id="5" idx="2"/>
          </p:cNvCxnSpPr>
          <p:nvPr/>
        </p:nvCxnSpPr>
        <p:spPr>
          <a:xfrm>
            <a:off x="1858971" y="3426041"/>
            <a:ext cx="1325081" cy="61270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050FFC8A-735F-4DDA-A72D-48BB2AE882FB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907066" y="2291458"/>
            <a:ext cx="9179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22B3F2D-D3BA-4423-AD40-A8B0C264B84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907066" y="4038742"/>
            <a:ext cx="91794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9C4B4461-222E-4B92-B3B3-90CE05951F17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48020" y="2291458"/>
            <a:ext cx="8647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C6FD1A6-7086-4329-BC89-4D460850ACDB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548020" y="4038742"/>
            <a:ext cx="8647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F59AA15-4D73-4999-949F-57689F8C5098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8702352" y="2291458"/>
            <a:ext cx="1417227" cy="62333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4B5A5BA-0E7D-4D0E-BB3E-698E45C6F482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7135823" y="4038742"/>
            <a:ext cx="84351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458EE21-1726-44B7-990B-09EA42D19D8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135823" y="2291458"/>
            <a:ext cx="843515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3DF43CA-8483-4A0E-9E28-9AF9177D3C3A}"/>
              </a:ext>
            </a:extLst>
          </p:cNvPr>
          <p:cNvCxnSpPr>
            <a:cxnSpLocks/>
            <a:stCxn id="11" idx="6"/>
            <a:endCxn id="13" idx="3"/>
          </p:cNvCxnSpPr>
          <p:nvPr/>
        </p:nvCxnSpPr>
        <p:spPr>
          <a:xfrm flipV="1">
            <a:off x="8702352" y="3426041"/>
            <a:ext cx="1417227" cy="61270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79A457D6-ED0E-4CB3-BC3C-1AF4DFBC5529}"/>
              </a:ext>
            </a:extLst>
          </p:cNvPr>
          <p:cNvSpPr/>
          <p:nvPr/>
        </p:nvSpPr>
        <p:spPr>
          <a:xfrm rot="20161378">
            <a:off x="1758434" y="2257047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658D3E5E-B5C9-4BFD-8FB1-2A6D423F3741}"/>
              </a:ext>
            </a:extLst>
          </p:cNvPr>
          <p:cNvSpPr/>
          <p:nvPr/>
        </p:nvSpPr>
        <p:spPr>
          <a:xfrm>
            <a:off x="3465416" y="1951500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93128838-1443-4BBD-B430-8CCAD9158127}"/>
              </a:ext>
            </a:extLst>
          </p:cNvPr>
          <p:cNvSpPr/>
          <p:nvPr/>
        </p:nvSpPr>
        <p:spPr>
          <a:xfrm>
            <a:off x="5294667" y="3677235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7E702D1F-C714-4395-91CF-1761EFC61A0C}"/>
              </a:ext>
            </a:extLst>
          </p:cNvPr>
          <p:cNvSpPr/>
          <p:nvPr/>
        </p:nvSpPr>
        <p:spPr>
          <a:xfrm>
            <a:off x="6861196" y="3677235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0157BCFC-C4B9-4A86-8277-0807248A9D9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86513" y="2652965"/>
            <a:ext cx="0" cy="102427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C0EEC75D-DF12-4DD4-B485-F51882535B8A}"/>
              </a:ext>
            </a:extLst>
          </p:cNvPr>
          <p:cNvSpPr/>
          <p:nvPr/>
        </p:nvSpPr>
        <p:spPr>
          <a:xfrm rot="20161378">
            <a:off x="8588077" y="3292017"/>
            <a:ext cx="1766731" cy="73882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7C462680-1435-4EDF-ADE7-C607352EF05B}"/>
              </a:ext>
            </a:extLst>
          </p:cNvPr>
          <p:cNvSpPr/>
          <p:nvPr/>
        </p:nvSpPr>
        <p:spPr>
          <a:xfrm rot="1455831">
            <a:off x="1697096" y="3315062"/>
            <a:ext cx="1766731" cy="738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33D121B1-D291-4AB8-A55E-F83DB5FC1F9C}"/>
              </a:ext>
            </a:extLst>
          </p:cNvPr>
          <p:cNvSpPr/>
          <p:nvPr/>
        </p:nvSpPr>
        <p:spPr>
          <a:xfrm>
            <a:off x="3425562" y="3661427"/>
            <a:ext cx="1766731" cy="738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B8DD8F97-C6DB-4638-9925-FA65A5B749FC}"/>
              </a:ext>
            </a:extLst>
          </p:cNvPr>
          <p:cNvSpPr/>
          <p:nvPr/>
        </p:nvSpPr>
        <p:spPr>
          <a:xfrm>
            <a:off x="5300131" y="1951499"/>
            <a:ext cx="1766731" cy="738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5C0FB255-47D9-4B0B-B078-6CB8E6D7FF33}"/>
              </a:ext>
            </a:extLst>
          </p:cNvPr>
          <p:cNvSpPr/>
          <p:nvPr/>
        </p:nvSpPr>
        <p:spPr>
          <a:xfrm>
            <a:off x="6892110" y="2001626"/>
            <a:ext cx="1766731" cy="738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41BA6E6D-E53D-494C-BA8F-E3E0BC2354A0}"/>
              </a:ext>
            </a:extLst>
          </p:cNvPr>
          <p:cNvSpPr/>
          <p:nvPr/>
        </p:nvSpPr>
        <p:spPr>
          <a:xfrm rot="1455831">
            <a:off x="8514839" y="2303279"/>
            <a:ext cx="1766731" cy="73882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1909F3F7-E9A9-4E6E-879C-9F37EC1520F2}"/>
              </a:ext>
            </a:extLst>
          </p:cNvPr>
          <p:cNvSpPr/>
          <p:nvPr/>
        </p:nvSpPr>
        <p:spPr>
          <a:xfrm rot="16200000">
            <a:off x="4342340" y="2814367"/>
            <a:ext cx="1766731" cy="738821"/>
          </a:xfrm>
          <a:prstGeom prst="rightArrow">
            <a:avLst/>
          </a:prstGeom>
          <a:solidFill>
            <a:srgbClr val="C5E0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0983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具體來看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26E7026-0123-4E39-8BEB-9D84BF661530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1F8AD-C83F-4805-9170-15CC08244B48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54264D6-DC24-41CC-B57D-52C25BF94239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55D438A-9107-497C-9AB4-361BC14A0DD2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D9A7BB8-8193-495C-8A87-02760FA84337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35A74AD-BD77-4B19-BB3D-5082BE1A613A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608CAE-F2D6-4DFD-844F-DA1264E1F0D4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98B9C76-103A-4891-8592-FDD0F2D082A9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A8389D-5D9B-4474-A56C-016C68ABDA14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3F197-244E-48C2-894D-1F62286E86FB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0D64D7C-9D42-42C4-B972-4EA5FFDE8CBC}"/>
              </a:ext>
            </a:extLst>
          </p:cNvPr>
          <p:cNvCxnSpPr>
            <a:stCxn id="12" idx="7"/>
            <a:endCxn id="4" idx="2"/>
          </p:cNvCxnSpPr>
          <p:nvPr/>
        </p:nvCxnSpPr>
        <p:spPr>
          <a:xfrm flipV="1">
            <a:off x="1858971" y="2291458"/>
            <a:ext cx="1325081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2EB124D-ADEA-4CEF-A5E4-14A676D80641}"/>
              </a:ext>
            </a:extLst>
          </p:cNvPr>
          <p:cNvCxnSpPr>
            <a:cxnSpLocks/>
            <a:stCxn id="12" idx="5"/>
            <a:endCxn id="5" idx="2"/>
          </p:cNvCxnSpPr>
          <p:nvPr/>
        </p:nvCxnSpPr>
        <p:spPr>
          <a:xfrm>
            <a:off x="1858971" y="3426041"/>
            <a:ext cx="1325081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28AA4CC-9D7C-432E-A2E5-7C63FCA3463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907066" y="2291458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B649739-BC98-445D-9C1F-57FC344A54C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48020" y="2291458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0E609AC-CF0F-43D1-8952-957722F1274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7135823" y="4038742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3605D5C-5FAE-445C-A002-09DF8674D52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548020" y="4038742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226A104-4ED4-42B1-9727-3A5D9990702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907066" y="4038742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CE2FB6F-E538-4FC7-AAD7-02B2488C8CF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86513" y="2652965"/>
            <a:ext cx="0" cy="10242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0C0B1C32-1A79-49EC-BAA4-B63A95060879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8702352" y="2291458"/>
            <a:ext cx="1417227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B7F6041-7818-4861-9B32-CF945DD3FFDD}"/>
              </a:ext>
            </a:extLst>
          </p:cNvPr>
          <p:cNvCxnSpPr>
            <a:cxnSpLocks/>
            <a:stCxn id="11" idx="6"/>
            <a:endCxn id="13" idx="3"/>
          </p:cNvCxnSpPr>
          <p:nvPr/>
        </p:nvCxnSpPr>
        <p:spPr>
          <a:xfrm flipV="1">
            <a:off x="8702352" y="3426041"/>
            <a:ext cx="1417227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CA6F0DB-996F-4808-850A-6165424EABA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135823" y="2291458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FA08B258-37BA-4F3E-8CB4-A46882D32C57}"/>
              </a:ext>
            </a:extLst>
          </p:cNvPr>
          <p:cNvSpPr/>
          <p:nvPr/>
        </p:nvSpPr>
        <p:spPr>
          <a:xfrm>
            <a:off x="4181911" y="1822420"/>
            <a:ext cx="48320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矩形: 圓角 89">
            <a:extLst>
              <a:ext uri="{FF2B5EF4-FFF2-40B4-BE49-F238E27FC236}">
                <a16:creationId xmlns:a16="http://schemas.microsoft.com/office/drawing/2014/main" id="{5C22C675-3E86-4434-9C9D-62E9A1366A0B}"/>
              </a:ext>
            </a:extLst>
          </p:cNvPr>
          <p:cNvSpPr/>
          <p:nvPr/>
        </p:nvSpPr>
        <p:spPr>
          <a:xfrm>
            <a:off x="5780365" y="3548593"/>
            <a:ext cx="48320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矩形: 圓角 90">
            <a:extLst>
              <a:ext uri="{FF2B5EF4-FFF2-40B4-BE49-F238E27FC236}">
                <a16:creationId xmlns:a16="http://schemas.microsoft.com/office/drawing/2014/main" id="{1556A500-643F-4A1F-AE95-124BC4E8719F}"/>
              </a:ext>
            </a:extLst>
          </p:cNvPr>
          <p:cNvSpPr/>
          <p:nvPr/>
        </p:nvSpPr>
        <p:spPr>
          <a:xfrm>
            <a:off x="7325628" y="3562766"/>
            <a:ext cx="48320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09798409-7752-40D6-9CE0-8304D0C0F3D9}"/>
              </a:ext>
            </a:extLst>
          </p:cNvPr>
          <p:cNvSpPr/>
          <p:nvPr/>
        </p:nvSpPr>
        <p:spPr>
          <a:xfrm>
            <a:off x="2270508" y="2037720"/>
            <a:ext cx="48320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EF526616-47B7-4B95-B6FD-5CDD02A8A532}"/>
              </a:ext>
            </a:extLst>
          </p:cNvPr>
          <p:cNvGrpSpPr/>
          <p:nvPr/>
        </p:nvGrpSpPr>
        <p:grpSpPr>
          <a:xfrm>
            <a:off x="2485447" y="1822420"/>
            <a:ext cx="7249829" cy="2194834"/>
            <a:chOff x="2485447" y="1822420"/>
            <a:chExt cx="7249829" cy="2194834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26DEB95A-4BD1-4DA6-952C-595D790E2B2A}"/>
                </a:ext>
              </a:extLst>
            </p:cNvPr>
            <p:cNvSpPr/>
            <p:nvPr/>
          </p:nvSpPr>
          <p:spPr>
            <a:xfrm>
              <a:off x="5769714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25D64517-E638-470B-B48B-7853563C87F7}"/>
                </a:ext>
              </a:extLst>
            </p:cNvPr>
            <p:cNvSpPr/>
            <p:nvPr/>
          </p:nvSpPr>
          <p:spPr>
            <a:xfrm>
              <a:off x="7285055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3C3F0F9B-381B-40D4-AB63-36559705B6B9}"/>
                </a:ext>
              </a:extLst>
            </p:cNvPr>
            <p:cNvSpPr/>
            <p:nvPr/>
          </p:nvSpPr>
          <p:spPr>
            <a:xfrm>
              <a:off x="4183288" y="3562548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E2E89248-46A1-4C25-892E-324CFFAB25B7}"/>
                </a:ext>
              </a:extLst>
            </p:cNvPr>
            <p:cNvSpPr/>
            <p:nvPr/>
          </p:nvSpPr>
          <p:spPr>
            <a:xfrm>
              <a:off x="2485447" y="3264136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A6D75E45-1DA8-4EDC-975A-8858D4DECA94}"/>
                </a:ext>
              </a:extLst>
            </p:cNvPr>
            <p:cNvSpPr/>
            <p:nvPr/>
          </p:nvSpPr>
          <p:spPr>
            <a:xfrm>
              <a:off x="9252072" y="2077739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D55C1D0D-FFA9-47D5-BB5A-2A23DB1EE45B}"/>
                </a:ext>
              </a:extLst>
            </p:cNvPr>
            <p:cNvSpPr/>
            <p:nvPr/>
          </p:nvSpPr>
          <p:spPr>
            <a:xfrm>
              <a:off x="9010470" y="3227064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000373C1-FEB8-4EBB-8EF2-A548D7055BDD}"/>
              </a:ext>
            </a:extLst>
          </p:cNvPr>
          <p:cNvSpPr/>
          <p:nvPr/>
        </p:nvSpPr>
        <p:spPr>
          <a:xfrm>
            <a:off x="5204923" y="2826826"/>
            <a:ext cx="48320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AA558B4-464B-412D-AD8A-29A2A27EBBA7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411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</a:t>
            </a:r>
            <a:r>
              <a:rPr kumimoji="1" lang="en-US" altLang="zh-TW" baseline="-25000" dirty="0"/>
              <a:t>1</a:t>
            </a:r>
            <a:endParaRPr kumimoji="1" lang="ja-JP" altLang="en-US" baseline="-25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26E7026-0123-4E39-8BEB-9D84BF661530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1F8AD-C83F-4805-9170-15CC08244B48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54264D6-DC24-41CC-B57D-52C25BF94239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55D438A-9107-497C-9AB4-361BC14A0DD2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D9A7BB8-8193-495C-8A87-02760FA84337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35A74AD-BD77-4B19-BB3D-5082BE1A613A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608CAE-F2D6-4DFD-844F-DA1264E1F0D4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98B9C76-103A-4891-8592-FDD0F2D082A9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A8389D-5D9B-4474-A56C-016C68ABDA14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3F197-244E-48C2-894D-1F62286E86FB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0D64D7C-9D42-42C4-B972-4EA5FFDE8CBC}"/>
              </a:ext>
            </a:extLst>
          </p:cNvPr>
          <p:cNvCxnSpPr>
            <a:stCxn id="12" idx="7"/>
            <a:endCxn id="4" idx="2"/>
          </p:cNvCxnSpPr>
          <p:nvPr/>
        </p:nvCxnSpPr>
        <p:spPr>
          <a:xfrm flipV="1">
            <a:off x="1858971" y="2291458"/>
            <a:ext cx="1325081" cy="62333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2EB124D-ADEA-4CEF-A5E4-14A676D80641}"/>
              </a:ext>
            </a:extLst>
          </p:cNvPr>
          <p:cNvCxnSpPr>
            <a:cxnSpLocks/>
            <a:stCxn id="12" idx="5"/>
            <a:endCxn id="5" idx="2"/>
          </p:cNvCxnSpPr>
          <p:nvPr/>
        </p:nvCxnSpPr>
        <p:spPr>
          <a:xfrm>
            <a:off x="1858971" y="3426041"/>
            <a:ext cx="1325081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28AA4CC-9D7C-432E-A2E5-7C63FCA3463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907066" y="2291458"/>
            <a:ext cx="91794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B649739-BC98-445D-9C1F-57FC344A54C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48020" y="2291458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0E609AC-CF0F-43D1-8952-957722F1274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7135823" y="4038742"/>
            <a:ext cx="84351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3605D5C-5FAE-445C-A002-09DF8674D52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548020" y="4038742"/>
            <a:ext cx="864789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226A104-4ED4-42B1-9727-3A5D9990702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907066" y="4038742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CE2FB6F-E538-4FC7-AAD7-02B2488C8CF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86513" y="2652965"/>
            <a:ext cx="0" cy="10242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0C0B1C32-1A79-49EC-BAA4-B63A95060879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8702352" y="2291458"/>
            <a:ext cx="1417227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B7F6041-7818-4861-9B32-CF945DD3FFDD}"/>
              </a:ext>
            </a:extLst>
          </p:cNvPr>
          <p:cNvCxnSpPr>
            <a:cxnSpLocks/>
            <a:stCxn id="11" idx="6"/>
            <a:endCxn id="13" idx="3"/>
          </p:cNvCxnSpPr>
          <p:nvPr/>
        </p:nvCxnSpPr>
        <p:spPr>
          <a:xfrm flipV="1">
            <a:off x="8702352" y="3426041"/>
            <a:ext cx="1417227" cy="61270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CA6F0DB-996F-4808-850A-6165424EABA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135823" y="2291458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654B636-5420-4D67-B411-D42EB5F0C0EB}"/>
              </a:ext>
            </a:extLst>
          </p:cNvPr>
          <p:cNvGrpSpPr/>
          <p:nvPr/>
        </p:nvGrpSpPr>
        <p:grpSpPr>
          <a:xfrm>
            <a:off x="2485447" y="1822420"/>
            <a:ext cx="7249829" cy="2194834"/>
            <a:chOff x="2485447" y="1822420"/>
            <a:chExt cx="7249829" cy="2194834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26DEB95A-4BD1-4DA6-952C-595D790E2B2A}"/>
                </a:ext>
              </a:extLst>
            </p:cNvPr>
            <p:cNvSpPr/>
            <p:nvPr/>
          </p:nvSpPr>
          <p:spPr>
            <a:xfrm>
              <a:off x="5769714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25D64517-E638-470B-B48B-7853563C87F7}"/>
                </a:ext>
              </a:extLst>
            </p:cNvPr>
            <p:cNvSpPr/>
            <p:nvPr/>
          </p:nvSpPr>
          <p:spPr>
            <a:xfrm>
              <a:off x="7285055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3C3F0F9B-381B-40D4-AB63-36559705B6B9}"/>
                </a:ext>
              </a:extLst>
            </p:cNvPr>
            <p:cNvSpPr/>
            <p:nvPr/>
          </p:nvSpPr>
          <p:spPr>
            <a:xfrm>
              <a:off x="4183288" y="3562548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E2E89248-46A1-4C25-892E-324CFFAB25B7}"/>
                </a:ext>
              </a:extLst>
            </p:cNvPr>
            <p:cNvSpPr/>
            <p:nvPr/>
          </p:nvSpPr>
          <p:spPr>
            <a:xfrm>
              <a:off x="2485447" y="3264136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A6D75E45-1DA8-4EDC-975A-8858D4DECA94}"/>
                </a:ext>
              </a:extLst>
            </p:cNvPr>
            <p:cNvSpPr/>
            <p:nvPr/>
          </p:nvSpPr>
          <p:spPr>
            <a:xfrm>
              <a:off x="9252072" y="2077739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30934EE-7979-482F-AF3D-D8EA31BCD02C}"/>
              </a:ext>
            </a:extLst>
          </p:cNvPr>
          <p:cNvGrpSpPr/>
          <p:nvPr/>
        </p:nvGrpSpPr>
        <p:grpSpPr>
          <a:xfrm>
            <a:off x="2270508" y="1822420"/>
            <a:ext cx="7223166" cy="2195052"/>
            <a:chOff x="2270508" y="1822420"/>
            <a:chExt cx="7223166" cy="2195052"/>
          </a:xfrm>
        </p:grpSpPr>
        <p:sp>
          <p:nvSpPr>
            <p:cNvPr id="87" name="矩形: 圓角 86">
              <a:extLst>
                <a:ext uri="{FF2B5EF4-FFF2-40B4-BE49-F238E27FC236}">
                  <a16:creationId xmlns:a16="http://schemas.microsoft.com/office/drawing/2014/main" id="{FA08B258-37BA-4F3E-8CB4-A46882D32C57}"/>
                </a:ext>
              </a:extLst>
            </p:cNvPr>
            <p:cNvSpPr/>
            <p:nvPr/>
          </p:nvSpPr>
          <p:spPr>
            <a:xfrm>
              <a:off x="4181911" y="1822420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  <p:sp>
          <p:nvSpPr>
            <p:cNvPr id="90" name="矩形: 圓角 89">
              <a:extLst>
                <a:ext uri="{FF2B5EF4-FFF2-40B4-BE49-F238E27FC236}">
                  <a16:creationId xmlns:a16="http://schemas.microsoft.com/office/drawing/2014/main" id="{5C22C675-3E86-4434-9C9D-62E9A1366A0B}"/>
                </a:ext>
              </a:extLst>
            </p:cNvPr>
            <p:cNvSpPr/>
            <p:nvPr/>
          </p:nvSpPr>
          <p:spPr>
            <a:xfrm>
              <a:off x="5780365" y="3548593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1556A500-643F-4A1F-AE95-124BC4E8719F}"/>
                </a:ext>
              </a:extLst>
            </p:cNvPr>
            <p:cNvSpPr/>
            <p:nvPr/>
          </p:nvSpPr>
          <p:spPr>
            <a:xfrm>
              <a:off x="7325628" y="3562766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09798409-7752-40D6-9CE0-8304D0C0F3D9}"/>
                </a:ext>
              </a:extLst>
            </p:cNvPr>
            <p:cNvSpPr/>
            <p:nvPr/>
          </p:nvSpPr>
          <p:spPr>
            <a:xfrm>
              <a:off x="2270508" y="2037720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D55C1D0D-FFA9-47D5-BB5A-2A23DB1EE45B}"/>
                </a:ext>
              </a:extLst>
            </p:cNvPr>
            <p:cNvSpPr/>
            <p:nvPr/>
          </p:nvSpPr>
          <p:spPr>
            <a:xfrm>
              <a:off x="9010470" y="3227064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00373C1-FEB8-4EBB-8EF2-A548D7055BDD}"/>
                </a:ext>
              </a:extLst>
            </p:cNvPr>
            <p:cNvSpPr/>
            <p:nvPr/>
          </p:nvSpPr>
          <p:spPr>
            <a:xfrm>
              <a:off x="5204923" y="2826826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A4425D08-A671-4885-8AB3-25E22CE7762D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前提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zh-TW" altLang="en-US" dirty="0"/>
              <a:t>流</a:t>
            </a:r>
            <a:endParaRPr kumimoji="1" lang="en-US" altLang="zh-TW" dirty="0"/>
          </a:p>
          <a:p>
            <a:pPr>
              <a:buFontTx/>
              <a:buChar char="-"/>
            </a:pPr>
            <a:r>
              <a:rPr kumimoji="1" lang="zh-TW" altLang="en-US" dirty="0"/>
              <a:t>流量</a:t>
            </a:r>
            <a:endParaRPr kumimoji="1" lang="en-US" altLang="zh-TW" dirty="0"/>
          </a:p>
          <a:p>
            <a:pPr>
              <a:buFontTx/>
              <a:buChar char="-"/>
            </a:pPr>
            <a:r>
              <a:rPr kumimoji="1" lang="zh-TW" altLang="en-US" dirty="0"/>
              <a:t>容量</a:t>
            </a:r>
            <a:endParaRPr kumimoji="1" lang="en-US" altLang="zh-TW" dirty="0"/>
          </a:p>
          <a:p>
            <a:pPr>
              <a:buFontTx/>
              <a:buChar char="-"/>
            </a:pPr>
            <a:r>
              <a:rPr kumimoji="1" lang="zh-TW" altLang="en-US" dirty="0"/>
              <a:t>剩餘容量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5281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</a:t>
            </a:r>
            <a:r>
              <a:rPr kumimoji="1" lang="en-US" altLang="zh-TW" baseline="-25000" dirty="0"/>
              <a:t>2</a:t>
            </a:r>
            <a:endParaRPr kumimoji="1" lang="ja-JP" altLang="en-US" baseline="-25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26E7026-0123-4E39-8BEB-9D84BF661530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1F8AD-C83F-4805-9170-15CC08244B48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54264D6-DC24-41CC-B57D-52C25BF94239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55D438A-9107-497C-9AB4-361BC14A0DD2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D9A7BB8-8193-495C-8A87-02760FA84337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35A74AD-BD77-4B19-BB3D-5082BE1A613A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608CAE-F2D6-4DFD-844F-DA1264E1F0D4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98B9C76-103A-4891-8592-FDD0F2D082A9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A8389D-5D9B-4474-A56C-016C68ABDA14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3F197-244E-48C2-894D-1F62286E86FB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0D64D7C-9D42-42C4-B972-4EA5FFDE8CBC}"/>
              </a:ext>
            </a:extLst>
          </p:cNvPr>
          <p:cNvCxnSpPr>
            <a:stCxn id="12" idx="7"/>
            <a:endCxn id="4" idx="2"/>
          </p:cNvCxnSpPr>
          <p:nvPr/>
        </p:nvCxnSpPr>
        <p:spPr>
          <a:xfrm flipV="1">
            <a:off x="1858971" y="2291458"/>
            <a:ext cx="1325081" cy="62333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2EB124D-ADEA-4CEF-A5E4-14A676D80641}"/>
              </a:ext>
            </a:extLst>
          </p:cNvPr>
          <p:cNvCxnSpPr>
            <a:cxnSpLocks/>
            <a:stCxn id="12" idx="5"/>
            <a:endCxn id="5" idx="2"/>
          </p:cNvCxnSpPr>
          <p:nvPr/>
        </p:nvCxnSpPr>
        <p:spPr>
          <a:xfrm>
            <a:off x="1858971" y="3426041"/>
            <a:ext cx="1325081" cy="612701"/>
          </a:xfrm>
          <a:prstGeom prst="straightConnector1">
            <a:avLst/>
          </a:prstGeom>
          <a:ln w="76200">
            <a:solidFill>
              <a:srgbClr val="F6D8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28AA4CC-9D7C-432E-A2E5-7C63FCA3463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907066" y="2291458"/>
            <a:ext cx="91794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B649739-BC98-445D-9C1F-57FC344A54C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48020" y="2291458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0E609AC-CF0F-43D1-8952-957722F1274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7135823" y="4038742"/>
            <a:ext cx="84351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3605D5C-5FAE-445C-A002-09DF8674D52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548020" y="4038742"/>
            <a:ext cx="864789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226A104-4ED4-42B1-9727-3A5D9990702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907066" y="4038742"/>
            <a:ext cx="917940" cy="0"/>
          </a:xfrm>
          <a:prstGeom prst="straightConnector1">
            <a:avLst/>
          </a:prstGeom>
          <a:ln w="76200">
            <a:solidFill>
              <a:srgbClr val="F6D8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CE2FB6F-E538-4FC7-AAD7-02B2488C8CF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86513" y="2652965"/>
            <a:ext cx="0" cy="10242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0C0B1C32-1A79-49EC-BAA4-B63A95060879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8702352" y="2291458"/>
            <a:ext cx="1417227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B7F6041-7818-4861-9B32-CF945DD3FFDD}"/>
              </a:ext>
            </a:extLst>
          </p:cNvPr>
          <p:cNvCxnSpPr>
            <a:cxnSpLocks/>
            <a:stCxn id="11" idx="6"/>
            <a:endCxn id="13" idx="3"/>
          </p:cNvCxnSpPr>
          <p:nvPr/>
        </p:nvCxnSpPr>
        <p:spPr>
          <a:xfrm flipV="1">
            <a:off x="8702352" y="3426041"/>
            <a:ext cx="1417227" cy="61270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CA6F0DB-996F-4808-850A-6165424EABA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135823" y="2291458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3C3F0F9B-381B-40D4-AB63-36559705B6B9}"/>
              </a:ext>
            </a:extLst>
          </p:cNvPr>
          <p:cNvSpPr/>
          <p:nvPr/>
        </p:nvSpPr>
        <p:spPr>
          <a:xfrm>
            <a:off x="4183288" y="3562548"/>
            <a:ext cx="483204" cy="4547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kumimoji="1" lang="ja-JP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E2E89248-46A1-4C25-892E-324CFFAB25B7}"/>
              </a:ext>
            </a:extLst>
          </p:cNvPr>
          <p:cNvSpPr/>
          <p:nvPr/>
        </p:nvSpPr>
        <p:spPr>
          <a:xfrm>
            <a:off x="2485447" y="3264136"/>
            <a:ext cx="483204" cy="4547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kumimoji="1" lang="ja-JP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6A45DE7-50BB-4EEA-BAB5-6540ACD1DA58}"/>
              </a:ext>
            </a:extLst>
          </p:cNvPr>
          <p:cNvGrpSpPr/>
          <p:nvPr/>
        </p:nvGrpSpPr>
        <p:grpSpPr>
          <a:xfrm>
            <a:off x="5769714" y="1822420"/>
            <a:ext cx="3965562" cy="710025"/>
            <a:chOff x="5769714" y="1822420"/>
            <a:chExt cx="3965562" cy="710025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26DEB95A-4BD1-4DA6-952C-595D790E2B2A}"/>
                </a:ext>
              </a:extLst>
            </p:cNvPr>
            <p:cNvSpPr/>
            <p:nvPr/>
          </p:nvSpPr>
          <p:spPr>
            <a:xfrm>
              <a:off x="5769714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25D64517-E638-470B-B48B-7853563C87F7}"/>
                </a:ext>
              </a:extLst>
            </p:cNvPr>
            <p:cNvSpPr/>
            <p:nvPr/>
          </p:nvSpPr>
          <p:spPr>
            <a:xfrm>
              <a:off x="7285055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A6D75E45-1DA8-4EDC-975A-8858D4DECA94}"/>
                </a:ext>
              </a:extLst>
            </p:cNvPr>
            <p:cNvSpPr/>
            <p:nvPr/>
          </p:nvSpPr>
          <p:spPr>
            <a:xfrm>
              <a:off x="9252072" y="2077739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30934EE-7979-482F-AF3D-D8EA31BCD02C}"/>
              </a:ext>
            </a:extLst>
          </p:cNvPr>
          <p:cNvGrpSpPr/>
          <p:nvPr/>
        </p:nvGrpSpPr>
        <p:grpSpPr>
          <a:xfrm>
            <a:off x="2270508" y="1822420"/>
            <a:ext cx="7223166" cy="2195052"/>
            <a:chOff x="2270508" y="1822420"/>
            <a:chExt cx="7223166" cy="2195052"/>
          </a:xfrm>
        </p:grpSpPr>
        <p:sp>
          <p:nvSpPr>
            <p:cNvPr id="87" name="矩形: 圓角 86">
              <a:extLst>
                <a:ext uri="{FF2B5EF4-FFF2-40B4-BE49-F238E27FC236}">
                  <a16:creationId xmlns:a16="http://schemas.microsoft.com/office/drawing/2014/main" id="{FA08B258-37BA-4F3E-8CB4-A46882D32C57}"/>
                </a:ext>
              </a:extLst>
            </p:cNvPr>
            <p:cNvSpPr/>
            <p:nvPr/>
          </p:nvSpPr>
          <p:spPr>
            <a:xfrm>
              <a:off x="4181911" y="1822420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  <p:sp>
          <p:nvSpPr>
            <p:cNvPr id="90" name="矩形: 圓角 89">
              <a:extLst>
                <a:ext uri="{FF2B5EF4-FFF2-40B4-BE49-F238E27FC236}">
                  <a16:creationId xmlns:a16="http://schemas.microsoft.com/office/drawing/2014/main" id="{5C22C675-3E86-4434-9C9D-62E9A1366A0B}"/>
                </a:ext>
              </a:extLst>
            </p:cNvPr>
            <p:cNvSpPr/>
            <p:nvPr/>
          </p:nvSpPr>
          <p:spPr>
            <a:xfrm>
              <a:off x="5780365" y="3548593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1556A500-643F-4A1F-AE95-124BC4E8719F}"/>
                </a:ext>
              </a:extLst>
            </p:cNvPr>
            <p:cNvSpPr/>
            <p:nvPr/>
          </p:nvSpPr>
          <p:spPr>
            <a:xfrm>
              <a:off x="7325628" y="3562766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09798409-7752-40D6-9CE0-8304D0C0F3D9}"/>
                </a:ext>
              </a:extLst>
            </p:cNvPr>
            <p:cNvSpPr/>
            <p:nvPr/>
          </p:nvSpPr>
          <p:spPr>
            <a:xfrm>
              <a:off x="2270508" y="2037720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D55C1D0D-FFA9-47D5-BB5A-2A23DB1EE45B}"/>
                </a:ext>
              </a:extLst>
            </p:cNvPr>
            <p:cNvSpPr/>
            <p:nvPr/>
          </p:nvSpPr>
          <p:spPr>
            <a:xfrm>
              <a:off x="9010470" y="3227064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00373C1-FEB8-4EBB-8EF2-A548D7055BDD}"/>
                </a:ext>
              </a:extLst>
            </p:cNvPr>
            <p:cNvSpPr/>
            <p:nvPr/>
          </p:nvSpPr>
          <p:spPr>
            <a:xfrm>
              <a:off x="5204923" y="2826826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BDDC1ED5-38E0-44B0-A1FB-16A0FD3F95B4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565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2053F-597C-4D09-8648-977538D6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流不過去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92EE7-F58E-4018-AC95-10FC65C8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因為沒有</a:t>
            </a:r>
            <a:r>
              <a:rPr kumimoji="1" lang="zh-TW" altLang="en-US" b="1" dirty="0"/>
              <a:t>剩餘容量</a:t>
            </a:r>
            <a:r>
              <a:rPr kumimoji="1" lang="zh-TW" altLang="en-US" dirty="0"/>
              <a:t>了</a:t>
            </a:r>
            <a:r>
              <a:rPr kumimoji="1" lang="en-US" altLang="zh-TW" dirty="0"/>
              <a:t>!!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65189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2053F-597C-4D09-8648-977538D6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流不過去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92EE7-F58E-4018-AC95-10FC65C8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因為沒有</a:t>
            </a:r>
            <a:r>
              <a:rPr kumimoji="1" lang="zh-TW" altLang="en-US" b="1" dirty="0"/>
              <a:t>剩餘容量</a:t>
            </a:r>
            <a:r>
              <a:rPr kumimoji="1" lang="zh-TW" altLang="en-US" dirty="0"/>
              <a:t>了</a:t>
            </a:r>
            <a:r>
              <a:rPr kumimoji="1" lang="en-US" altLang="zh-TW" dirty="0"/>
              <a:t>!!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zh-TW" altLang="en-US" dirty="0"/>
              <a:t>怎麼辦</a:t>
            </a:r>
            <a:r>
              <a:rPr kumimoji="1" lang="en-US" altLang="zh-TW" dirty="0"/>
              <a:t>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97788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</a:t>
            </a:r>
            <a:r>
              <a:rPr kumimoji="1" lang="en-US" altLang="zh-TW" baseline="-25000" dirty="0"/>
              <a:t>1</a:t>
            </a:r>
            <a:r>
              <a:rPr kumimoji="1" lang="zh-TW" altLang="en-US" baseline="-25000" dirty="0"/>
              <a:t> </a:t>
            </a:r>
            <a:r>
              <a:rPr kumimoji="1" lang="zh-TW" altLang="en-US" dirty="0"/>
              <a:t>過後，剩餘容量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26E7026-0123-4E39-8BEB-9D84BF661530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1F8AD-C83F-4805-9170-15CC08244B48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54264D6-DC24-41CC-B57D-52C25BF94239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55D438A-9107-497C-9AB4-361BC14A0DD2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D9A7BB8-8193-495C-8A87-02760FA84337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35A74AD-BD77-4B19-BB3D-5082BE1A613A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608CAE-F2D6-4DFD-844F-DA1264E1F0D4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98B9C76-103A-4891-8592-FDD0F2D082A9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A8389D-5D9B-4474-A56C-016C68ABDA14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3F197-244E-48C2-894D-1F62286E86FB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0D64D7C-9D42-42C4-B972-4EA5FFDE8CBC}"/>
              </a:ext>
            </a:extLst>
          </p:cNvPr>
          <p:cNvCxnSpPr>
            <a:stCxn id="12" idx="7"/>
            <a:endCxn id="4" idx="2"/>
          </p:cNvCxnSpPr>
          <p:nvPr/>
        </p:nvCxnSpPr>
        <p:spPr>
          <a:xfrm flipV="1">
            <a:off x="1858971" y="2291458"/>
            <a:ext cx="1325081" cy="62333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2EB124D-ADEA-4CEF-A5E4-14A676D80641}"/>
              </a:ext>
            </a:extLst>
          </p:cNvPr>
          <p:cNvCxnSpPr>
            <a:cxnSpLocks/>
            <a:stCxn id="12" idx="5"/>
            <a:endCxn id="5" idx="2"/>
          </p:cNvCxnSpPr>
          <p:nvPr/>
        </p:nvCxnSpPr>
        <p:spPr>
          <a:xfrm>
            <a:off x="1858971" y="3426041"/>
            <a:ext cx="1325081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28AA4CC-9D7C-432E-A2E5-7C63FCA3463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907066" y="2291458"/>
            <a:ext cx="91794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B649739-BC98-445D-9C1F-57FC344A54C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48020" y="2291458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0E609AC-CF0F-43D1-8952-957722F1274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7135823" y="4038742"/>
            <a:ext cx="84351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3605D5C-5FAE-445C-A002-09DF8674D52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548020" y="4038742"/>
            <a:ext cx="864789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226A104-4ED4-42B1-9727-3A5D9990702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907066" y="4038742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CE2FB6F-E538-4FC7-AAD7-02B2488C8CF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86513" y="2652965"/>
            <a:ext cx="0" cy="10242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0C0B1C32-1A79-49EC-BAA4-B63A95060879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8702352" y="2291458"/>
            <a:ext cx="1417227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B7F6041-7818-4861-9B32-CF945DD3FFDD}"/>
              </a:ext>
            </a:extLst>
          </p:cNvPr>
          <p:cNvCxnSpPr>
            <a:cxnSpLocks/>
            <a:stCxn id="11" idx="6"/>
            <a:endCxn id="13" idx="3"/>
          </p:cNvCxnSpPr>
          <p:nvPr/>
        </p:nvCxnSpPr>
        <p:spPr>
          <a:xfrm flipV="1">
            <a:off x="8702352" y="3426041"/>
            <a:ext cx="1417227" cy="61270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CA6F0DB-996F-4808-850A-6165424EABA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135823" y="2291458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654B636-5420-4D67-B411-D42EB5F0C0EB}"/>
              </a:ext>
            </a:extLst>
          </p:cNvPr>
          <p:cNvGrpSpPr/>
          <p:nvPr/>
        </p:nvGrpSpPr>
        <p:grpSpPr>
          <a:xfrm>
            <a:off x="2485447" y="1822420"/>
            <a:ext cx="7249829" cy="2194834"/>
            <a:chOff x="2485447" y="1822420"/>
            <a:chExt cx="7249829" cy="2194834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26DEB95A-4BD1-4DA6-952C-595D790E2B2A}"/>
                </a:ext>
              </a:extLst>
            </p:cNvPr>
            <p:cNvSpPr/>
            <p:nvPr/>
          </p:nvSpPr>
          <p:spPr>
            <a:xfrm>
              <a:off x="5769714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25D64517-E638-470B-B48B-7853563C87F7}"/>
                </a:ext>
              </a:extLst>
            </p:cNvPr>
            <p:cNvSpPr/>
            <p:nvPr/>
          </p:nvSpPr>
          <p:spPr>
            <a:xfrm>
              <a:off x="7285055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3C3F0F9B-381B-40D4-AB63-36559705B6B9}"/>
                </a:ext>
              </a:extLst>
            </p:cNvPr>
            <p:cNvSpPr/>
            <p:nvPr/>
          </p:nvSpPr>
          <p:spPr>
            <a:xfrm>
              <a:off x="4183288" y="3562548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E2E89248-46A1-4C25-892E-324CFFAB25B7}"/>
                </a:ext>
              </a:extLst>
            </p:cNvPr>
            <p:cNvSpPr/>
            <p:nvPr/>
          </p:nvSpPr>
          <p:spPr>
            <a:xfrm>
              <a:off x="2485447" y="3264136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A6D75E45-1DA8-4EDC-975A-8858D4DECA94}"/>
                </a:ext>
              </a:extLst>
            </p:cNvPr>
            <p:cNvSpPr/>
            <p:nvPr/>
          </p:nvSpPr>
          <p:spPr>
            <a:xfrm>
              <a:off x="9252072" y="2077739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30934EE-7979-482F-AF3D-D8EA31BCD02C}"/>
              </a:ext>
            </a:extLst>
          </p:cNvPr>
          <p:cNvGrpSpPr/>
          <p:nvPr/>
        </p:nvGrpSpPr>
        <p:grpSpPr>
          <a:xfrm>
            <a:off x="2270508" y="1822420"/>
            <a:ext cx="7223166" cy="2195052"/>
            <a:chOff x="2270508" y="1822420"/>
            <a:chExt cx="7223166" cy="2195052"/>
          </a:xfrm>
        </p:grpSpPr>
        <p:sp>
          <p:nvSpPr>
            <p:cNvPr id="87" name="矩形: 圓角 86">
              <a:extLst>
                <a:ext uri="{FF2B5EF4-FFF2-40B4-BE49-F238E27FC236}">
                  <a16:creationId xmlns:a16="http://schemas.microsoft.com/office/drawing/2014/main" id="{FA08B258-37BA-4F3E-8CB4-A46882D32C57}"/>
                </a:ext>
              </a:extLst>
            </p:cNvPr>
            <p:cNvSpPr/>
            <p:nvPr/>
          </p:nvSpPr>
          <p:spPr>
            <a:xfrm>
              <a:off x="4181911" y="1822420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  <p:sp>
          <p:nvSpPr>
            <p:cNvPr id="90" name="矩形: 圓角 89">
              <a:extLst>
                <a:ext uri="{FF2B5EF4-FFF2-40B4-BE49-F238E27FC236}">
                  <a16:creationId xmlns:a16="http://schemas.microsoft.com/office/drawing/2014/main" id="{5C22C675-3E86-4434-9C9D-62E9A1366A0B}"/>
                </a:ext>
              </a:extLst>
            </p:cNvPr>
            <p:cNvSpPr/>
            <p:nvPr/>
          </p:nvSpPr>
          <p:spPr>
            <a:xfrm>
              <a:off x="5780365" y="3548593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1556A500-643F-4A1F-AE95-124BC4E8719F}"/>
                </a:ext>
              </a:extLst>
            </p:cNvPr>
            <p:cNvSpPr/>
            <p:nvPr/>
          </p:nvSpPr>
          <p:spPr>
            <a:xfrm>
              <a:off x="7325628" y="3562766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09798409-7752-40D6-9CE0-8304D0C0F3D9}"/>
                </a:ext>
              </a:extLst>
            </p:cNvPr>
            <p:cNvSpPr/>
            <p:nvPr/>
          </p:nvSpPr>
          <p:spPr>
            <a:xfrm>
              <a:off x="2270508" y="2037720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D55C1D0D-FFA9-47D5-BB5A-2A23DB1EE45B}"/>
                </a:ext>
              </a:extLst>
            </p:cNvPr>
            <p:cNvSpPr/>
            <p:nvPr/>
          </p:nvSpPr>
          <p:spPr>
            <a:xfrm>
              <a:off x="9010470" y="3227064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00373C1-FEB8-4EBB-8EF2-A548D7055BDD}"/>
                </a:ext>
              </a:extLst>
            </p:cNvPr>
            <p:cNvSpPr/>
            <p:nvPr/>
          </p:nvSpPr>
          <p:spPr>
            <a:xfrm>
              <a:off x="5204923" y="2826826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1F00EEDF-177F-47DB-A619-810ABC93E739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8430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</a:t>
            </a:r>
            <a:r>
              <a:rPr kumimoji="1" lang="en-US" altLang="zh-TW" baseline="-25000" dirty="0"/>
              <a:t>1</a:t>
            </a:r>
            <a:r>
              <a:rPr kumimoji="1" lang="zh-TW" altLang="en-US" baseline="-25000" dirty="0"/>
              <a:t> </a:t>
            </a:r>
            <a:r>
              <a:rPr kumimoji="1" lang="zh-TW" altLang="en-US" dirty="0"/>
              <a:t>過後，剩餘容量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26E7026-0123-4E39-8BEB-9D84BF661530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1F8AD-C83F-4805-9170-15CC08244B48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54264D6-DC24-41CC-B57D-52C25BF94239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55D438A-9107-497C-9AB4-361BC14A0DD2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D9A7BB8-8193-495C-8A87-02760FA84337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35A74AD-BD77-4B19-BB3D-5082BE1A613A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608CAE-F2D6-4DFD-844F-DA1264E1F0D4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98B9C76-103A-4891-8592-FDD0F2D082A9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A8389D-5D9B-4474-A56C-016C68ABDA14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3F197-244E-48C2-894D-1F62286E86FB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0D64D7C-9D42-42C4-B972-4EA5FFDE8CBC}"/>
              </a:ext>
            </a:extLst>
          </p:cNvPr>
          <p:cNvCxnSpPr>
            <a:stCxn id="12" idx="7"/>
            <a:endCxn id="4" idx="2"/>
          </p:cNvCxnSpPr>
          <p:nvPr/>
        </p:nvCxnSpPr>
        <p:spPr>
          <a:xfrm flipV="1">
            <a:off x="1858971" y="2291458"/>
            <a:ext cx="1325081" cy="62333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2EB124D-ADEA-4CEF-A5E4-14A676D80641}"/>
              </a:ext>
            </a:extLst>
          </p:cNvPr>
          <p:cNvCxnSpPr>
            <a:cxnSpLocks/>
            <a:stCxn id="12" idx="5"/>
            <a:endCxn id="5" idx="2"/>
          </p:cNvCxnSpPr>
          <p:nvPr/>
        </p:nvCxnSpPr>
        <p:spPr>
          <a:xfrm>
            <a:off x="1858971" y="3426041"/>
            <a:ext cx="1325081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28AA4CC-9D7C-432E-A2E5-7C63FCA3463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907066" y="2291458"/>
            <a:ext cx="91794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B649739-BC98-445D-9C1F-57FC344A54C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48020" y="2291458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0E609AC-CF0F-43D1-8952-957722F1274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7135823" y="4038742"/>
            <a:ext cx="84351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3605D5C-5FAE-445C-A002-09DF8674D52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548020" y="4038742"/>
            <a:ext cx="864789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226A104-4ED4-42B1-9727-3A5D9990702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907066" y="4038742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CE2FB6F-E538-4FC7-AAD7-02B2488C8CF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86513" y="2652965"/>
            <a:ext cx="0" cy="102427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0C0B1C32-1A79-49EC-BAA4-B63A95060879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8702352" y="2291458"/>
            <a:ext cx="1417227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B7F6041-7818-4861-9B32-CF945DD3FFDD}"/>
              </a:ext>
            </a:extLst>
          </p:cNvPr>
          <p:cNvCxnSpPr>
            <a:cxnSpLocks/>
            <a:stCxn id="11" idx="6"/>
            <a:endCxn id="13" idx="3"/>
          </p:cNvCxnSpPr>
          <p:nvPr/>
        </p:nvCxnSpPr>
        <p:spPr>
          <a:xfrm flipV="1">
            <a:off x="8702352" y="3426041"/>
            <a:ext cx="1417227" cy="61270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CA6F0DB-996F-4808-850A-6165424EABA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135823" y="2291458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654B636-5420-4D67-B411-D42EB5F0C0EB}"/>
              </a:ext>
            </a:extLst>
          </p:cNvPr>
          <p:cNvGrpSpPr/>
          <p:nvPr/>
        </p:nvGrpSpPr>
        <p:grpSpPr>
          <a:xfrm>
            <a:off x="2485447" y="1822420"/>
            <a:ext cx="7249829" cy="2194834"/>
            <a:chOff x="2485447" y="1822420"/>
            <a:chExt cx="7249829" cy="2194834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26DEB95A-4BD1-4DA6-952C-595D790E2B2A}"/>
                </a:ext>
              </a:extLst>
            </p:cNvPr>
            <p:cNvSpPr/>
            <p:nvPr/>
          </p:nvSpPr>
          <p:spPr>
            <a:xfrm>
              <a:off x="5769714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25D64517-E638-470B-B48B-7853563C87F7}"/>
                </a:ext>
              </a:extLst>
            </p:cNvPr>
            <p:cNvSpPr/>
            <p:nvPr/>
          </p:nvSpPr>
          <p:spPr>
            <a:xfrm>
              <a:off x="7285055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3C3F0F9B-381B-40D4-AB63-36559705B6B9}"/>
                </a:ext>
              </a:extLst>
            </p:cNvPr>
            <p:cNvSpPr/>
            <p:nvPr/>
          </p:nvSpPr>
          <p:spPr>
            <a:xfrm>
              <a:off x="4183288" y="3562548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E2E89248-46A1-4C25-892E-324CFFAB25B7}"/>
                </a:ext>
              </a:extLst>
            </p:cNvPr>
            <p:cNvSpPr/>
            <p:nvPr/>
          </p:nvSpPr>
          <p:spPr>
            <a:xfrm>
              <a:off x="2485447" y="3264136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A6D75E45-1DA8-4EDC-975A-8858D4DECA94}"/>
                </a:ext>
              </a:extLst>
            </p:cNvPr>
            <p:cNvSpPr/>
            <p:nvPr/>
          </p:nvSpPr>
          <p:spPr>
            <a:xfrm>
              <a:off x="9252072" y="2077739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30934EE-7979-482F-AF3D-D8EA31BCD02C}"/>
              </a:ext>
            </a:extLst>
          </p:cNvPr>
          <p:cNvGrpSpPr/>
          <p:nvPr/>
        </p:nvGrpSpPr>
        <p:grpSpPr>
          <a:xfrm>
            <a:off x="2270508" y="1822420"/>
            <a:ext cx="7223166" cy="2195052"/>
            <a:chOff x="2270508" y="1822420"/>
            <a:chExt cx="7223166" cy="2195052"/>
          </a:xfrm>
          <a:solidFill>
            <a:schemeClr val="bg1"/>
          </a:solidFill>
        </p:grpSpPr>
        <p:sp>
          <p:nvSpPr>
            <p:cNvPr id="87" name="矩形: 圓角 86">
              <a:extLst>
                <a:ext uri="{FF2B5EF4-FFF2-40B4-BE49-F238E27FC236}">
                  <a16:creationId xmlns:a16="http://schemas.microsoft.com/office/drawing/2014/main" id="{FA08B258-37BA-4F3E-8CB4-A46882D32C57}"/>
                </a:ext>
              </a:extLst>
            </p:cNvPr>
            <p:cNvSpPr/>
            <p:nvPr/>
          </p:nvSpPr>
          <p:spPr>
            <a:xfrm>
              <a:off x="4181911" y="1822420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矩形: 圓角 89">
              <a:extLst>
                <a:ext uri="{FF2B5EF4-FFF2-40B4-BE49-F238E27FC236}">
                  <a16:creationId xmlns:a16="http://schemas.microsoft.com/office/drawing/2014/main" id="{5C22C675-3E86-4434-9C9D-62E9A1366A0B}"/>
                </a:ext>
              </a:extLst>
            </p:cNvPr>
            <p:cNvSpPr/>
            <p:nvPr/>
          </p:nvSpPr>
          <p:spPr>
            <a:xfrm>
              <a:off x="5780365" y="3548593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1556A500-643F-4A1F-AE95-124BC4E8719F}"/>
                </a:ext>
              </a:extLst>
            </p:cNvPr>
            <p:cNvSpPr/>
            <p:nvPr/>
          </p:nvSpPr>
          <p:spPr>
            <a:xfrm>
              <a:off x="7325628" y="3562766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09798409-7752-40D6-9CE0-8304D0C0F3D9}"/>
                </a:ext>
              </a:extLst>
            </p:cNvPr>
            <p:cNvSpPr/>
            <p:nvPr/>
          </p:nvSpPr>
          <p:spPr>
            <a:xfrm>
              <a:off x="2270508" y="2037720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D55C1D0D-FFA9-47D5-BB5A-2A23DB1EE45B}"/>
                </a:ext>
              </a:extLst>
            </p:cNvPr>
            <p:cNvSpPr/>
            <p:nvPr/>
          </p:nvSpPr>
          <p:spPr>
            <a:xfrm>
              <a:off x="9010470" y="3227064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00373C1-FEB8-4EBB-8EF2-A548D7055BDD}"/>
                </a:ext>
              </a:extLst>
            </p:cNvPr>
            <p:cNvSpPr/>
            <p:nvPr/>
          </p:nvSpPr>
          <p:spPr>
            <a:xfrm>
              <a:off x="5204923" y="2826826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1F00EEDF-177F-47DB-A619-810ABC93E739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900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</a:t>
            </a:r>
            <a:r>
              <a:rPr kumimoji="1" lang="en-US" altLang="zh-TW" baseline="-25000" dirty="0"/>
              <a:t>1</a:t>
            </a:r>
            <a:r>
              <a:rPr kumimoji="1" lang="zh-TW" altLang="en-US" baseline="-25000" dirty="0"/>
              <a:t> </a:t>
            </a:r>
            <a:r>
              <a:rPr kumimoji="1" lang="zh-TW" altLang="en-US" dirty="0"/>
              <a:t>過後，剩餘容量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26E7026-0123-4E39-8BEB-9D84BF661530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1F8AD-C83F-4805-9170-15CC08244B48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54264D6-DC24-41CC-B57D-52C25BF94239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55D438A-9107-497C-9AB4-361BC14A0DD2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D9A7BB8-8193-495C-8A87-02760FA84337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35A74AD-BD77-4B19-BB3D-5082BE1A613A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608CAE-F2D6-4DFD-844F-DA1264E1F0D4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98B9C76-103A-4891-8592-FDD0F2D082A9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A8389D-5D9B-4474-A56C-016C68ABDA14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3F197-244E-48C2-894D-1F62286E86FB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0D64D7C-9D42-42C4-B972-4EA5FFDE8CBC}"/>
              </a:ext>
            </a:extLst>
          </p:cNvPr>
          <p:cNvCxnSpPr>
            <a:stCxn id="12" idx="7"/>
            <a:endCxn id="4" idx="2"/>
          </p:cNvCxnSpPr>
          <p:nvPr/>
        </p:nvCxnSpPr>
        <p:spPr>
          <a:xfrm flipV="1">
            <a:off x="1858971" y="2291458"/>
            <a:ext cx="1325081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2EB124D-ADEA-4CEF-A5E4-14A676D80641}"/>
              </a:ext>
            </a:extLst>
          </p:cNvPr>
          <p:cNvCxnSpPr>
            <a:cxnSpLocks/>
            <a:stCxn id="12" idx="5"/>
            <a:endCxn id="5" idx="2"/>
          </p:cNvCxnSpPr>
          <p:nvPr/>
        </p:nvCxnSpPr>
        <p:spPr>
          <a:xfrm>
            <a:off x="1858971" y="3426041"/>
            <a:ext cx="1325081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28AA4CC-9D7C-432E-A2E5-7C63FCA3463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907066" y="2291458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B649739-BC98-445D-9C1F-57FC344A54C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48020" y="2291458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0E609AC-CF0F-43D1-8952-957722F1274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7135823" y="4038742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3605D5C-5FAE-445C-A002-09DF8674D52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548020" y="4038742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226A104-4ED4-42B1-9727-3A5D9990702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907066" y="4038742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CE2FB6F-E538-4FC7-AAD7-02B2488C8CF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86513" y="2652965"/>
            <a:ext cx="0" cy="10242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0C0B1C32-1A79-49EC-BAA4-B63A95060879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8702352" y="2291458"/>
            <a:ext cx="1417227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B7F6041-7818-4861-9B32-CF945DD3FFDD}"/>
              </a:ext>
            </a:extLst>
          </p:cNvPr>
          <p:cNvCxnSpPr>
            <a:cxnSpLocks/>
            <a:stCxn id="11" idx="6"/>
            <a:endCxn id="13" idx="3"/>
          </p:cNvCxnSpPr>
          <p:nvPr/>
        </p:nvCxnSpPr>
        <p:spPr>
          <a:xfrm flipV="1">
            <a:off x="8702352" y="3426041"/>
            <a:ext cx="1417227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CA6F0DB-996F-4808-850A-6165424EABA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135823" y="2291458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654B636-5420-4D67-B411-D42EB5F0C0EB}"/>
              </a:ext>
            </a:extLst>
          </p:cNvPr>
          <p:cNvGrpSpPr/>
          <p:nvPr/>
        </p:nvGrpSpPr>
        <p:grpSpPr>
          <a:xfrm>
            <a:off x="2485447" y="1822420"/>
            <a:ext cx="7249829" cy="2194834"/>
            <a:chOff x="2485447" y="1822420"/>
            <a:chExt cx="7249829" cy="2194834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26DEB95A-4BD1-4DA6-952C-595D790E2B2A}"/>
                </a:ext>
              </a:extLst>
            </p:cNvPr>
            <p:cNvSpPr/>
            <p:nvPr/>
          </p:nvSpPr>
          <p:spPr>
            <a:xfrm>
              <a:off x="5769714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25D64517-E638-470B-B48B-7853563C87F7}"/>
                </a:ext>
              </a:extLst>
            </p:cNvPr>
            <p:cNvSpPr/>
            <p:nvPr/>
          </p:nvSpPr>
          <p:spPr>
            <a:xfrm>
              <a:off x="7285055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3C3F0F9B-381B-40D4-AB63-36559705B6B9}"/>
                </a:ext>
              </a:extLst>
            </p:cNvPr>
            <p:cNvSpPr/>
            <p:nvPr/>
          </p:nvSpPr>
          <p:spPr>
            <a:xfrm>
              <a:off x="4183288" y="3562548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E2E89248-46A1-4C25-892E-324CFFAB25B7}"/>
                </a:ext>
              </a:extLst>
            </p:cNvPr>
            <p:cNvSpPr/>
            <p:nvPr/>
          </p:nvSpPr>
          <p:spPr>
            <a:xfrm>
              <a:off x="2485447" y="3264136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A6D75E45-1DA8-4EDC-975A-8858D4DECA94}"/>
                </a:ext>
              </a:extLst>
            </p:cNvPr>
            <p:cNvSpPr/>
            <p:nvPr/>
          </p:nvSpPr>
          <p:spPr>
            <a:xfrm>
              <a:off x="9252072" y="2077739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30934EE-7979-482F-AF3D-D8EA31BCD02C}"/>
              </a:ext>
            </a:extLst>
          </p:cNvPr>
          <p:cNvGrpSpPr/>
          <p:nvPr/>
        </p:nvGrpSpPr>
        <p:grpSpPr>
          <a:xfrm>
            <a:off x="2270508" y="1822420"/>
            <a:ext cx="7223166" cy="2195052"/>
            <a:chOff x="2270508" y="1822420"/>
            <a:chExt cx="7223166" cy="2195052"/>
          </a:xfrm>
          <a:solidFill>
            <a:schemeClr val="bg1"/>
          </a:solidFill>
        </p:grpSpPr>
        <p:sp>
          <p:nvSpPr>
            <p:cNvPr id="87" name="矩形: 圓角 86">
              <a:extLst>
                <a:ext uri="{FF2B5EF4-FFF2-40B4-BE49-F238E27FC236}">
                  <a16:creationId xmlns:a16="http://schemas.microsoft.com/office/drawing/2014/main" id="{FA08B258-37BA-4F3E-8CB4-A46882D32C57}"/>
                </a:ext>
              </a:extLst>
            </p:cNvPr>
            <p:cNvSpPr/>
            <p:nvPr/>
          </p:nvSpPr>
          <p:spPr>
            <a:xfrm>
              <a:off x="4181911" y="1822420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矩形: 圓角 89">
              <a:extLst>
                <a:ext uri="{FF2B5EF4-FFF2-40B4-BE49-F238E27FC236}">
                  <a16:creationId xmlns:a16="http://schemas.microsoft.com/office/drawing/2014/main" id="{5C22C675-3E86-4434-9C9D-62E9A1366A0B}"/>
                </a:ext>
              </a:extLst>
            </p:cNvPr>
            <p:cNvSpPr/>
            <p:nvPr/>
          </p:nvSpPr>
          <p:spPr>
            <a:xfrm>
              <a:off x="5780365" y="3548593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1556A500-643F-4A1F-AE95-124BC4E8719F}"/>
                </a:ext>
              </a:extLst>
            </p:cNvPr>
            <p:cNvSpPr/>
            <p:nvPr/>
          </p:nvSpPr>
          <p:spPr>
            <a:xfrm>
              <a:off x="7325628" y="3562766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09798409-7752-40D6-9CE0-8304D0C0F3D9}"/>
                </a:ext>
              </a:extLst>
            </p:cNvPr>
            <p:cNvSpPr/>
            <p:nvPr/>
          </p:nvSpPr>
          <p:spPr>
            <a:xfrm>
              <a:off x="2270508" y="2037720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D55C1D0D-FFA9-47D5-BB5A-2A23DB1EE45B}"/>
                </a:ext>
              </a:extLst>
            </p:cNvPr>
            <p:cNvSpPr/>
            <p:nvPr/>
          </p:nvSpPr>
          <p:spPr>
            <a:xfrm>
              <a:off x="9010470" y="3227064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00373C1-FEB8-4EBB-8EF2-A548D7055BDD}"/>
                </a:ext>
              </a:extLst>
            </p:cNvPr>
            <p:cNvSpPr/>
            <p:nvPr/>
          </p:nvSpPr>
          <p:spPr>
            <a:xfrm>
              <a:off x="5204923" y="2826826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1F00EEDF-177F-47DB-A619-810ABC93E739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97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2053F-597C-4D09-8648-977538D6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流不過去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92EE7-F58E-4018-AC95-10FC65C8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因為沒有</a:t>
            </a:r>
            <a:r>
              <a:rPr kumimoji="1" lang="zh-TW" altLang="en-US" b="1" dirty="0"/>
              <a:t>剩餘容量</a:t>
            </a:r>
            <a:r>
              <a:rPr kumimoji="1" lang="zh-TW" altLang="en-US" dirty="0"/>
              <a:t>了</a:t>
            </a:r>
            <a:r>
              <a:rPr kumimoji="1" lang="en-US" altLang="zh-TW" dirty="0"/>
              <a:t>!!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zh-TW" altLang="en-US" dirty="0"/>
              <a:t>怎麼辦</a:t>
            </a:r>
            <a:r>
              <a:rPr kumimoji="1" lang="en-US" altLang="zh-TW" dirty="0"/>
              <a:t>?</a:t>
            </a:r>
            <a:endParaRPr kumimoji="1" lang="ja-JP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C0DD57-6C78-4508-B05A-B982C521D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14" y="3051764"/>
            <a:ext cx="2149810" cy="27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905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2053F-597C-4D09-8648-977538D6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流不過去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92EE7-F58E-4018-AC95-10FC65C8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因為沒有</a:t>
            </a:r>
            <a:r>
              <a:rPr kumimoji="1" lang="zh-TW" altLang="en-US" b="1" dirty="0"/>
              <a:t>剩餘容量</a:t>
            </a:r>
            <a:r>
              <a:rPr kumimoji="1" lang="zh-TW" altLang="en-US" dirty="0"/>
              <a:t>了</a:t>
            </a:r>
            <a:r>
              <a:rPr kumimoji="1" lang="en-US" altLang="zh-TW" dirty="0"/>
              <a:t>!!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zh-TW" altLang="en-US" dirty="0"/>
              <a:t>怎麼辦</a:t>
            </a:r>
            <a:r>
              <a:rPr kumimoji="1" lang="en-US" altLang="zh-TW" dirty="0"/>
              <a:t>?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zh-TW" altLang="en-US" dirty="0"/>
              <a:t>為了 </a:t>
            </a:r>
            <a:r>
              <a:rPr kumimoji="1" lang="en-US" altLang="zh-TW" dirty="0"/>
              <a:t>F</a:t>
            </a:r>
            <a:r>
              <a:rPr kumimoji="1" lang="en-US" altLang="zh-TW" baseline="-25000" dirty="0"/>
              <a:t>2 </a:t>
            </a:r>
            <a:r>
              <a:rPr kumimoji="1" lang="zh-TW" altLang="en-US" baseline="-25000" dirty="0"/>
              <a:t> </a:t>
            </a:r>
            <a:r>
              <a:rPr kumimoji="1" lang="zh-TW" altLang="en-US" dirty="0"/>
              <a:t>，也給他一個</a:t>
            </a:r>
            <a:r>
              <a:rPr kumimoji="1" lang="zh-TW" altLang="en-US" b="1" dirty="0"/>
              <a:t>剩餘容量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8075462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剩餘容量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26E7026-0123-4E39-8BEB-9D84BF661530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1F8AD-C83F-4805-9170-15CC08244B48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54264D6-DC24-41CC-B57D-52C25BF94239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55D438A-9107-497C-9AB4-361BC14A0DD2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D9A7BB8-8193-495C-8A87-02760FA84337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35A74AD-BD77-4B19-BB3D-5082BE1A613A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608CAE-F2D6-4DFD-844F-DA1264E1F0D4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98B9C76-103A-4891-8592-FDD0F2D082A9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A8389D-5D9B-4474-A56C-016C68ABDA14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3F197-244E-48C2-894D-1F62286E86FB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0D64D7C-9D42-42C4-B972-4EA5FFDE8CBC}"/>
              </a:ext>
            </a:extLst>
          </p:cNvPr>
          <p:cNvCxnSpPr>
            <a:stCxn id="12" idx="7"/>
            <a:endCxn id="4" idx="2"/>
          </p:cNvCxnSpPr>
          <p:nvPr/>
        </p:nvCxnSpPr>
        <p:spPr>
          <a:xfrm flipV="1">
            <a:off x="1858971" y="2291458"/>
            <a:ext cx="1325081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2EB124D-ADEA-4CEF-A5E4-14A676D80641}"/>
              </a:ext>
            </a:extLst>
          </p:cNvPr>
          <p:cNvCxnSpPr>
            <a:cxnSpLocks/>
            <a:stCxn id="12" idx="5"/>
            <a:endCxn id="5" idx="2"/>
          </p:cNvCxnSpPr>
          <p:nvPr/>
        </p:nvCxnSpPr>
        <p:spPr>
          <a:xfrm>
            <a:off x="1858971" y="3426041"/>
            <a:ext cx="1325081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28AA4CC-9D7C-432E-A2E5-7C63FCA3463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907066" y="2291458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B649739-BC98-445D-9C1F-57FC344A54C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48020" y="2291458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0E609AC-CF0F-43D1-8952-957722F1274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7135823" y="4038742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3605D5C-5FAE-445C-A002-09DF8674D52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548020" y="4038742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226A104-4ED4-42B1-9727-3A5D9990702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907066" y="4038742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CE2FB6F-E538-4FC7-AAD7-02B2488C8CF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86513" y="2652965"/>
            <a:ext cx="0" cy="10242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0C0B1C32-1A79-49EC-BAA4-B63A95060879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8702352" y="2291458"/>
            <a:ext cx="1417227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B7F6041-7818-4861-9B32-CF945DD3FFDD}"/>
              </a:ext>
            </a:extLst>
          </p:cNvPr>
          <p:cNvCxnSpPr>
            <a:cxnSpLocks/>
            <a:stCxn id="11" idx="6"/>
            <a:endCxn id="13" idx="3"/>
          </p:cNvCxnSpPr>
          <p:nvPr/>
        </p:nvCxnSpPr>
        <p:spPr>
          <a:xfrm flipV="1">
            <a:off x="8702352" y="3426041"/>
            <a:ext cx="1417227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CA6F0DB-996F-4808-850A-6165424EABA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135823" y="2291458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654B636-5420-4D67-B411-D42EB5F0C0EB}"/>
              </a:ext>
            </a:extLst>
          </p:cNvPr>
          <p:cNvGrpSpPr/>
          <p:nvPr/>
        </p:nvGrpSpPr>
        <p:grpSpPr>
          <a:xfrm>
            <a:off x="2485447" y="1822420"/>
            <a:ext cx="7249829" cy="2194834"/>
            <a:chOff x="2485447" y="1822420"/>
            <a:chExt cx="7249829" cy="2194834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26DEB95A-4BD1-4DA6-952C-595D790E2B2A}"/>
                </a:ext>
              </a:extLst>
            </p:cNvPr>
            <p:cNvSpPr/>
            <p:nvPr/>
          </p:nvSpPr>
          <p:spPr>
            <a:xfrm>
              <a:off x="5769714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25D64517-E638-470B-B48B-7853563C87F7}"/>
                </a:ext>
              </a:extLst>
            </p:cNvPr>
            <p:cNvSpPr/>
            <p:nvPr/>
          </p:nvSpPr>
          <p:spPr>
            <a:xfrm>
              <a:off x="7285055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3C3F0F9B-381B-40D4-AB63-36559705B6B9}"/>
                </a:ext>
              </a:extLst>
            </p:cNvPr>
            <p:cNvSpPr/>
            <p:nvPr/>
          </p:nvSpPr>
          <p:spPr>
            <a:xfrm>
              <a:off x="4183288" y="3562548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E2E89248-46A1-4C25-892E-324CFFAB25B7}"/>
                </a:ext>
              </a:extLst>
            </p:cNvPr>
            <p:cNvSpPr/>
            <p:nvPr/>
          </p:nvSpPr>
          <p:spPr>
            <a:xfrm>
              <a:off x="2485447" y="3264136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A6D75E45-1DA8-4EDC-975A-8858D4DECA94}"/>
                </a:ext>
              </a:extLst>
            </p:cNvPr>
            <p:cNvSpPr/>
            <p:nvPr/>
          </p:nvSpPr>
          <p:spPr>
            <a:xfrm>
              <a:off x="9252072" y="2077739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30934EE-7979-482F-AF3D-D8EA31BCD02C}"/>
              </a:ext>
            </a:extLst>
          </p:cNvPr>
          <p:cNvGrpSpPr/>
          <p:nvPr/>
        </p:nvGrpSpPr>
        <p:grpSpPr>
          <a:xfrm>
            <a:off x="2270508" y="1822420"/>
            <a:ext cx="7223166" cy="2195052"/>
            <a:chOff x="2270508" y="1822420"/>
            <a:chExt cx="7223166" cy="2195052"/>
          </a:xfrm>
          <a:solidFill>
            <a:schemeClr val="bg1"/>
          </a:solidFill>
        </p:grpSpPr>
        <p:sp>
          <p:nvSpPr>
            <p:cNvPr id="87" name="矩形: 圓角 86">
              <a:extLst>
                <a:ext uri="{FF2B5EF4-FFF2-40B4-BE49-F238E27FC236}">
                  <a16:creationId xmlns:a16="http://schemas.microsoft.com/office/drawing/2014/main" id="{FA08B258-37BA-4F3E-8CB4-A46882D32C57}"/>
                </a:ext>
              </a:extLst>
            </p:cNvPr>
            <p:cNvSpPr/>
            <p:nvPr/>
          </p:nvSpPr>
          <p:spPr>
            <a:xfrm>
              <a:off x="4181911" y="1822420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矩形: 圓角 89">
              <a:extLst>
                <a:ext uri="{FF2B5EF4-FFF2-40B4-BE49-F238E27FC236}">
                  <a16:creationId xmlns:a16="http://schemas.microsoft.com/office/drawing/2014/main" id="{5C22C675-3E86-4434-9C9D-62E9A1366A0B}"/>
                </a:ext>
              </a:extLst>
            </p:cNvPr>
            <p:cNvSpPr/>
            <p:nvPr/>
          </p:nvSpPr>
          <p:spPr>
            <a:xfrm>
              <a:off x="5780365" y="3548593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1556A500-643F-4A1F-AE95-124BC4E8719F}"/>
                </a:ext>
              </a:extLst>
            </p:cNvPr>
            <p:cNvSpPr/>
            <p:nvPr/>
          </p:nvSpPr>
          <p:spPr>
            <a:xfrm>
              <a:off x="7325628" y="3562766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09798409-7752-40D6-9CE0-8304D0C0F3D9}"/>
                </a:ext>
              </a:extLst>
            </p:cNvPr>
            <p:cNvSpPr/>
            <p:nvPr/>
          </p:nvSpPr>
          <p:spPr>
            <a:xfrm>
              <a:off x="2270508" y="2037720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D55C1D0D-FFA9-47D5-BB5A-2A23DB1EE45B}"/>
                </a:ext>
              </a:extLst>
            </p:cNvPr>
            <p:cNvSpPr/>
            <p:nvPr/>
          </p:nvSpPr>
          <p:spPr>
            <a:xfrm>
              <a:off x="9010470" y="3227064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00373C1-FEB8-4EBB-8EF2-A548D7055BDD}"/>
                </a:ext>
              </a:extLst>
            </p:cNvPr>
            <p:cNvSpPr/>
            <p:nvPr/>
          </p:nvSpPr>
          <p:spPr>
            <a:xfrm>
              <a:off x="5204923" y="2826826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1F00EEDF-177F-47DB-A619-810ABC93E739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941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剩餘容量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26E7026-0123-4E39-8BEB-9D84BF661530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1F8AD-C83F-4805-9170-15CC08244B48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54264D6-DC24-41CC-B57D-52C25BF94239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55D438A-9107-497C-9AB4-361BC14A0DD2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D9A7BB8-8193-495C-8A87-02760FA84337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35A74AD-BD77-4B19-BB3D-5082BE1A613A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608CAE-F2D6-4DFD-844F-DA1264E1F0D4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98B9C76-103A-4891-8592-FDD0F2D082A9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A8389D-5D9B-4474-A56C-016C68ABDA14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3F197-244E-48C2-894D-1F62286E86FB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0D64D7C-9D42-42C4-B972-4EA5FFDE8CBC}"/>
              </a:ext>
            </a:extLst>
          </p:cNvPr>
          <p:cNvCxnSpPr>
            <a:stCxn id="12" idx="7"/>
            <a:endCxn id="4" idx="2"/>
          </p:cNvCxnSpPr>
          <p:nvPr/>
        </p:nvCxnSpPr>
        <p:spPr>
          <a:xfrm flipV="1">
            <a:off x="1858971" y="2291458"/>
            <a:ext cx="1325081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2EB124D-ADEA-4CEF-A5E4-14A676D80641}"/>
              </a:ext>
            </a:extLst>
          </p:cNvPr>
          <p:cNvCxnSpPr>
            <a:cxnSpLocks/>
            <a:stCxn id="12" idx="5"/>
            <a:endCxn id="5" idx="2"/>
          </p:cNvCxnSpPr>
          <p:nvPr/>
        </p:nvCxnSpPr>
        <p:spPr>
          <a:xfrm>
            <a:off x="1858971" y="3426041"/>
            <a:ext cx="1325081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28AA4CC-9D7C-432E-A2E5-7C63FCA3463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907066" y="2291458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B649739-BC98-445D-9C1F-57FC344A54C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48020" y="2291458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0E609AC-CF0F-43D1-8952-957722F1274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7135823" y="4038742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3605D5C-5FAE-445C-A002-09DF8674D52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548020" y="4038742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226A104-4ED4-42B1-9727-3A5D9990702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907066" y="4038742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CE2FB6F-E538-4FC7-AAD7-02B2488C8CF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86513" y="2652965"/>
            <a:ext cx="0" cy="10242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0C0B1C32-1A79-49EC-BAA4-B63A95060879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8702352" y="2291458"/>
            <a:ext cx="1417227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B7F6041-7818-4861-9B32-CF945DD3FFDD}"/>
              </a:ext>
            </a:extLst>
          </p:cNvPr>
          <p:cNvCxnSpPr>
            <a:cxnSpLocks/>
            <a:stCxn id="11" idx="6"/>
            <a:endCxn id="13" idx="3"/>
          </p:cNvCxnSpPr>
          <p:nvPr/>
        </p:nvCxnSpPr>
        <p:spPr>
          <a:xfrm flipV="1">
            <a:off x="8702352" y="3426041"/>
            <a:ext cx="1417227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CA6F0DB-996F-4808-850A-6165424EABA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135823" y="2291458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654B636-5420-4D67-B411-D42EB5F0C0EB}"/>
              </a:ext>
            </a:extLst>
          </p:cNvPr>
          <p:cNvGrpSpPr/>
          <p:nvPr/>
        </p:nvGrpSpPr>
        <p:grpSpPr>
          <a:xfrm>
            <a:off x="2485447" y="1822420"/>
            <a:ext cx="7249829" cy="2194834"/>
            <a:chOff x="2485447" y="1822420"/>
            <a:chExt cx="7249829" cy="2194834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26DEB95A-4BD1-4DA6-952C-595D790E2B2A}"/>
                </a:ext>
              </a:extLst>
            </p:cNvPr>
            <p:cNvSpPr/>
            <p:nvPr/>
          </p:nvSpPr>
          <p:spPr>
            <a:xfrm>
              <a:off x="5769714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25D64517-E638-470B-B48B-7853563C87F7}"/>
                </a:ext>
              </a:extLst>
            </p:cNvPr>
            <p:cNvSpPr/>
            <p:nvPr/>
          </p:nvSpPr>
          <p:spPr>
            <a:xfrm>
              <a:off x="7285055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3C3F0F9B-381B-40D4-AB63-36559705B6B9}"/>
                </a:ext>
              </a:extLst>
            </p:cNvPr>
            <p:cNvSpPr/>
            <p:nvPr/>
          </p:nvSpPr>
          <p:spPr>
            <a:xfrm>
              <a:off x="4183288" y="3562548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E2E89248-46A1-4C25-892E-324CFFAB25B7}"/>
                </a:ext>
              </a:extLst>
            </p:cNvPr>
            <p:cNvSpPr/>
            <p:nvPr/>
          </p:nvSpPr>
          <p:spPr>
            <a:xfrm>
              <a:off x="2485447" y="3264136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A6D75E45-1DA8-4EDC-975A-8858D4DECA94}"/>
                </a:ext>
              </a:extLst>
            </p:cNvPr>
            <p:cNvSpPr/>
            <p:nvPr/>
          </p:nvSpPr>
          <p:spPr>
            <a:xfrm>
              <a:off x="9252072" y="2077739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30934EE-7979-482F-AF3D-D8EA31BCD02C}"/>
              </a:ext>
            </a:extLst>
          </p:cNvPr>
          <p:cNvGrpSpPr/>
          <p:nvPr/>
        </p:nvGrpSpPr>
        <p:grpSpPr>
          <a:xfrm>
            <a:off x="2270508" y="1822420"/>
            <a:ext cx="7223166" cy="2195052"/>
            <a:chOff x="2270508" y="1822420"/>
            <a:chExt cx="7223166" cy="2195052"/>
          </a:xfrm>
          <a:solidFill>
            <a:schemeClr val="bg1"/>
          </a:solidFill>
        </p:grpSpPr>
        <p:sp>
          <p:nvSpPr>
            <p:cNvPr id="87" name="矩形: 圓角 86">
              <a:extLst>
                <a:ext uri="{FF2B5EF4-FFF2-40B4-BE49-F238E27FC236}">
                  <a16:creationId xmlns:a16="http://schemas.microsoft.com/office/drawing/2014/main" id="{FA08B258-37BA-4F3E-8CB4-A46882D32C57}"/>
                </a:ext>
              </a:extLst>
            </p:cNvPr>
            <p:cNvSpPr/>
            <p:nvPr/>
          </p:nvSpPr>
          <p:spPr>
            <a:xfrm>
              <a:off x="4181911" y="1822420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矩形: 圓角 89">
              <a:extLst>
                <a:ext uri="{FF2B5EF4-FFF2-40B4-BE49-F238E27FC236}">
                  <a16:creationId xmlns:a16="http://schemas.microsoft.com/office/drawing/2014/main" id="{5C22C675-3E86-4434-9C9D-62E9A1366A0B}"/>
                </a:ext>
              </a:extLst>
            </p:cNvPr>
            <p:cNvSpPr/>
            <p:nvPr/>
          </p:nvSpPr>
          <p:spPr>
            <a:xfrm>
              <a:off x="5780365" y="3548593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1556A500-643F-4A1F-AE95-124BC4E8719F}"/>
                </a:ext>
              </a:extLst>
            </p:cNvPr>
            <p:cNvSpPr/>
            <p:nvPr/>
          </p:nvSpPr>
          <p:spPr>
            <a:xfrm>
              <a:off x="7325628" y="3562766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09798409-7752-40D6-9CE0-8304D0C0F3D9}"/>
                </a:ext>
              </a:extLst>
            </p:cNvPr>
            <p:cNvSpPr/>
            <p:nvPr/>
          </p:nvSpPr>
          <p:spPr>
            <a:xfrm>
              <a:off x="2270508" y="2037720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D55C1D0D-FFA9-47D5-BB5A-2A23DB1EE45B}"/>
                </a:ext>
              </a:extLst>
            </p:cNvPr>
            <p:cNvSpPr/>
            <p:nvPr/>
          </p:nvSpPr>
          <p:spPr>
            <a:xfrm>
              <a:off x="9010470" y="3227064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00373C1-FEB8-4EBB-8EF2-A548D7055BDD}"/>
                </a:ext>
              </a:extLst>
            </p:cNvPr>
            <p:cNvSpPr/>
            <p:nvPr/>
          </p:nvSpPr>
          <p:spPr>
            <a:xfrm>
              <a:off x="5204923" y="2826826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1F00EEDF-177F-47DB-A619-810ABC93E739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3248B908-D28B-458A-A9E4-D7D32BACD08F}"/>
              </a:ext>
            </a:extLst>
          </p:cNvPr>
          <p:cNvCxnSpPr>
            <a:cxnSpLocks/>
            <a:stCxn id="4" idx="1"/>
            <a:endCxn id="12" idx="0"/>
          </p:cNvCxnSpPr>
          <p:nvPr/>
        </p:nvCxnSpPr>
        <p:spPr>
          <a:xfrm flipH="1">
            <a:off x="1603347" y="2035834"/>
            <a:ext cx="1686588" cy="77307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ABA24CB-0DC3-48FB-B397-53E62C716DE8}"/>
              </a:ext>
            </a:extLst>
          </p:cNvPr>
          <p:cNvCxnSpPr>
            <a:cxnSpLocks/>
            <a:stCxn id="6" idx="1"/>
            <a:endCxn id="4" idx="7"/>
          </p:cNvCxnSpPr>
          <p:nvPr/>
        </p:nvCxnSpPr>
        <p:spPr>
          <a:xfrm flipH="1">
            <a:off x="3801183" y="2035834"/>
            <a:ext cx="112970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42A814A-4900-4A4F-884A-C19A590E93E1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4930889" y="2532446"/>
            <a:ext cx="0" cy="125067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63C1BFC-BC6B-4346-8C11-9819CA50C18E}"/>
              </a:ext>
            </a:extLst>
          </p:cNvPr>
          <p:cNvCxnSpPr>
            <a:cxnSpLocks/>
            <a:stCxn id="13" idx="2"/>
            <a:endCxn id="11" idx="7"/>
          </p:cNvCxnSpPr>
          <p:nvPr/>
        </p:nvCxnSpPr>
        <p:spPr>
          <a:xfrm flipH="1">
            <a:off x="8596469" y="3170417"/>
            <a:ext cx="1417227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16957F01-C44B-4A6E-9655-B368A8FC1FAD}"/>
              </a:ext>
            </a:extLst>
          </p:cNvPr>
          <p:cNvCxnSpPr>
            <a:cxnSpLocks/>
            <a:stCxn id="11" idx="1"/>
            <a:endCxn id="9" idx="7"/>
          </p:cNvCxnSpPr>
          <p:nvPr/>
        </p:nvCxnSpPr>
        <p:spPr>
          <a:xfrm flipH="1">
            <a:off x="7029940" y="3783118"/>
            <a:ext cx="1055281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2DB94196-D39E-430B-97F6-A2B79C75B3EF}"/>
              </a:ext>
            </a:extLst>
          </p:cNvPr>
          <p:cNvCxnSpPr>
            <a:cxnSpLocks/>
            <a:stCxn id="9" idx="1"/>
            <a:endCxn id="7" idx="7"/>
          </p:cNvCxnSpPr>
          <p:nvPr/>
        </p:nvCxnSpPr>
        <p:spPr>
          <a:xfrm flipH="1">
            <a:off x="5442137" y="3783118"/>
            <a:ext cx="107655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B8580E95-EAC8-4B17-9A74-AB066A0E26C5}"/>
              </a:ext>
            </a:extLst>
          </p:cNvPr>
          <p:cNvGrpSpPr/>
          <p:nvPr/>
        </p:nvGrpSpPr>
        <p:grpSpPr>
          <a:xfrm>
            <a:off x="2274056" y="1347491"/>
            <a:ext cx="7223166" cy="2195052"/>
            <a:chOff x="2270508" y="1822420"/>
            <a:chExt cx="7223166" cy="2195052"/>
          </a:xfrm>
          <a:solidFill>
            <a:schemeClr val="bg1"/>
          </a:solidFill>
        </p:grpSpPr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A108CFC1-F15B-4FEC-9399-7913BD0D19B9}"/>
                </a:ext>
              </a:extLst>
            </p:cNvPr>
            <p:cNvSpPr/>
            <p:nvPr/>
          </p:nvSpPr>
          <p:spPr>
            <a:xfrm>
              <a:off x="4181911" y="1822420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E7110C44-A05C-4381-8F06-4DE928FA53AF}"/>
                </a:ext>
              </a:extLst>
            </p:cNvPr>
            <p:cNvSpPr/>
            <p:nvPr/>
          </p:nvSpPr>
          <p:spPr>
            <a:xfrm>
              <a:off x="5780365" y="3548593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1" name="矩形: 圓角 70">
              <a:extLst>
                <a:ext uri="{FF2B5EF4-FFF2-40B4-BE49-F238E27FC236}">
                  <a16:creationId xmlns:a16="http://schemas.microsoft.com/office/drawing/2014/main" id="{E7E40B89-1C8B-4016-9493-2CE4D171FFC8}"/>
                </a:ext>
              </a:extLst>
            </p:cNvPr>
            <p:cNvSpPr/>
            <p:nvPr/>
          </p:nvSpPr>
          <p:spPr>
            <a:xfrm>
              <a:off x="7325628" y="3562766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733FA2D4-DCF1-4BD1-8C04-E90EFD45C101}"/>
                </a:ext>
              </a:extLst>
            </p:cNvPr>
            <p:cNvSpPr/>
            <p:nvPr/>
          </p:nvSpPr>
          <p:spPr>
            <a:xfrm>
              <a:off x="2270508" y="2037720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矩形: 圓角 72">
              <a:extLst>
                <a:ext uri="{FF2B5EF4-FFF2-40B4-BE49-F238E27FC236}">
                  <a16:creationId xmlns:a16="http://schemas.microsoft.com/office/drawing/2014/main" id="{5417176F-1EBC-4D2B-ADDD-153A38BCACB1}"/>
                </a:ext>
              </a:extLst>
            </p:cNvPr>
            <p:cNvSpPr/>
            <p:nvPr/>
          </p:nvSpPr>
          <p:spPr>
            <a:xfrm>
              <a:off x="9010470" y="3227064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矩形: 圓角 73">
              <a:extLst>
                <a:ext uri="{FF2B5EF4-FFF2-40B4-BE49-F238E27FC236}">
                  <a16:creationId xmlns:a16="http://schemas.microsoft.com/office/drawing/2014/main" id="{58FD76AF-C256-42F6-9EA2-AA5672E60B7C}"/>
                </a:ext>
              </a:extLst>
            </p:cNvPr>
            <p:cNvSpPr/>
            <p:nvPr/>
          </p:nvSpPr>
          <p:spPr>
            <a:xfrm>
              <a:off x="4429085" y="3295530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55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前提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zh-TW" altLang="en-US" dirty="0"/>
              <a:t>流</a:t>
            </a:r>
            <a:endParaRPr kumimoji="1" lang="en-US" altLang="zh-TW" dirty="0"/>
          </a:p>
          <a:p>
            <a:pPr>
              <a:buFontTx/>
              <a:buChar char="-"/>
            </a:pP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流量</a:t>
            </a: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容量</a:t>
            </a: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剩餘容量</a:t>
            </a: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3904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剩餘容量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26E7026-0123-4E39-8BEB-9D84BF661530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1F8AD-C83F-4805-9170-15CC08244B48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54264D6-DC24-41CC-B57D-52C25BF94239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55D438A-9107-497C-9AB4-361BC14A0DD2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D9A7BB8-8193-495C-8A87-02760FA84337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35A74AD-BD77-4B19-BB3D-5082BE1A613A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608CAE-F2D6-4DFD-844F-DA1264E1F0D4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98B9C76-103A-4891-8592-FDD0F2D082A9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A8389D-5D9B-4474-A56C-016C68ABDA14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3F197-244E-48C2-894D-1F62286E86FB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0D64D7C-9D42-42C4-B972-4EA5FFDE8CBC}"/>
              </a:ext>
            </a:extLst>
          </p:cNvPr>
          <p:cNvCxnSpPr>
            <a:cxnSpLocks/>
          </p:cNvCxnSpPr>
          <p:nvPr/>
        </p:nvCxnSpPr>
        <p:spPr>
          <a:xfrm flipH="1">
            <a:off x="1858971" y="2291458"/>
            <a:ext cx="1325081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2EB124D-ADEA-4CEF-A5E4-14A676D80641}"/>
              </a:ext>
            </a:extLst>
          </p:cNvPr>
          <p:cNvCxnSpPr>
            <a:cxnSpLocks/>
            <a:stCxn id="12" idx="5"/>
            <a:endCxn id="5" idx="2"/>
          </p:cNvCxnSpPr>
          <p:nvPr/>
        </p:nvCxnSpPr>
        <p:spPr>
          <a:xfrm>
            <a:off x="1858971" y="3426041"/>
            <a:ext cx="1325081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28AA4CC-9D7C-432E-A2E5-7C63FCA34630}"/>
              </a:ext>
            </a:extLst>
          </p:cNvPr>
          <p:cNvCxnSpPr>
            <a:cxnSpLocks/>
          </p:cNvCxnSpPr>
          <p:nvPr/>
        </p:nvCxnSpPr>
        <p:spPr>
          <a:xfrm flipH="1">
            <a:off x="3907066" y="2291458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B649739-BC98-445D-9C1F-57FC344A54C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48020" y="2291458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0E609AC-CF0F-43D1-8952-957722F1274A}"/>
              </a:ext>
            </a:extLst>
          </p:cNvPr>
          <p:cNvCxnSpPr>
            <a:cxnSpLocks/>
          </p:cNvCxnSpPr>
          <p:nvPr/>
        </p:nvCxnSpPr>
        <p:spPr>
          <a:xfrm flipH="1">
            <a:off x="7135823" y="4038742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3605D5C-5FAE-445C-A002-09DF8674D52E}"/>
              </a:ext>
            </a:extLst>
          </p:cNvPr>
          <p:cNvCxnSpPr>
            <a:cxnSpLocks/>
          </p:cNvCxnSpPr>
          <p:nvPr/>
        </p:nvCxnSpPr>
        <p:spPr>
          <a:xfrm flipH="1">
            <a:off x="5548020" y="4038742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226A104-4ED4-42B1-9727-3A5D9990702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907066" y="4038742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CE2FB6F-E538-4FC7-AAD7-02B2488C8CFB}"/>
              </a:ext>
            </a:extLst>
          </p:cNvPr>
          <p:cNvCxnSpPr>
            <a:cxnSpLocks/>
          </p:cNvCxnSpPr>
          <p:nvPr/>
        </p:nvCxnSpPr>
        <p:spPr>
          <a:xfrm flipV="1">
            <a:off x="5186513" y="2652965"/>
            <a:ext cx="0" cy="10242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0C0B1C32-1A79-49EC-BAA4-B63A95060879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8702352" y="2291458"/>
            <a:ext cx="1417227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B7F6041-7818-4861-9B32-CF945DD3FFDD}"/>
              </a:ext>
            </a:extLst>
          </p:cNvPr>
          <p:cNvCxnSpPr>
            <a:cxnSpLocks/>
          </p:cNvCxnSpPr>
          <p:nvPr/>
        </p:nvCxnSpPr>
        <p:spPr>
          <a:xfrm flipH="1">
            <a:off x="8702352" y="3426041"/>
            <a:ext cx="1417227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CA6F0DB-996F-4808-850A-6165424EABA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135823" y="2291458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654B636-5420-4D67-B411-D42EB5F0C0EB}"/>
              </a:ext>
            </a:extLst>
          </p:cNvPr>
          <p:cNvGrpSpPr/>
          <p:nvPr/>
        </p:nvGrpSpPr>
        <p:grpSpPr>
          <a:xfrm>
            <a:off x="2485447" y="1822420"/>
            <a:ext cx="7249829" cy="2194834"/>
            <a:chOff x="2485447" y="1822420"/>
            <a:chExt cx="7249829" cy="2194834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26DEB95A-4BD1-4DA6-952C-595D790E2B2A}"/>
                </a:ext>
              </a:extLst>
            </p:cNvPr>
            <p:cNvSpPr/>
            <p:nvPr/>
          </p:nvSpPr>
          <p:spPr>
            <a:xfrm>
              <a:off x="5769714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25D64517-E638-470B-B48B-7853563C87F7}"/>
                </a:ext>
              </a:extLst>
            </p:cNvPr>
            <p:cNvSpPr/>
            <p:nvPr/>
          </p:nvSpPr>
          <p:spPr>
            <a:xfrm>
              <a:off x="7285055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3C3F0F9B-381B-40D4-AB63-36559705B6B9}"/>
                </a:ext>
              </a:extLst>
            </p:cNvPr>
            <p:cNvSpPr/>
            <p:nvPr/>
          </p:nvSpPr>
          <p:spPr>
            <a:xfrm>
              <a:off x="4183288" y="3562548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E2E89248-46A1-4C25-892E-324CFFAB25B7}"/>
                </a:ext>
              </a:extLst>
            </p:cNvPr>
            <p:cNvSpPr/>
            <p:nvPr/>
          </p:nvSpPr>
          <p:spPr>
            <a:xfrm>
              <a:off x="2485447" y="3264136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A6D75E45-1DA8-4EDC-975A-8858D4DECA94}"/>
                </a:ext>
              </a:extLst>
            </p:cNvPr>
            <p:cNvSpPr/>
            <p:nvPr/>
          </p:nvSpPr>
          <p:spPr>
            <a:xfrm>
              <a:off x="9252072" y="2077739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30934EE-7979-482F-AF3D-D8EA31BCD02C}"/>
              </a:ext>
            </a:extLst>
          </p:cNvPr>
          <p:cNvGrpSpPr/>
          <p:nvPr/>
        </p:nvGrpSpPr>
        <p:grpSpPr>
          <a:xfrm>
            <a:off x="2270508" y="1822420"/>
            <a:ext cx="7223166" cy="2195052"/>
            <a:chOff x="2270508" y="1822420"/>
            <a:chExt cx="7223166" cy="2195052"/>
          </a:xfrm>
          <a:solidFill>
            <a:schemeClr val="bg1"/>
          </a:solidFill>
        </p:grpSpPr>
        <p:sp>
          <p:nvSpPr>
            <p:cNvPr id="87" name="矩形: 圓角 86">
              <a:extLst>
                <a:ext uri="{FF2B5EF4-FFF2-40B4-BE49-F238E27FC236}">
                  <a16:creationId xmlns:a16="http://schemas.microsoft.com/office/drawing/2014/main" id="{FA08B258-37BA-4F3E-8CB4-A46882D32C57}"/>
                </a:ext>
              </a:extLst>
            </p:cNvPr>
            <p:cNvSpPr/>
            <p:nvPr/>
          </p:nvSpPr>
          <p:spPr>
            <a:xfrm>
              <a:off x="4181911" y="1822420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矩形: 圓角 89">
              <a:extLst>
                <a:ext uri="{FF2B5EF4-FFF2-40B4-BE49-F238E27FC236}">
                  <a16:creationId xmlns:a16="http://schemas.microsoft.com/office/drawing/2014/main" id="{5C22C675-3E86-4434-9C9D-62E9A1366A0B}"/>
                </a:ext>
              </a:extLst>
            </p:cNvPr>
            <p:cNvSpPr/>
            <p:nvPr/>
          </p:nvSpPr>
          <p:spPr>
            <a:xfrm>
              <a:off x="5780365" y="3548593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1556A500-643F-4A1F-AE95-124BC4E8719F}"/>
                </a:ext>
              </a:extLst>
            </p:cNvPr>
            <p:cNvSpPr/>
            <p:nvPr/>
          </p:nvSpPr>
          <p:spPr>
            <a:xfrm>
              <a:off x="7325628" y="3562766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09798409-7752-40D6-9CE0-8304D0C0F3D9}"/>
                </a:ext>
              </a:extLst>
            </p:cNvPr>
            <p:cNvSpPr/>
            <p:nvPr/>
          </p:nvSpPr>
          <p:spPr>
            <a:xfrm>
              <a:off x="2270508" y="2037720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D55C1D0D-FFA9-47D5-BB5A-2A23DB1EE45B}"/>
                </a:ext>
              </a:extLst>
            </p:cNvPr>
            <p:cNvSpPr/>
            <p:nvPr/>
          </p:nvSpPr>
          <p:spPr>
            <a:xfrm>
              <a:off x="9010470" y="3227064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00373C1-FEB8-4EBB-8EF2-A548D7055BDD}"/>
                </a:ext>
              </a:extLst>
            </p:cNvPr>
            <p:cNvSpPr/>
            <p:nvPr/>
          </p:nvSpPr>
          <p:spPr>
            <a:xfrm>
              <a:off x="5204923" y="2826826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1F00EEDF-177F-47DB-A619-810ABC93E739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7864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2053F-597C-4D09-8648-977538D6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流得過去</a:t>
            </a:r>
            <a:r>
              <a:rPr kumimoji="1" lang="en-US" altLang="zh-TW" dirty="0"/>
              <a:t>!!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92EE7-F58E-4018-AC95-10FC65C8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跟水流一樣</a:t>
            </a:r>
            <a:endParaRPr kumimoji="1" lang="en-US" altLang="zh-TW" dirty="0"/>
          </a:p>
        </p:txBody>
      </p:sp>
      <p:pic>
        <p:nvPicPr>
          <p:cNvPr id="5" name="圖片 4" descr="一張含有 室外, 岩石, 水, 大自然 的圖片&#10;&#10;自動產生的描述">
            <a:extLst>
              <a:ext uri="{FF2B5EF4-FFF2-40B4-BE49-F238E27FC236}">
                <a16:creationId xmlns:a16="http://schemas.microsoft.com/office/drawing/2014/main" id="{E9F54843-C229-4130-B65A-00A3AEC4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83" y="2353356"/>
            <a:ext cx="2638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454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2053F-597C-4D09-8648-977538D6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流得過去</a:t>
            </a:r>
            <a:r>
              <a:rPr kumimoji="1" lang="en-US" altLang="zh-TW" dirty="0"/>
              <a:t>!!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92EE7-F58E-4018-AC95-10FC65C8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跟水流一樣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zh-TW" altLang="en-US" dirty="0"/>
              <a:t>如果第二條水流更強，就有機會壓過第一條水流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861557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2053F-597C-4D09-8648-977538D6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流得過去</a:t>
            </a:r>
            <a:r>
              <a:rPr kumimoji="1" lang="en-US" altLang="zh-TW" dirty="0"/>
              <a:t>!!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92EE7-F58E-4018-AC95-10FC65C8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跟水流一樣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zh-TW" altLang="en-US" dirty="0"/>
              <a:t>如果第二條水流更強，就有機會壓過第一條水流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zh-TW" altLang="en-US" dirty="0"/>
              <a:t>給他</a:t>
            </a:r>
            <a:r>
              <a:rPr kumimoji="1" lang="zh-TW" altLang="en-US" b="1" dirty="0"/>
              <a:t>剩餘容量</a:t>
            </a:r>
            <a:r>
              <a:rPr kumimoji="1" lang="zh-TW" altLang="en-US" dirty="0"/>
              <a:t>，就是給流向逆轉的</a:t>
            </a:r>
            <a:r>
              <a:rPr kumimoji="1" lang="zh-TW" altLang="en-US" b="1" dirty="0"/>
              <a:t>機會</a:t>
            </a:r>
            <a:endParaRPr kumimoji="1" lang="en-US" altLang="zh-TW" b="1" dirty="0"/>
          </a:p>
          <a:p>
            <a:pPr marL="0" indent="0">
              <a:buNone/>
            </a:pPr>
            <a:r>
              <a:rPr kumimoji="1" lang="zh-TW" altLang="en-US" strike="sngStrike" dirty="0">
                <a:solidFill>
                  <a:schemeClr val="bg1">
                    <a:lumMod val="75000"/>
                  </a:schemeClr>
                </a:solidFill>
              </a:rPr>
              <a:t>跟八卦版很像，偶爾也會出現風向逆轉的傾向</a:t>
            </a:r>
            <a:endParaRPr kumimoji="1" lang="ja-JP" altLang="en-US" strike="sngStrik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32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剩餘容量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26E7026-0123-4E39-8BEB-9D84BF661530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1F8AD-C83F-4805-9170-15CC08244B48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54264D6-DC24-41CC-B57D-52C25BF94239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55D438A-9107-497C-9AB4-361BC14A0DD2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D9A7BB8-8193-495C-8A87-02760FA84337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35A74AD-BD77-4B19-BB3D-5082BE1A613A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608CAE-F2D6-4DFD-844F-DA1264E1F0D4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98B9C76-103A-4891-8592-FDD0F2D082A9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A8389D-5D9B-4474-A56C-016C68ABDA14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3F197-244E-48C2-894D-1F62286E86FB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0D64D7C-9D42-42C4-B972-4EA5FFDE8CBC}"/>
              </a:ext>
            </a:extLst>
          </p:cNvPr>
          <p:cNvCxnSpPr>
            <a:cxnSpLocks/>
          </p:cNvCxnSpPr>
          <p:nvPr/>
        </p:nvCxnSpPr>
        <p:spPr>
          <a:xfrm flipH="1">
            <a:off x="1858971" y="2291458"/>
            <a:ext cx="1325081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2EB124D-ADEA-4CEF-A5E4-14A676D80641}"/>
              </a:ext>
            </a:extLst>
          </p:cNvPr>
          <p:cNvCxnSpPr>
            <a:cxnSpLocks/>
            <a:stCxn id="12" idx="5"/>
            <a:endCxn id="5" idx="2"/>
          </p:cNvCxnSpPr>
          <p:nvPr/>
        </p:nvCxnSpPr>
        <p:spPr>
          <a:xfrm>
            <a:off x="1858971" y="3426041"/>
            <a:ext cx="1325081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28AA4CC-9D7C-432E-A2E5-7C63FCA34630}"/>
              </a:ext>
            </a:extLst>
          </p:cNvPr>
          <p:cNvCxnSpPr>
            <a:cxnSpLocks/>
          </p:cNvCxnSpPr>
          <p:nvPr/>
        </p:nvCxnSpPr>
        <p:spPr>
          <a:xfrm flipH="1">
            <a:off x="3907066" y="2291458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B649739-BC98-445D-9C1F-57FC344A54C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48020" y="2291458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0E609AC-CF0F-43D1-8952-957722F1274A}"/>
              </a:ext>
            </a:extLst>
          </p:cNvPr>
          <p:cNvCxnSpPr>
            <a:cxnSpLocks/>
          </p:cNvCxnSpPr>
          <p:nvPr/>
        </p:nvCxnSpPr>
        <p:spPr>
          <a:xfrm flipH="1">
            <a:off x="7135823" y="4038742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3605D5C-5FAE-445C-A002-09DF8674D52E}"/>
              </a:ext>
            </a:extLst>
          </p:cNvPr>
          <p:cNvCxnSpPr>
            <a:cxnSpLocks/>
          </p:cNvCxnSpPr>
          <p:nvPr/>
        </p:nvCxnSpPr>
        <p:spPr>
          <a:xfrm flipH="1">
            <a:off x="5548020" y="4038742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226A104-4ED4-42B1-9727-3A5D9990702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907066" y="4038742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CE2FB6F-E538-4FC7-AAD7-02B2488C8CFB}"/>
              </a:ext>
            </a:extLst>
          </p:cNvPr>
          <p:cNvCxnSpPr>
            <a:cxnSpLocks/>
          </p:cNvCxnSpPr>
          <p:nvPr/>
        </p:nvCxnSpPr>
        <p:spPr>
          <a:xfrm flipV="1">
            <a:off x="5186513" y="2652965"/>
            <a:ext cx="0" cy="10242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0C0B1C32-1A79-49EC-BAA4-B63A95060879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8702352" y="2291458"/>
            <a:ext cx="1417227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B7F6041-7818-4861-9B32-CF945DD3FFDD}"/>
              </a:ext>
            </a:extLst>
          </p:cNvPr>
          <p:cNvCxnSpPr>
            <a:cxnSpLocks/>
          </p:cNvCxnSpPr>
          <p:nvPr/>
        </p:nvCxnSpPr>
        <p:spPr>
          <a:xfrm flipH="1">
            <a:off x="8702352" y="3426041"/>
            <a:ext cx="1417227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CA6F0DB-996F-4808-850A-6165424EABA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135823" y="2291458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654B636-5420-4D67-B411-D42EB5F0C0EB}"/>
              </a:ext>
            </a:extLst>
          </p:cNvPr>
          <p:cNvGrpSpPr/>
          <p:nvPr/>
        </p:nvGrpSpPr>
        <p:grpSpPr>
          <a:xfrm>
            <a:off x="2485447" y="1822420"/>
            <a:ext cx="7249829" cy="2194834"/>
            <a:chOff x="2485447" y="1822420"/>
            <a:chExt cx="7249829" cy="2194834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26DEB95A-4BD1-4DA6-952C-595D790E2B2A}"/>
                </a:ext>
              </a:extLst>
            </p:cNvPr>
            <p:cNvSpPr/>
            <p:nvPr/>
          </p:nvSpPr>
          <p:spPr>
            <a:xfrm>
              <a:off x="5769714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25D64517-E638-470B-B48B-7853563C87F7}"/>
                </a:ext>
              </a:extLst>
            </p:cNvPr>
            <p:cNvSpPr/>
            <p:nvPr/>
          </p:nvSpPr>
          <p:spPr>
            <a:xfrm>
              <a:off x="7285055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3C3F0F9B-381B-40D4-AB63-36559705B6B9}"/>
                </a:ext>
              </a:extLst>
            </p:cNvPr>
            <p:cNvSpPr/>
            <p:nvPr/>
          </p:nvSpPr>
          <p:spPr>
            <a:xfrm>
              <a:off x="4183288" y="3562548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E2E89248-46A1-4C25-892E-324CFFAB25B7}"/>
                </a:ext>
              </a:extLst>
            </p:cNvPr>
            <p:cNvSpPr/>
            <p:nvPr/>
          </p:nvSpPr>
          <p:spPr>
            <a:xfrm>
              <a:off x="2485447" y="3264136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A6D75E45-1DA8-4EDC-975A-8858D4DECA94}"/>
                </a:ext>
              </a:extLst>
            </p:cNvPr>
            <p:cNvSpPr/>
            <p:nvPr/>
          </p:nvSpPr>
          <p:spPr>
            <a:xfrm>
              <a:off x="9252072" y="2077739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30934EE-7979-482F-AF3D-D8EA31BCD02C}"/>
              </a:ext>
            </a:extLst>
          </p:cNvPr>
          <p:cNvGrpSpPr/>
          <p:nvPr/>
        </p:nvGrpSpPr>
        <p:grpSpPr>
          <a:xfrm>
            <a:off x="2270508" y="1822420"/>
            <a:ext cx="7223166" cy="2195052"/>
            <a:chOff x="2270508" y="1822420"/>
            <a:chExt cx="7223166" cy="2195052"/>
          </a:xfrm>
          <a:solidFill>
            <a:schemeClr val="bg1"/>
          </a:solidFill>
        </p:grpSpPr>
        <p:sp>
          <p:nvSpPr>
            <p:cNvPr id="87" name="矩形: 圓角 86">
              <a:extLst>
                <a:ext uri="{FF2B5EF4-FFF2-40B4-BE49-F238E27FC236}">
                  <a16:creationId xmlns:a16="http://schemas.microsoft.com/office/drawing/2014/main" id="{FA08B258-37BA-4F3E-8CB4-A46882D32C57}"/>
                </a:ext>
              </a:extLst>
            </p:cNvPr>
            <p:cNvSpPr/>
            <p:nvPr/>
          </p:nvSpPr>
          <p:spPr>
            <a:xfrm>
              <a:off x="4181911" y="1822420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矩形: 圓角 89">
              <a:extLst>
                <a:ext uri="{FF2B5EF4-FFF2-40B4-BE49-F238E27FC236}">
                  <a16:creationId xmlns:a16="http://schemas.microsoft.com/office/drawing/2014/main" id="{5C22C675-3E86-4434-9C9D-62E9A1366A0B}"/>
                </a:ext>
              </a:extLst>
            </p:cNvPr>
            <p:cNvSpPr/>
            <p:nvPr/>
          </p:nvSpPr>
          <p:spPr>
            <a:xfrm>
              <a:off x="5780365" y="3548593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1556A500-643F-4A1F-AE95-124BC4E8719F}"/>
                </a:ext>
              </a:extLst>
            </p:cNvPr>
            <p:cNvSpPr/>
            <p:nvPr/>
          </p:nvSpPr>
          <p:spPr>
            <a:xfrm>
              <a:off x="7325628" y="3562766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09798409-7752-40D6-9CE0-8304D0C0F3D9}"/>
                </a:ext>
              </a:extLst>
            </p:cNvPr>
            <p:cNvSpPr/>
            <p:nvPr/>
          </p:nvSpPr>
          <p:spPr>
            <a:xfrm>
              <a:off x="2270508" y="2037720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D55C1D0D-FFA9-47D5-BB5A-2A23DB1EE45B}"/>
                </a:ext>
              </a:extLst>
            </p:cNvPr>
            <p:cNvSpPr/>
            <p:nvPr/>
          </p:nvSpPr>
          <p:spPr>
            <a:xfrm>
              <a:off x="9010470" y="3227064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00373C1-FEB8-4EBB-8EF2-A548D7055BDD}"/>
                </a:ext>
              </a:extLst>
            </p:cNvPr>
            <p:cNvSpPr/>
            <p:nvPr/>
          </p:nvSpPr>
          <p:spPr>
            <a:xfrm>
              <a:off x="5204923" y="2826826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1F00EEDF-177F-47DB-A619-810ABC93E739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392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</a:t>
            </a:r>
            <a:r>
              <a:rPr kumimoji="1" lang="en-US" altLang="zh-TW" baseline="-25000" dirty="0"/>
              <a:t>2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26E7026-0123-4E39-8BEB-9D84BF661530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1F8AD-C83F-4805-9170-15CC08244B48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54264D6-DC24-41CC-B57D-52C25BF94239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55D438A-9107-497C-9AB4-361BC14A0DD2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D9A7BB8-8193-495C-8A87-02760FA84337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35A74AD-BD77-4B19-BB3D-5082BE1A613A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608CAE-F2D6-4DFD-844F-DA1264E1F0D4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98B9C76-103A-4891-8592-FDD0F2D082A9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A8389D-5D9B-4474-A56C-016C68ABDA14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3F197-244E-48C2-894D-1F62286E86FB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0D64D7C-9D42-42C4-B972-4EA5FFDE8CBC}"/>
              </a:ext>
            </a:extLst>
          </p:cNvPr>
          <p:cNvCxnSpPr>
            <a:cxnSpLocks/>
          </p:cNvCxnSpPr>
          <p:nvPr/>
        </p:nvCxnSpPr>
        <p:spPr>
          <a:xfrm flipH="1">
            <a:off x="1858971" y="2291458"/>
            <a:ext cx="1325081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2EB124D-ADEA-4CEF-A5E4-14A676D80641}"/>
              </a:ext>
            </a:extLst>
          </p:cNvPr>
          <p:cNvCxnSpPr>
            <a:cxnSpLocks/>
            <a:stCxn id="12" idx="5"/>
            <a:endCxn id="5" idx="2"/>
          </p:cNvCxnSpPr>
          <p:nvPr/>
        </p:nvCxnSpPr>
        <p:spPr>
          <a:xfrm>
            <a:off x="1858971" y="3426041"/>
            <a:ext cx="1325081" cy="612701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28AA4CC-9D7C-432E-A2E5-7C63FCA34630}"/>
              </a:ext>
            </a:extLst>
          </p:cNvPr>
          <p:cNvCxnSpPr>
            <a:cxnSpLocks/>
          </p:cNvCxnSpPr>
          <p:nvPr/>
        </p:nvCxnSpPr>
        <p:spPr>
          <a:xfrm flipH="1">
            <a:off x="3907066" y="2291458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B649739-BC98-445D-9C1F-57FC344A54C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48020" y="2291458"/>
            <a:ext cx="864789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0E609AC-CF0F-43D1-8952-957722F1274A}"/>
              </a:ext>
            </a:extLst>
          </p:cNvPr>
          <p:cNvCxnSpPr>
            <a:cxnSpLocks/>
          </p:cNvCxnSpPr>
          <p:nvPr/>
        </p:nvCxnSpPr>
        <p:spPr>
          <a:xfrm flipH="1">
            <a:off x="7135823" y="4038742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3605D5C-5FAE-445C-A002-09DF8674D52E}"/>
              </a:ext>
            </a:extLst>
          </p:cNvPr>
          <p:cNvCxnSpPr>
            <a:cxnSpLocks/>
          </p:cNvCxnSpPr>
          <p:nvPr/>
        </p:nvCxnSpPr>
        <p:spPr>
          <a:xfrm flipH="1">
            <a:off x="5548020" y="4038742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226A104-4ED4-42B1-9727-3A5D9990702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907066" y="4038742"/>
            <a:ext cx="917940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CE2FB6F-E538-4FC7-AAD7-02B2488C8CFB}"/>
              </a:ext>
            </a:extLst>
          </p:cNvPr>
          <p:cNvCxnSpPr>
            <a:cxnSpLocks/>
          </p:cNvCxnSpPr>
          <p:nvPr/>
        </p:nvCxnSpPr>
        <p:spPr>
          <a:xfrm flipV="1">
            <a:off x="5186513" y="2652965"/>
            <a:ext cx="0" cy="102427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0C0B1C32-1A79-49EC-BAA4-B63A95060879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8702352" y="2291458"/>
            <a:ext cx="1417227" cy="62333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B7F6041-7818-4861-9B32-CF945DD3FFDD}"/>
              </a:ext>
            </a:extLst>
          </p:cNvPr>
          <p:cNvCxnSpPr>
            <a:cxnSpLocks/>
          </p:cNvCxnSpPr>
          <p:nvPr/>
        </p:nvCxnSpPr>
        <p:spPr>
          <a:xfrm flipH="1">
            <a:off x="8702352" y="3426041"/>
            <a:ext cx="1417227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CA6F0DB-996F-4808-850A-6165424EABA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135823" y="2291458"/>
            <a:ext cx="843515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654B636-5420-4D67-B411-D42EB5F0C0EB}"/>
              </a:ext>
            </a:extLst>
          </p:cNvPr>
          <p:cNvGrpSpPr/>
          <p:nvPr/>
        </p:nvGrpSpPr>
        <p:grpSpPr>
          <a:xfrm>
            <a:off x="2485447" y="1822420"/>
            <a:ext cx="7249829" cy="2194834"/>
            <a:chOff x="2485447" y="1822420"/>
            <a:chExt cx="7249829" cy="2194834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26DEB95A-4BD1-4DA6-952C-595D790E2B2A}"/>
                </a:ext>
              </a:extLst>
            </p:cNvPr>
            <p:cNvSpPr/>
            <p:nvPr/>
          </p:nvSpPr>
          <p:spPr>
            <a:xfrm>
              <a:off x="5769714" y="1822420"/>
              <a:ext cx="483204" cy="45470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25D64517-E638-470B-B48B-7853563C87F7}"/>
                </a:ext>
              </a:extLst>
            </p:cNvPr>
            <p:cNvSpPr/>
            <p:nvPr/>
          </p:nvSpPr>
          <p:spPr>
            <a:xfrm>
              <a:off x="7285055" y="1822420"/>
              <a:ext cx="483204" cy="45470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3C3F0F9B-381B-40D4-AB63-36559705B6B9}"/>
                </a:ext>
              </a:extLst>
            </p:cNvPr>
            <p:cNvSpPr/>
            <p:nvPr/>
          </p:nvSpPr>
          <p:spPr>
            <a:xfrm>
              <a:off x="4183288" y="3562548"/>
              <a:ext cx="483204" cy="45470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E2E89248-46A1-4C25-892E-324CFFAB25B7}"/>
                </a:ext>
              </a:extLst>
            </p:cNvPr>
            <p:cNvSpPr/>
            <p:nvPr/>
          </p:nvSpPr>
          <p:spPr>
            <a:xfrm>
              <a:off x="2485447" y="3264136"/>
              <a:ext cx="483204" cy="45470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A6D75E45-1DA8-4EDC-975A-8858D4DECA94}"/>
                </a:ext>
              </a:extLst>
            </p:cNvPr>
            <p:cNvSpPr/>
            <p:nvPr/>
          </p:nvSpPr>
          <p:spPr>
            <a:xfrm>
              <a:off x="9252072" y="2077739"/>
              <a:ext cx="483204" cy="45470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FA08B258-37BA-4F3E-8CB4-A46882D32C57}"/>
              </a:ext>
            </a:extLst>
          </p:cNvPr>
          <p:cNvSpPr/>
          <p:nvPr/>
        </p:nvSpPr>
        <p:spPr>
          <a:xfrm>
            <a:off x="4181911" y="1822420"/>
            <a:ext cx="48320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矩形: 圓角 89">
            <a:extLst>
              <a:ext uri="{FF2B5EF4-FFF2-40B4-BE49-F238E27FC236}">
                <a16:creationId xmlns:a16="http://schemas.microsoft.com/office/drawing/2014/main" id="{5C22C675-3E86-4434-9C9D-62E9A1366A0B}"/>
              </a:ext>
            </a:extLst>
          </p:cNvPr>
          <p:cNvSpPr/>
          <p:nvPr/>
        </p:nvSpPr>
        <p:spPr>
          <a:xfrm>
            <a:off x="5780365" y="3548593"/>
            <a:ext cx="48320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矩形: 圓角 90">
            <a:extLst>
              <a:ext uri="{FF2B5EF4-FFF2-40B4-BE49-F238E27FC236}">
                <a16:creationId xmlns:a16="http://schemas.microsoft.com/office/drawing/2014/main" id="{1556A500-643F-4A1F-AE95-124BC4E8719F}"/>
              </a:ext>
            </a:extLst>
          </p:cNvPr>
          <p:cNvSpPr/>
          <p:nvPr/>
        </p:nvSpPr>
        <p:spPr>
          <a:xfrm>
            <a:off x="7325628" y="3562766"/>
            <a:ext cx="48320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09798409-7752-40D6-9CE0-8304D0C0F3D9}"/>
              </a:ext>
            </a:extLst>
          </p:cNvPr>
          <p:cNvSpPr/>
          <p:nvPr/>
        </p:nvSpPr>
        <p:spPr>
          <a:xfrm>
            <a:off x="2270508" y="2037720"/>
            <a:ext cx="48320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D55C1D0D-FFA9-47D5-BB5A-2A23DB1EE45B}"/>
              </a:ext>
            </a:extLst>
          </p:cNvPr>
          <p:cNvSpPr/>
          <p:nvPr/>
        </p:nvSpPr>
        <p:spPr>
          <a:xfrm>
            <a:off x="9010470" y="3227064"/>
            <a:ext cx="48320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000373C1-FEB8-4EBB-8EF2-A548D7055BDD}"/>
              </a:ext>
            </a:extLst>
          </p:cNvPr>
          <p:cNvSpPr/>
          <p:nvPr/>
        </p:nvSpPr>
        <p:spPr>
          <a:xfrm>
            <a:off x="5204923" y="2826826"/>
            <a:ext cx="483204" cy="45470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kumimoji="1" lang="ja-JP" alt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F00EEDF-177F-47DB-A619-810ABC93E739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035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剩餘容量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26E7026-0123-4E39-8BEB-9D84BF661530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1F8AD-C83F-4805-9170-15CC08244B48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54264D6-DC24-41CC-B57D-52C25BF94239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55D438A-9107-497C-9AB4-361BC14A0DD2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D9A7BB8-8193-495C-8A87-02760FA84337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35A74AD-BD77-4B19-BB3D-5082BE1A613A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608CAE-F2D6-4DFD-844F-DA1264E1F0D4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98B9C76-103A-4891-8592-FDD0F2D082A9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A8389D-5D9B-4474-A56C-016C68ABDA14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3F197-244E-48C2-894D-1F62286E86FB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0D64D7C-9D42-42C4-B972-4EA5FFDE8CBC}"/>
              </a:ext>
            </a:extLst>
          </p:cNvPr>
          <p:cNvCxnSpPr>
            <a:cxnSpLocks/>
          </p:cNvCxnSpPr>
          <p:nvPr/>
        </p:nvCxnSpPr>
        <p:spPr>
          <a:xfrm flipH="1">
            <a:off x="1858971" y="2291458"/>
            <a:ext cx="1325081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2EB124D-ADEA-4CEF-A5E4-14A676D80641}"/>
              </a:ext>
            </a:extLst>
          </p:cNvPr>
          <p:cNvCxnSpPr>
            <a:cxnSpLocks/>
            <a:stCxn id="12" idx="5"/>
            <a:endCxn id="5" idx="2"/>
          </p:cNvCxnSpPr>
          <p:nvPr/>
        </p:nvCxnSpPr>
        <p:spPr>
          <a:xfrm>
            <a:off x="1858971" y="3426041"/>
            <a:ext cx="1325081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28AA4CC-9D7C-432E-A2E5-7C63FCA34630}"/>
              </a:ext>
            </a:extLst>
          </p:cNvPr>
          <p:cNvCxnSpPr>
            <a:cxnSpLocks/>
          </p:cNvCxnSpPr>
          <p:nvPr/>
        </p:nvCxnSpPr>
        <p:spPr>
          <a:xfrm flipH="1">
            <a:off x="3907066" y="2291458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B649739-BC98-445D-9C1F-57FC344A54C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48020" y="2291458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0E609AC-CF0F-43D1-8952-957722F1274A}"/>
              </a:ext>
            </a:extLst>
          </p:cNvPr>
          <p:cNvCxnSpPr>
            <a:cxnSpLocks/>
          </p:cNvCxnSpPr>
          <p:nvPr/>
        </p:nvCxnSpPr>
        <p:spPr>
          <a:xfrm flipH="1">
            <a:off x="7135823" y="4038742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3605D5C-5FAE-445C-A002-09DF8674D52E}"/>
              </a:ext>
            </a:extLst>
          </p:cNvPr>
          <p:cNvCxnSpPr>
            <a:cxnSpLocks/>
          </p:cNvCxnSpPr>
          <p:nvPr/>
        </p:nvCxnSpPr>
        <p:spPr>
          <a:xfrm flipH="1">
            <a:off x="5548020" y="4038742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226A104-4ED4-42B1-9727-3A5D9990702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907066" y="4038742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CE2FB6F-E538-4FC7-AAD7-02B2488C8CFB}"/>
              </a:ext>
            </a:extLst>
          </p:cNvPr>
          <p:cNvCxnSpPr>
            <a:cxnSpLocks/>
          </p:cNvCxnSpPr>
          <p:nvPr/>
        </p:nvCxnSpPr>
        <p:spPr>
          <a:xfrm flipV="1">
            <a:off x="5186513" y="2652965"/>
            <a:ext cx="0" cy="10242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0C0B1C32-1A79-49EC-BAA4-B63A95060879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8702352" y="2291458"/>
            <a:ext cx="1417227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B7F6041-7818-4861-9B32-CF945DD3FFDD}"/>
              </a:ext>
            </a:extLst>
          </p:cNvPr>
          <p:cNvCxnSpPr>
            <a:cxnSpLocks/>
          </p:cNvCxnSpPr>
          <p:nvPr/>
        </p:nvCxnSpPr>
        <p:spPr>
          <a:xfrm flipH="1">
            <a:off x="8702352" y="3426041"/>
            <a:ext cx="1417227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CA6F0DB-996F-4808-850A-6165424EABA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135823" y="2291458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654B636-5420-4D67-B411-D42EB5F0C0EB}"/>
              </a:ext>
            </a:extLst>
          </p:cNvPr>
          <p:cNvGrpSpPr/>
          <p:nvPr/>
        </p:nvGrpSpPr>
        <p:grpSpPr>
          <a:xfrm>
            <a:off x="2485447" y="1822420"/>
            <a:ext cx="7249829" cy="2194834"/>
            <a:chOff x="2485447" y="1822420"/>
            <a:chExt cx="7249829" cy="2194834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26DEB95A-4BD1-4DA6-952C-595D790E2B2A}"/>
                </a:ext>
              </a:extLst>
            </p:cNvPr>
            <p:cNvSpPr/>
            <p:nvPr/>
          </p:nvSpPr>
          <p:spPr>
            <a:xfrm>
              <a:off x="5769714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25D64517-E638-470B-B48B-7853563C87F7}"/>
                </a:ext>
              </a:extLst>
            </p:cNvPr>
            <p:cNvSpPr/>
            <p:nvPr/>
          </p:nvSpPr>
          <p:spPr>
            <a:xfrm>
              <a:off x="7285055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3C3F0F9B-381B-40D4-AB63-36559705B6B9}"/>
                </a:ext>
              </a:extLst>
            </p:cNvPr>
            <p:cNvSpPr/>
            <p:nvPr/>
          </p:nvSpPr>
          <p:spPr>
            <a:xfrm>
              <a:off x="4183288" y="3562548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E2E89248-46A1-4C25-892E-324CFFAB25B7}"/>
                </a:ext>
              </a:extLst>
            </p:cNvPr>
            <p:cNvSpPr/>
            <p:nvPr/>
          </p:nvSpPr>
          <p:spPr>
            <a:xfrm>
              <a:off x="2485447" y="3264136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A6D75E45-1DA8-4EDC-975A-8858D4DECA94}"/>
                </a:ext>
              </a:extLst>
            </p:cNvPr>
            <p:cNvSpPr/>
            <p:nvPr/>
          </p:nvSpPr>
          <p:spPr>
            <a:xfrm>
              <a:off x="9252072" y="2077739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30934EE-7979-482F-AF3D-D8EA31BCD02C}"/>
              </a:ext>
            </a:extLst>
          </p:cNvPr>
          <p:cNvGrpSpPr/>
          <p:nvPr/>
        </p:nvGrpSpPr>
        <p:grpSpPr>
          <a:xfrm>
            <a:off x="2270508" y="1822420"/>
            <a:ext cx="7223166" cy="2195052"/>
            <a:chOff x="2270508" y="1822420"/>
            <a:chExt cx="7223166" cy="2195052"/>
          </a:xfrm>
          <a:solidFill>
            <a:schemeClr val="bg1"/>
          </a:solidFill>
        </p:grpSpPr>
        <p:sp>
          <p:nvSpPr>
            <p:cNvPr id="87" name="矩形: 圓角 86">
              <a:extLst>
                <a:ext uri="{FF2B5EF4-FFF2-40B4-BE49-F238E27FC236}">
                  <a16:creationId xmlns:a16="http://schemas.microsoft.com/office/drawing/2014/main" id="{FA08B258-37BA-4F3E-8CB4-A46882D32C57}"/>
                </a:ext>
              </a:extLst>
            </p:cNvPr>
            <p:cNvSpPr/>
            <p:nvPr/>
          </p:nvSpPr>
          <p:spPr>
            <a:xfrm>
              <a:off x="4181911" y="1822420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矩形: 圓角 89">
              <a:extLst>
                <a:ext uri="{FF2B5EF4-FFF2-40B4-BE49-F238E27FC236}">
                  <a16:creationId xmlns:a16="http://schemas.microsoft.com/office/drawing/2014/main" id="{5C22C675-3E86-4434-9C9D-62E9A1366A0B}"/>
                </a:ext>
              </a:extLst>
            </p:cNvPr>
            <p:cNvSpPr/>
            <p:nvPr/>
          </p:nvSpPr>
          <p:spPr>
            <a:xfrm>
              <a:off x="5780365" y="3548593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1556A500-643F-4A1F-AE95-124BC4E8719F}"/>
                </a:ext>
              </a:extLst>
            </p:cNvPr>
            <p:cNvSpPr/>
            <p:nvPr/>
          </p:nvSpPr>
          <p:spPr>
            <a:xfrm>
              <a:off x="7325628" y="3562766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09798409-7752-40D6-9CE0-8304D0C0F3D9}"/>
                </a:ext>
              </a:extLst>
            </p:cNvPr>
            <p:cNvSpPr/>
            <p:nvPr/>
          </p:nvSpPr>
          <p:spPr>
            <a:xfrm>
              <a:off x="2270508" y="2037720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D55C1D0D-FFA9-47D5-BB5A-2A23DB1EE45B}"/>
                </a:ext>
              </a:extLst>
            </p:cNvPr>
            <p:cNvSpPr/>
            <p:nvPr/>
          </p:nvSpPr>
          <p:spPr>
            <a:xfrm>
              <a:off x="9010470" y="3227064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00373C1-FEB8-4EBB-8EF2-A548D7055BDD}"/>
                </a:ext>
              </a:extLst>
            </p:cNvPr>
            <p:cNvSpPr/>
            <p:nvPr/>
          </p:nvSpPr>
          <p:spPr>
            <a:xfrm>
              <a:off x="5204923" y="2826826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1F00EEDF-177F-47DB-A619-810ABC93E739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2492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2053F-597C-4D09-8648-977538D6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與 </a:t>
            </a:r>
            <a:r>
              <a:rPr kumimoji="1" lang="en-US" altLang="zh-TW" dirty="0"/>
              <a:t>F</a:t>
            </a:r>
            <a:r>
              <a:rPr kumimoji="1" lang="en-US" altLang="zh-TW" baseline="-25000" dirty="0"/>
              <a:t>1 </a:t>
            </a:r>
            <a:r>
              <a:rPr kumimoji="1" lang="zh-TW" altLang="en-US" dirty="0"/>
              <a:t>同樣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92EE7-F58E-4018-AC95-10FC65C8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給下一條流</a:t>
            </a:r>
            <a:r>
              <a:rPr kumimoji="1" lang="zh-TW" altLang="en-US" b="1" dirty="0"/>
              <a:t>機會</a:t>
            </a:r>
            <a:endParaRPr kumimoji="1" lang="en-US" altLang="zh-TW" b="1" dirty="0"/>
          </a:p>
          <a:p>
            <a:pPr marL="0" indent="0">
              <a:buNone/>
            </a:pPr>
            <a:endParaRPr kumimoji="1" lang="en-US" altLang="zh-TW" b="1" dirty="0"/>
          </a:p>
          <a:p>
            <a:pPr marL="0" indent="0">
              <a:buNone/>
            </a:pPr>
            <a:r>
              <a:rPr kumimoji="1" lang="zh-TW" altLang="en-US" dirty="0"/>
              <a:t>所以</a:t>
            </a:r>
            <a:r>
              <a:rPr kumimoji="1" lang="zh-TW" altLang="en-US" b="1" dirty="0"/>
              <a:t>反向邊</a:t>
            </a:r>
            <a:r>
              <a:rPr kumimoji="1" lang="zh-TW" altLang="en-US" dirty="0"/>
              <a:t>都得給予</a:t>
            </a:r>
            <a:r>
              <a:rPr kumimoji="1" lang="zh-TW" altLang="en-US" b="1" dirty="0"/>
              <a:t>同等</a:t>
            </a:r>
            <a:r>
              <a:rPr kumimoji="1" lang="zh-TW" altLang="en-US" dirty="0"/>
              <a:t>的</a:t>
            </a:r>
            <a:r>
              <a:rPr kumimoji="1" lang="zh-TW" altLang="en-US" b="1" dirty="0"/>
              <a:t>剩餘容量</a:t>
            </a:r>
            <a:endParaRPr kumimoji="1" lang="en-US" altLang="zh-TW" b="1" dirty="0"/>
          </a:p>
          <a:p>
            <a:pPr marL="0" indent="0">
              <a:buNone/>
            </a:pPr>
            <a:endParaRPr kumimoji="1" lang="en-US" altLang="zh-TW" b="1" dirty="0"/>
          </a:p>
          <a:p>
            <a:pPr marL="0" indent="0">
              <a:buNone/>
            </a:pPr>
            <a:r>
              <a:rPr kumimoji="1" lang="zh-TW" altLang="en-US" b="1" dirty="0"/>
              <a:t>流量多少就給多少</a:t>
            </a:r>
            <a:endParaRPr kumimoji="1"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6005873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剩餘容量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26E7026-0123-4E39-8BEB-9D84BF661530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1F8AD-C83F-4805-9170-15CC08244B48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54264D6-DC24-41CC-B57D-52C25BF94239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55D438A-9107-497C-9AB4-361BC14A0DD2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D9A7BB8-8193-495C-8A87-02760FA84337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35A74AD-BD77-4B19-BB3D-5082BE1A613A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608CAE-F2D6-4DFD-844F-DA1264E1F0D4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98B9C76-103A-4891-8592-FDD0F2D082A9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A8389D-5D9B-4474-A56C-016C68ABDA14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3F197-244E-48C2-894D-1F62286E86FB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0D64D7C-9D42-42C4-B972-4EA5FFDE8CBC}"/>
              </a:ext>
            </a:extLst>
          </p:cNvPr>
          <p:cNvCxnSpPr>
            <a:cxnSpLocks/>
          </p:cNvCxnSpPr>
          <p:nvPr/>
        </p:nvCxnSpPr>
        <p:spPr>
          <a:xfrm flipH="1">
            <a:off x="1858971" y="2291458"/>
            <a:ext cx="1325081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2EB124D-ADEA-4CEF-A5E4-14A676D80641}"/>
              </a:ext>
            </a:extLst>
          </p:cNvPr>
          <p:cNvCxnSpPr>
            <a:cxnSpLocks/>
            <a:stCxn id="12" idx="5"/>
            <a:endCxn id="5" idx="2"/>
          </p:cNvCxnSpPr>
          <p:nvPr/>
        </p:nvCxnSpPr>
        <p:spPr>
          <a:xfrm>
            <a:off x="1858971" y="3426041"/>
            <a:ext cx="1325081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28AA4CC-9D7C-432E-A2E5-7C63FCA34630}"/>
              </a:ext>
            </a:extLst>
          </p:cNvPr>
          <p:cNvCxnSpPr>
            <a:cxnSpLocks/>
          </p:cNvCxnSpPr>
          <p:nvPr/>
        </p:nvCxnSpPr>
        <p:spPr>
          <a:xfrm flipH="1">
            <a:off x="3907066" y="2291458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B649739-BC98-445D-9C1F-57FC344A54C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48020" y="2291458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0E609AC-CF0F-43D1-8952-957722F1274A}"/>
              </a:ext>
            </a:extLst>
          </p:cNvPr>
          <p:cNvCxnSpPr>
            <a:cxnSpLocks/>
          </p:cNvCxnSpPr>
          <p:nvPr/>
        </p:nvCxnSpPr>
        <p:spPr>
          <a:xfrm flipH="1">
            <a:off x="7135823" y="4038742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3605D5C-5FAE-445C-A002-09DF8674D52E}"/>
              </a:ext>
            </a:extLst>
          </p:cNvPr>
          <p:cNvCxnSpPr>
            <a:cxnSpLocks/>
          </p:cNvCxnSpPr>
          <p:nvPr/>
        </p:nvCxnSpPr>
        <p:spPr>
          <a:xfrm flipH="1">
            <a:off x="5548020" y="4038742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226A104-4ED4-42B1-9727-3A5D9990702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907066" y="4038742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CE2FB6F-E538-4FC7-AAD7-02B2488C8CFB}"/>
              </a:ext>
            </a:extLst>
          </p:cNvPr>
          <p:cNvCxnSpPr>
            <a:cxnSpLocks/>
          </p:cNvCxnSpPr>
          <p:nvPr/>
        </p:nvCxnSpPr>
        <p:spPr>
          <a:xfrm flipV="1">
            <a:off x="5186513" y="2652965"/>
            <a:ext cx="0" cy="10242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0C0B1C32-1A79-49EC-BAA4-B63A95060879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8702352" y="2291458"/>
            <a:ext cx="1417227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B7F6041-7818-4861-9B32-CF945DD3FFDD}"/>
              </a:ext>
            </a:extLst>
          </p:cNvPr>
          <p:cNvCxnSpPr>
            <a:cxnSpLocks/>
          </p:cNvCxnSpPr>
          <p:nvPr/>
        </p:nvCxnSpPr>
        <p:spPr>
          <a:xfrm flipH="1">
            <a:off x="8702352" y="3426041"/>
            <a:ext cx="1417227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CA6F0DB-996F-4808-850A-6165424EABA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135823" y="2291458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654B636-5420-4D67-B411-D42EB5F0C0EB}"/>
              </a:ext>
            </a:extLst>
          </p:cNvPr>
          <p:cNvGrpSpPr/>
          <p:nvPr/>
        </p:nvGrpSpPr>
        <p:grpSpPr>
          <a:xfrm>
            <a:off x="2485447" y="1822420"/>
            <a:ext cx="7249829" cy="2194834"/>
            <a:chOff x="2485447" y="1822420"/>
            <a:chExt cx="7249829" cy="2194834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26DEB95A-4BD1-4DA6-952C-595D790E2B2A}"/>
                </a:ext>
              </a:extLst>
            </p:cNvPr>
            <p:cNvSpPr/>
            <p:nvPr/>
          </p:nvSpPr>
          <p:spPr>
            <a:xfrm>
              <a:off x="5769714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25D64517-E638-470B-B48B-7853563C87F7}"/>
                </a:ext>
              </a:extLst>
            </p:cNvPr>
            <p:cNvSpPr/>
            <p:nvPr/>
          </p:nvSpPr>
          <p:spPr>
            <a:xfrm>
              <a:off x="7285055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3C3F0F9B-381B-40D4-AB63-36559705B6B9}"/>
                </a:ext>
              </a:extLst>
            </p:cNvPr>
            <p:cNvSpPr/>
            <p:nvPr/>
          </p:nvSpPr>
          <p:spPr>
            <a:xfrm>
              <a:off x="4183288" y="3562548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E2E89248-46A1-4C25-892E-324CFFAB25B7}"/>
                </a:ext>
              </a:extLst>
            </p:cNvPr>
            <p:cNvSpPr/>
            <p:nvPr/>
          </p:nvSpPr>
          <p:spPr>
            <a:xfrm>
              <a:off x="2485447" y="3264136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A6D75E45-1DA8-4EDC-975A-8858D4DECA94}"/>
                </a:ext>
              </a:extLst>
            </p:cNvPr>
            <p:cNvSpPr/>
            <p:nvPr/>
          </p:nvSpPr>
          <p:spPr>
            <a:xfrm>
              <a:off x="9252072" y="2077739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30934EE-7979-482F-AF3D-D8EA31BCD02C}"/>
              </a:ext>
            </a:extLst>
          </p:cNvPr>
          <p:cNvGrpSpPr/>
          <p:nvPr/>
        </p:nvGrpSpPr>
        <p:grpSpPr>
          <a:xfrm>
            <a:off x="2270508" y="1822420"/>
            <a:ext cx="7223166" cy="2195052"/>
            <a:chOff x="2270508" y="1822420"/>
            <a:chExt cx="7223166" cy="2195052"/>
          </a:xfrm>
          <a:solidFill>
            <a:schemeClr val="bg1"/>
          </a:solidFill>
        </p:grpSpPr>
        <p:sp>
          <p:nvSpPr>
            <p:cNvPr id="87" name="矩形: 圓角 86">
              <a:extLst>
                <a:ext uri="{FF2B5EF4-FFF2-40B4-BE49-F238E27FC236}">
                  <a16:creationId xmlns:a16="http://schemas.microsoft.com/office/drawing/2014/main" id="{FA08B258-37BA-4F3E-8CB4-A46882D32C57}"/>
                </a:ext>
              </a:extLst>
            </p:cNvPr>
            <p:cNvSpPr/>
            <p:nvPr/>
          </p:nvSpPr>
          <p:spPr>
            <a:xfrm>
              <a:off x="4181911" y="1822420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矩形: 圓角 89">
              <a:extLst>
                <a:ext uri="{FF2B5EF4-FFF2-40B4-BE49-F238E27FC236}">
                  <a16:creationId xmlns:a16="http://schemas.microsoft.com/office/drawing/2014/main" id="{5C22C675-3E86-4434-9C9D-62E9A1366A0B}"/>
                </a:ext>
              </a:extLst>
            </p:cNvPr>
            <p:cNvSpPr/>
            <p:nvPr/>
          </p:nvSpPr>
          <p:spPr>
            <a:xfrm>
              <a:off x="5780365" y="3548593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1556A500-643F-4A1F-AE95-124BC4E8719F}"/>
                </a:ext>
              </a:extLst>
            </p:cNvPr>
            <p:cNvSpPr/>
            <p:nvPr/>
          </p:nvSpPr>
          <p:spPr>
            <a:xfrm>
              <a:off x="7325628" y="3562766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09798409-7752-40D6-9CE0-8304D0C0F3D9}"/>
                </a:ext>
              </a:extLst>
            </p:cNvPr>
            <p:cNvSpPr/>
            <p:nvPr/>
          </p:nvSpPr>
          <p:spPr>
            <a:xfrm>
              <a:off x="2270508" y="2037720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D55C1D0D-FFA9-47D5-BB5A-2A23DB1EE45B}"/>
                </a:ext>
              </a:extLst>
            </p:cNvPr>
            <p:cNvSpPr/>
            <p:nvPr/>
          </p:nvSpPr>
          <p:spPr>
            <a:xfrm>
              <a:off x="9010470" y="3227064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00373C1-FEB8-4EBB-8EF2-A548D7055BDD}"/>
                </a:ext>
              </a:extLst>
            </p:cNvPr>
            <p:cNvSpPr/>
            <p:nvPr/>
          </p:nvSpPr>
          <p:spPr>
            <a:xfrm>
              <a:off x="5204923" y="2826826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1F00EEDF-177F-47DB-A619-810ABC93E739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4923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剩餘容量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26E7026-0123-4E39-8BEB-9D84BF661530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1F8AD-C83F-4805-9170-15CC08244B48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54264D6-DC24-41CC-B57D-52C25BF94239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55D438A-9107-497C-9AB4-361BC14A0DD2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D9A7BB8-8193-495C-8A87-02760FA84337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35A74AD-BD77-4B19-BB3D-5082BE1A613A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608CAE-F2D6-4DFD-844F-DA1264E1F0D4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98B9C76-103A-4891-8592-FDD0F2D082A9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A8389D-5D9B-4474-A56C-016C68ABDA14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3F197-244E-48C2-894D-1F62286E86FB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0D64D7C-9D42-42C4-B972-4EA5FFDE8CBC}"/>
              </a:ext>
            </a:extLst>
          </p:cNvPr>
          <p:cNvCxnSpPr>
            <a:cxnSpLocks/>
          </p:cNvCxnSpPr>
          <p:nvPr/>
        </p:nvCxnSpPr>
        <p:spPr>
          <a:xfrm flipH="1">
            <a:off x="1858971" y="2291458"/>
            <a:ext cx="1325081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2EB124D-ADEA-4CEF-A5E4-14A676D80641}"/>
              </a:ext>
            </a:extLst>
          </p:cNvPr>
          <p:cNvCxnSpPr>
            <a:cxnSpLocks/>
          </p:cNvCxnSpPr>
          <p:nvPr/>
        </p:nvCxnSpPr>
        <p:spPr>
          <a:xfrm flipH="1" flipV="1">
            <a:off x="1858971" y="3426041"/>
            <a:ext cx="1325081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28AA4CC-9D7C-432E-A2E5-7C63FCA34630}"/>
              </a:ext>
            </a:extLst>
          </p:cNvPr>
          <p:cNvCxnSpPr>
            <a:cxnSpLocks/>
          </p:cNvCxnSpPr>
          <p:nvPr/>
        </p:nvCxnSpPr>
        <p:spPr>
          <a:xfrm flipH="1">
            <a:off x="3907066" y="2291458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B649739-BC98-445D-9C1F-57FC344A54C4}"/>
              </a:ext>
            </a:extLst>
          </p:cNvPr>
          <p:cNvCxnSpPr>
            <a:cxnSpLocks/>
          </p:cNvCxnSpPr>
          <p:nvPr/>
        </p:nvCxnSpPr>
        <p:spPr>
          <a:xfrm flipH="1">
            <a:off x="5548020" y="2291458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0E609AC-CF0F-43D1-8952-957722F1274A}"/>
              </a:ext>
            </a:extLst>
          </p:cNvPr>
          <p:cNvCxnSpPr>
            <a:cxnSpLocks/>
          </p:cNvCxnSpPr>
          <p:nvPr/>
        </p:nvCxnSpPr>
        <p:spPr>
          <a:xfrm flipH="1">
            <a:off x="7135823" y="4038742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3605D5C-5FAE-445C-A002-09DF8674D52E}"/>
              </a:ext>
            </a:extLst>
          </p:cNvPr>
          <p:cNvCxnSpPr>
            <a:cxnSpLocks/>
          </p:cNvCxnSpPr>
          <p:nvPr/>
        </p:nvCxnSpPr>
        <p:spPr>
          <a:xfrm flipH="1">
            <a:off x="5548020" y="4038742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226A104-4ED4-42B1-9727-3A5D99907022}"/>
              </a:ext>
            </a:extLst>
          </p:cNvPr>
          <p:cNvCxnSpPr>
            <a:cxnSpLocks/>
          </p:cNvCxnSpPr>
          <p:nvPr/>
        </p:nvCxnSpPr>
        <p:spPr>
          <a:xfrm flipH="1">
            <a:off x="3907066" y="4038742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CE2FB6F-E538-4FC7-AAD7-02B2488C8CFB}"/>
              </a:ext>
            </a:extLst>
          </p:cNvPr>
          <p:cNvCxnSpPr>
            <a:cxnSpLocks/>
            <a:stCxn id="7" idx="7"/>
            <a:endCxn id="6" idx="5"/>
          </p:cNvCxnSpPr>
          <p:nvPr/>
        </p:nvCxnSpPr>
        <p:spPr>
          <a:xfrm flipV="1">
            <a:off x="5442137" y="2547082"/>
            <a:ext cx="0" cy="123603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0C0B1C32-1A79-49EC-BAA4-B63A95060879}"/>
              </a:ext>
            </a:extLst>
          </p:cNvPr>
          <p:cNvCxnSpPr>
            <a:cxnSpLocks/>
          </p:cNvCxnSpPr>
          <p:nvPr/>
        </p:nvCxnSpPr>
        <p:spPr>
          <a:xfrm flipH="1" flipV="1">
            <a:off x="8702352" y="2291458"/>
            <a:ext cx="1417227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B7F6041-7818-4861-9B32-CF945DD3FFDD}"/>
              </a:ext>
            </a:extLst>
          </p:cNvPr>
          <p:cNvCxnSpPr>
            <a:cxnSpLocks/>
          </p:cNvCxnSpPr>
          <p:nvPr/>
        </p:nvCxnSpPr>
        <p:spPr>
          <a:xfrm flipH="1">
            <a:off x="8702352" y="3426041"/>
            <a:ext cx="1417227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CA6F0DB-996F-4808-850A-6165424EABA2}"/>
              </a:ext>
            </a:extLst>
          </p:cNvPr>
          <p:cNvCxnSpPr>
            <a:cxnSpLocks/>
          </p:cNvCxnSpPr>
          <p:nvPr/>
        </p:nvCxnSpPr>
        <p:spPr>
          <a:xfrm flipH="1">
            <a:off x="7135823" y="2291458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654B636-5420-4D67-B411-D42EB5F0C0EB}"/>
              </a:ext>
            </a:extLst>
          </p:cNvPr>
          <p:cNvGrpSpPr/>
          <p:nvPr/>
        </p:nvGrpSpPr>
        <p:grpSpPr>
          <a:xfrm>
            <a:off x="2485447" y="1822420"/>
            <a:ext cx="7249829" cy="2194834"/>
            <a:chOff x="2485447" y="1822420"/>
            <a:chExt cx="7249829" cy="2194834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26DEB95A-4BD1-4DA6-952C-595D790E2B2A}"/>
                </a:ext>
              </a:extLst>
            </p:cNvPr>
            <p:cNvSpPr/>
            <p:nvPr/>
          </p:nvSpPr>
          <p:spPr>
            <a:xfrm>
              <a:off x="5769714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25D64517-E638-470B-B48B-7853563C87F7}"/>
                </a:ext>
              </a:extLst>
            </p:cNvPr>
            <p:cNvSpPr/>
            <p:nvPr/>
          </p:nvSpPr>
          <p:spPr>
            <a:xfrm>
              <a:off x="7285055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3C3F0F9B-381B-40D4-AB63-36559705B6B9}"/>
                </a:ext>
              </a:extLst>
            </p:cNvPr>
            <p:cNvSpPr/>
            <p:nvPr/>
          </p:nvSpPr>
          <p:spPr>
            <a:xfrm>
              <a:off x="4183288" y="3562548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E2E89248-46A1-4C25-892E-324CFFAB25B7}"/>
                </a:ext>
              </a:extLst>
            </p:cNvPr>
            <p:cNvSpPr/>
            <p:nvPr/>
          </p:nvSpPr>
          <p:spPr>
            <a:xfrm>
              <a:off x="2485447" y="3264136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A6D75E45-1DA8-4EDC-975A-8858D4DECA94}"/>
                </a:ext>
              </a:extLst>
            </p:cNvPr>
            <p:cNvSpPr/>
            <p:nvPr/>
          </p:nvSpPr>
          <p:spPr>
            <a:xfrm>
              <a:off x="9252072" y="2077739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30934EE-7979-482F-AF3D-D8EA31BCD02C}"/>
              </a:ext>
            </a:extLst>
          </p:cNvPr>
          <p:cNvGrpSpPr/>
          <p:nvPr/>
        </p:nvGrpSpPr>
        <p:grpSpPr>
          <a:xfrm>
            <a:off x="2270508" y="1822420"/>
            <a:ext cx="7223166" cy="2195052"/>
            <a:chOff x="2270508" y="1822420"/>
            <a:chExt cx="7223166" cy="2195052"/>
          </a:xfrm>
          <a:solidFill>
            <a:schemeClr val="bg1"/>
          </a:solidFill>
        </p:grpSpPr>
        <p:sp>
          <p:nvSpPr>
            <p:cNvPr id="87" name="矩形: 圓角 86">
              <a:extLst>
                <a:ext uri="{FF2B5EF4-FFF2-40B4-BE49-F238E27FC236}">
                  <a16:creationId xmlns:a16="http://schemas.microsoft.com/office/drawing/2014/main" id="{FA08B258-37BA-4F3E-8CB4-A46882D32C57}"/>
                </a:ext>
              </a:extLst>
            </p:cNvPr>
            <p:cNvSpPr/>
            <p:nvPr/>
          </p:nvSpPr>
          <p:spPr>
            <a:xfrm>
              <a:off x="4181911" y="1822420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0" name="矩形: 圓角 89">
              <a:extLst>
                <a:ext uri="{FF2B5EF4-FFF2-40B4-BE49-F238E27FC236}">
                  <a16:creationId xmlns:a16="http://schemas.microsoft.com/office/drawing/2014/main" id="{5C22C675-3E86-4434-9C9D-62E9A1366A0B}"/>
                </a:ext>
              </a:extLst>
            </p:cNvPr>
            <p:cNvSpPr/>
            <p:nvPr/>
          </p:nvSpPr>
          <p:spPr>
            <a:xfrm>
              <a:off x="5780365" y="3548593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1556A500-643F-4A1F-AE95-124BC4E8719F}"/>
                </a:ext>
              </a:extLst>
            </p:cNvPr>
            <p:cNvSpPr/>
            <p:nvPr/>
          </p:nvSpPr>
          <p:spPr>
            <a:xfrm>
              <a:off x="7325628" y="3562766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09798409-7752-40D6-9CE0-8304D0C0F3D9}"/>
                </a:ext>
              </a:extLst>
            </p:cNvPr>
            <p:cNvSpPr/>
            <p:nvPr/>
          </p:nvSpPr>
          <p:spPr>
            <a:xfrm>
              <a:off x="2270508" y="2037720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D55C1D0D-FFA9-47D5-BB5A-2A23DB1EE45B}"/>
                </a:ext>
              </a:extLst>
            </p:cNvPr>
            <p:cNvSpPr/>
            <p:nvPr/>
          </p:nvSpPr>
          <p:spPr>
            <a:xfrm>
              <a:off x="9010470" y="3227064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00373C1-FEB8-4EBB-8EF2-A548D7055BDD}"/>
                </a:ext>
              </a:extLst>
            </p:cNvPr>
            <p:cNvSpPr/>
            <p:nvPr/>
          </p:nvSpPr>
          <p:spPr>
            <a:xfrm>
              <a:off x="5470738" y="2826826"/>
              <a:ext cx="483204" cy="454706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1F00EEDF-177F-47DB-A619-810ABC93E739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FD743FD7-8FC6-4AE7-8D10-15C0EE9FA70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930889" y="2547082"/>
            <a:ext cx="0" cy="123603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59C25BA8-BB36-41B5-8BB3-BB9B30B1B578}"/>
              </a:ext>
            </a:extLst>
          </p:cNvPr>
          <p:cNvSpPr/>
          <p:nvPr/>
        </p:nvSpPr>
        <p:spPr>
          <a:xfrm>
            <a:off x="4414640" y="2832751"/>
            <a:ext cx="48320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44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DEEB3CE-ED91-4D2B-A58B-483A3F68A83A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1546638" y="2724693"/>
            <a:ext cx="0" cy="260767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384CF08-5192-4EC8-AA7F-91F4B00EBC5C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1908145" y="2360260"/>
            <a:ext cx="3742678" cy="29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7EC3B6C-7526-465B-A3D1-E4E95F73BE87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flipH="1" flipV="1">
            <a:off x="1908145" y="5693877"/>
            <a:ext cx="3753311" cy="835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75F1944-2F9D-41DF-8A3E-AC0A235174E7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0244A4C-9421-4E93-BADA-492974461F8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2012D41-8355-49B2-93B1-39B3E732592E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8BF80E23-ECBA-4A4B-98CE-068B28B564EE}"/>
              </a:ext>
            </a:extLst>
          </p:cNvPr>
          <p:cNvCxnSpPr>
            <a:cxnSpLocks/>
          </p:cNvCxnSpPr>
          <p:nvPr/>
        </p:nvCxnSpPr>
        <p:spPr>
          <a:xfrm>
            <a:off x="10856971" y="2722038"/>
            <a:ext cx="14452" cy="262994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1567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Augmenting path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</a:rPr>
              <a:t>指的是一條路徑</a:t>
            </a:r>
            <a:endParaRPr kumimoji="1"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kumimoji="1"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</a:rPr>
              <a:t>它的剩餘容量</a:t>
            </a:r>
            <a:endParaRPr kumimoji="1"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</a:rPr>
              <a:t>足夠讓大於 </a:t>
            </a:r>
            <a:r>
              <a:rPr kumimoji="1" lang="en-US" altLang="zh-TW" dirty="0">
                <a:solidFill>
                  <a:schemeClr val="bg1">
                    <a:lumMod val="65000"/>
                  </a:schemeClr>
                </a:solidFill>
              </a:rPr>
              <a:t>0 </a:t>
            </a:r>
            <a:r>
              <a:rPr kumimoji="1" lang="zh-TW" altLang="en-US" dirty="0">
                <a:solidFill>
                  <a:schemeClr val="bg1">
                    <a:lumMod val="65000"/>
                  </a:schemeClr>
                </a:solidFill>
              </a:rPr>
              <a:t>的流量通過</a:t>
            </a:r>
            <a:endParaRPr kumimoji="1"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kumimoji="1" lang="en-US" altLang="ja-JP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kumimoji="1" lang="zh-TW" altLang="en-US" dirty="0"/>
              <a:t>顯然已經找不到這條路徑了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故原圖的</a:t>
            </a:r>
            <a:r>
              <a:rPr kumimoji="1" lang="zh-TW" altLang="en-US" b="1" dirty="0"/>
              <a:t>最大流</a:t>
            </a:r>
            <a:r>
              <a:rPr kumimoji="1" lang="zh-TW" altLang="en-US" dirty="0"/>
              <a:t>為 </a:t>
            </a:r>
            <a:r>
              <a:rPr kumimoji="1" lang="en-US" altLang="zh-TW" dirty="0"/>
              <a:t>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4445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B2053F-597C-4D09-8648-977538D6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兩個流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92EE7-F58E-4018-AC95-10FC65C8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實際上相抵之後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F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 </a:t>
            </a:r>
            <a:r>
              <a:rPr kumimoji="1" lang="zh-TW" altLang="en-US" dirty="0"/>
              <a:t>比 </a:t>
            </a:r>
            <a:r>
              <a:rPr kumimoji="1" lang="en-US" altLang="zh-TW" dirty="0"/>
              <a:t>F</a:t>
            </a:r>
            <a:r>
              <a:rPr kumimoji="1" lang="en-US" altLang="zh-TW" baseline="-25000" dirty="0"/>
              <a:t>2</a:t>
            </a:r>
            <a:r>
              <a:rPr kumimoji="1" lang="zh-TW" altLang="en-US" baseline="-25000" dirty="0"/>
              <a:t> </a:t>
            </a:r>
            <a:r>
              <a:rPr kumimoji="1" lang="zh-TW" altLang="en-US" dirty="0"/>
              <a:t>來得大，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所以在中間相遇部分會有 </a:t>
            </a:r>
            <a:r>
              <a:rPr kumimoji="1" lang="en-US" altLang="zh-TW" dirty="0"/>
              <a:t>F</a:t>
            </a:r>
            <a:r>
              <a:rPr kumimoji="1" lang="en-US" altLang="zh-TW" baseline="-25000" dirty="0"/>
              <a:t>3 </a:t>
            </a:r>
            <a:r>
              <a:rPr kumimoji="1" lang="en-US" altLang="zh-TW" dirty="0"/>
              <a:t>=</a:t>
            </a:r>
            <a:r>
              <a:rPr kumimoji="1" lang="zh-TW" altLang="en-US" baseline="-25000" dirty="0"/>
              <a:t> </a:t>
            </a:r>
            <a:r>
              <a:rPr kumimoji="1" lang="en-US" altLang="zh-TW" dirty="0"/>
              <a:t>F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 -</a:t>
            </a:r>
            <a:r>
              <a:rPr kumimoji="1" lang="zh-TW" altLang="en-US" dirty="0"/>
              <a:t> </a:t>
            </a:r>
            <a:r>
              <a:rPr kumimoji="1" lang="en-US" altLang="zh-TW" dirty="0"/>
              <a:t>F</a:t>
            </a:r>
            <a:r>
              <a:rPr kumimoji="1" lang="en-US" altLang="zh-TW" baseline="-25000" dirty="0"/>
              <a:t>2</a:t>
            </a:r>
            <a:r>
              <a:rPr kumimoji="1" lang="zh-TW" altLang="en-US" baseline="-25000" dirty="0"/>
              <a:t> </a:t>
            </a:r>
            <a:endParaRPr kumimoji="1" lang="en-US" altLang="zh-TW" baseline="-25000" dirty="0"/>
          </a:p>
        </p:txBody>
      </p:sp>
    </p:spTree>
    <p:extLst>
      <p:ext uri="{BB962C8B-B14F-4D97-AF65-F5344CB8AC3E}">
        <p14:creationId xmlns:p14="http://schemas.microsoft.com/office/powerpoint/2010/main" val="561656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剩餘容量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26E7026-0123-4E39-8BEB-9D84BF661530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1F8AD-C83F-4805-9170-15CC08244B48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54264D6-DC24-41CC-B57D-52C25BF94239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55D438A-9107-497C-9AB4-361BC14A0DD2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D9A7BB8-8193-495C-8A87-02760FA84337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35A74AD-BD77-4B19-BB3D-5082BE1A613A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608CAE-F2D6-4DFD-844F-DA1264E1F0D4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98B9C76-103A-4891-8592-FDD0F2D082A9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A8389D-5D9B-4474-A56C-016C68ABDA14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3F197-244E-48C2-894D-1F62286E86FB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0D64D7C-9D42-42C4-B972-4EA5FFDE8CBC}"/>
              </a:ext>
            </a:extLst>
          </p:cNvPr>
          <p:cNvCxnSpPr>
            <a:stCxn id="12" idx="7"/>
            <a:endCxn id="4" idx="2"/>
          </p:cNvCxnSpPr>
          <p:nvPr/>
        </p:nvCxnSpPr>
        <p:spPr>
          <a:xfrm flipV="1">
            <a:off x="1858971" y="2291458"/>
            <a:ext cx="1325081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2EB124D-ADEA-4CEF-A5E4-14A676D80641}"/>
              </a:ext>
            </a:extLst>
          </p:cNvPr>
          <p:cNvCxnSpPr>
            <a:cxnSpLocks/>
            <a:stCxn id="12" idx="5"/>
            <a:endCxn id="5" idx="2"/>
          </p:cNvCxnSpPr>
          <p:nvPr/>
        </p:nvCxnSpPr>
        <p:spPr>
          <a:xfrm>
            <a:off x="1858971" y="3426041"/>
            <a:ext cx="1325081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28AA4CC-9D7C-432E-A2E5-7C63FCA3463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907066" y="2291458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B649739-BC98-445D-9C1F-57FC344A54C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48020" y="2291458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0E609AC-CF0F-43D1-8952-957722F1274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7135823" y="4038742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3605D5C-5FAE-445C-A002-09DF8674D52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548020" y="4038742"/>
            <a:ext cx="864789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226A104-4ED4-42B1-9727-3A5D9990702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907066" y="4038742"/>
            <a:ext cx="91794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CE2FB6F-E538-4FC7-AAD7-02B2488C8CF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86513" y="2652965"/>
            <a:ext cx="0" cy="10242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0C0B1C32-1A79-49EC-BAA4-B63A95060879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8702352" y="2291458"/>
            <a:ext cx="1417227" cy="6233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B7F6041-7818-4861-9B32-CF945DD3FFDD}"/>
              </a:ext>
            </a:extLst>
          </p:cNvPr>
          <p:cNvCxnSpPr>
            <a:cxnSpLocks/>
            <a:stCxn id="11" idx="6"/>
            <a:endCxn id="13" idx="3"/>
          </p:cNvCxnSpPr>
          <p:nvPr/>
        </p:nvCxnSpPr>
        <p:spPr>
          <a:xfrm flipV="1">
            <a:off x="8702352" y="3426041"/>
            <a:ext cx="1417227" cy="6127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CA6F0DB-996F-4808-850A-6165424EABA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135823" y="2291458"/>
            <a:ext cx="843515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FA08B258-37BA-4F3E-8CB4-A46882D32C57}"/>
              </a:ext>
            </a:extLst>
          </p:cNvPr>
          <p:cNvSpPr/>
          <p:nvPr/>
        </p:nvSpPr>
        <p:spPr>
          <a:xfrm>
            <a:off x="4181911" y="1822420"/>
            <a:ext cx="48320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矩形: 圓角 89">
            <a:extLst>
              <a:ext uri="{FF2B5EF4-FFF2-40B4-BE49-F238E27FC236}">
                <a16:creationId xmlns:a16="http://schemas.microsoft.com/office/drawing/2014/main" id="{5C22C675-3E86-4434-9C9D-62E9A1366A0B}"/>
              </a:ext>
            </a:extLst>
          </p:cNvPr>
          <p:cNvSpPr/>
          <p:nvPr/>
        </p:nvSpPr>
        <p:spPr>
          <a:xfrm>
            <a:off x="5780365" y="3548593"/>
            <a:ext cx="48320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矩形: 圓角 90">
            <a:extLst>
              <a:ext uri="{FF2B5EF4-FFF2-40B4-BE49-F238E27FC236}">
                <a16:creationId xmlns:a16="http://schemas.microsoft.com/office/drawing/2014/main" id="{1556A500-643F-4A1F-AE95-124BC4E8719F}"/>
              </a:ext>
            </a:extLst>
          </p:cNvPr>
          <p:cNvSpPr/>
          <p:nvPr/>
        </p:nvSpPr>
        <p:spPr>
          <a:xfrm>
            <a:off x="7325628" y="3562766"/>
            <a:ext cx="48320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09798409-7752-40D6-9CE0-8304D0C0F3D9}"/>
              </a:ext>
            </a:extLst>
          </p:cNvPr>
          <p:cNvSpPr/>
          <p:nvPr/>
        </p:nvSpPr>
        <p:spPr>
          <a:xfrm>
            <a:off x="2270508" y="2037720"/>
            <a:ext cx="48320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EF526616-47B7-4B95-B6FD-5CDD02A8A532}"/>
              </a:ext>
            </a:extLst>
          </p:cNvPr>
          <p:cNvGrpSpPr/>
          <p:nvPr/>
        </p:nvGrpSpPr>
        <p:grpSpPr>
          <a:xfrm>
            <a:off x="2485447" y="1822420"/>
            <a:ext cx="7249829" cy="2194834"/>
            <a:chOff x="2485447" y="1822420"/>
            <a:chExt cx="7249829" cy="2194834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26DEB95A-4BD1-4DA6-952C-595D790E2B2A}"/>
                </a:ext>
              </a:extLst>
            </p:cNvPr>
            <p:cNvSpPr/>
            <p:nvPr/>
          </p:nvSpPr>
          <p:spPr>
            <a:xfrm>
              <a:off x="5769714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25D64517-E638-470B-B48B-7853563C87F7}"/>
                </a:ext>
              </a:extLst>
            </p:cNvPr>
            <p:cNvSpPr/>
            <p:nvPr/>
          </p:nvSpPr>
          <p:spPr>
            <a:xfrm>
              <a:off x="7285055" y="1822420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3C3F0F9B-381B-40D4-AB63-36559705B6B9}"/>
                </a:ext>
              </a:extLst>
            </p:cNvPr>
            <p:cNvSpPr/>
            <p:nvPr/>
          </p:nvSpPr>
          <p:spPr>
            <a:xfrm>
              <a:off x="4183288" y="3562548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E2E89248-46A1-4C25-892E-324CFFAB25B7}"/>
                </a:ext>
              </a:extLst>
            </p:cNvPr>
            <p:cNvSpPr/>
            <p:nvPr/>
          </p:nvSpPr>
          <p:spPr>
            <a:xfrm>
              <a:off x="2485447" y="3264136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A6D75E45-1DA8-4EDC-975A-8858D4DECA94}"/>
                </a:ext>
              </a:extLst>
            </p:cNvPr>
            <p:cNvSpPr/>
            <p:nvPr/>
          </p:nvSpPr>
          <p:spPr>
            <a:xfrm>
              <a:off x="9252072" y="2077739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D55C1D0D-FFA9-47D5-BB5A-2A23DB1EE45B}"/>
                </a:ext>
              </a:extLst>
            </p:cNvPr>
            <p:cNvSpPr/>
            <p:nvPr/>
          </p:nvSpPr>
          <p:spPr>
            <a:xfrm>
              <a:off x="9010470" y="3227064"/>
              <a:ext cx="483204" cy="4547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</a:t>
              </a:r>
              <a:endParaRPr kumimoji="1" lang="ja-JP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000373C1-FEB8-4EBB-8EF2-A548D7055BDD}"/>
              </a:ext>
            </a:extLst>
          </p:cNvPr>
          <p:cNvSpPr/>
          <p:nvPr/>
        </p:nvSpPr>
        <p:spPr>
          <a:xfrm>
            <a:off x="5204923" y="2826826"/>
            <a:ext cx="483204" cy="45470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ja-JP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AA558B4-464B-412D-AD8A-29A2A27EBBA7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9420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流量圖 </a:t>
            </a:r>
            <a:r>
              <a:rPr kumimoji="1" lang="en-US" altLang="zh-TW" dirty="0"/>
              <a:t>(</a:t>
            </a:r>
            <a:r>
              <a:rPr kumimoji="1" lang="zh-TW" altLang="en-US" dirty="0"/>
              <a:t>權重是流量</a:t>
            </a:r>
            <a:r>
              <a:rPr kumimoji="1" lang="en-US" altLang="zh-TW" dirty="0"/>
              <a:t>)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26E7026-0123-4E39-8BEB-9D84BF661530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1F8AD-C83F-4805-9170-15CC08244B48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54264D6-DC24-41CC-B57D-52C25BF94239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55D438A-9107-497C-9AB4-361BC14A0DD2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D9A7BB8-8193-495C-8A87-02760FA84337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35A74AD-BD77-4B19-BB3D-5082BE1A613A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608CAE-F2D6-4DFD-844F-DA1264E1F0D4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98B9C76-103A-4891-8592-FDD0F2D082A9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A8389D-5D9B-4474-A56C-016C68ABDA14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3F197-244E-48C2-894D-1F62286E86FB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0D64D7C-9D42-42C4-B972-4EA5FFDE8CBC}"/>
              </a:ext>
            </a:extLst>
          </p:cNvPr>
          <p:cNvCxnSpPr>
            <a:stCxn id="12" idx="7"/>
            <a:endCxn id="4" idx="2"/>
          </p:cNvCxnSpPr>
          <p:nvPr/>
        </p:nvCxnSpPr>
        <p:spPr>
          <a:xfrm flipV="1">
            <a:off x="1858971" y="2291458"/>
            <a:ext cx="1325081" cy="62333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2EB124D-ADEA-4CEF-A5E4-14A676D80641}"/>
              </a:ext>
            </a:extLst>
          </p:cNvPr>
          <p:cNvCxnSpPr>
            <a:cxnSpLocks/>
            <a:stCxn id="12" idx="5"/>
            <a:endCxn id="5" idx="2"/>
          </p:cNvCxnSpPr>
          <p:nvPr/>
        </p:nvCxnSpPr>
        <p:spPr>
          <a:xfrm>
            <a:off x="1858971" y="3426041"/>
            <a:ext cx="1325081" cy="612701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28AA4CC-9D7C-432E-A2E5-7C63FCA3463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907066" y="2291458"/>
            <a:ext cx="91794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B649739-BC98-445D-9C1F-57FC344A54C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48020" y="2291458"/>
            <a:ext cx="864789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0E609AC-CF0F-43D1-8952-957722F1274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7135823" y="4038742"/>
            <a:ext cx="84351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3605D5C-5FAE-445C-A002-09DF8674D52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548020" y="4038742"/>
            <a:ext cx="864789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226A104-4ED4-42B1-9727-3A5D9990702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907066" y="4038742"/>
            <a:ext cx="917940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CE2FB6F-E538-4FC7-AAD7-02B2488C8CF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86513" y="2652965"/>
            <a:ext cx="0" cy="1024270"/>
          </a:xfrm>
          <a:prstGeom prst="straightConnector1">
            <a:avLst/>
          </a:prstGeom>
          <a:ln w="76200">
            <a:solidFill>
              <a:srgbClr val="C5E0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0C0B1C32-1A79-49EC-BAA4-B63A95060879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8702352" y="2291458"/>
            <a:ext cx="1417227" cy="62333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B7F6041-7818-4861-9B32-CF945DD3FFDD}"/>
              </a:ext>
            </a:extLst>
          </p:cNvPr>
          <p:cNvCxnSpPr>
            <a:cxnSpLocks/>
            <a:stCxn id="11" idx="6"/>
            <a:endCxn id="13" idx="3"/>
          </p:cNvCxnSpPr>
          <p:nvPr/>
        </p:nvCxnSpPr>
        <p:spPr>
          <a:xfrm flipV="1">
            <a:off x="8702352" y="3426041"/>
            <a:ext cx="1417227" cy="61270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CA6F0DB-996F-4808-850A-6165424EABA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135823" y="2291458"/>
            <a:ext cx="843515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654B636-5420-4D67-B411-D42EB5F0C0EB}"/>
              </a:ext>
            </a:extLst>
          </p:cNvPr>
          <p:cNvGrpSpPr/>
          <p:nvPr/>
        </p:nvGrpSpPr>
        <p:grpSpPr>
          <a:xfrm>
            <a:off x="2485447" y="1822420"/>
            <a:ext cx="7249829" cy="2194834"/>
            <a:chOff x="2485447" y="1822420"/>
            <a:chExt cx="7249829" cy="2194834"/>
          </a:xfrm>
        </p:grpSpPr>
        <p:sp>
          <p:nvSpPr>
            <p:cNvPr id="88" name="矩形: 圓角 87">
              <a:extLst>
                <a:ext uri="{FF2B5EF4-FFF2-40B4-BE49-F238E27FC236}">
                  <a16:creationId xmlns:a16="http://schemas.microsoft.com/office/drawing/2014/main" id="{26DEB95A-4BD1-4DA6-952C-595D790E2B2A}"/>
                </a:ext>
              </a:extLst>
            </p:cNvPr>
            <p:cNvSpPr/>
            <p:nvPr/>
          </p:nvSpPr>
          <p:spPr>
            <a:xfrm>
              <a:off x="5769714" y="1822420"/>
              <a:ext cx="483204" cy="45470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25D64517-E638-470B-B48B-7853563C87F7}"/>
                </a:ext>
              </a:extLst>
            </p:cNvPr>
            <p:cNvSpPr/>
            <p:nvPr/>
          </p:nvSpPr>
          <p:spPr>
            <a:xfrm>
              <a:off x="7285055" y="1822420"/>
              <a:ext cx="483204" cy="45470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3C3F0F9B-381B-40D4-AB63-36559705B6B9}"/>
                </a:ext>
              </a:extLst>
            </p:cNvPr>
            <p:cNvSpPr/>
            <p:nvPr/>
          </p:nvSpPr>
          <p:spPr>
            <a:xfrm>
              <a:off x="4183288" y="3562548"/>
              <a:ext cx="483204" cy="45470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E2E89248-46A1-4C25-892E-324CFFAB25B7}"/>
                </a:ext>
              </a:extLst>
            </p:cNvPr>
            <p:cNvSpPr/>
            <p:nvPr/>
          </p:nvSpPr>
          <p:spPr>
            <a:xfrm>
              <a:off x="2485447" y="3264136"/>
              <a:ext cx="483204" cy="45470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A6D75E45-1DA8-4EDC-975A-8858D4DECA94}"/>
                </a:ext>
              </a:extLst>
            </p:cNvPr>
            <p:cNvSpPr/>
            <p:nvPr/>
          </p:nvSpPr>
          <p:spPr>
            <a:xfrm>
              <a:off x="9252072" y="2077739"/>
              <a:ext cx="483204" cy="454706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kumimoji="1" lang="ja-JP" altLang="en-US" sz="4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30934EE-7979-482F-AF3D-D8EA31BCD02C}"/>
              </a:ext>
            </a:extLst>
          </p:cNvPr>
          <p:cNvGrpSpPr/>
          <p:nvPr/>
        </p:nvGrpSpPr>
        <p:grpSpPr>
          <a:xfrm>
            <a:off x="2270508" y="1822420"/>
            <a:ext cx="7223166" cy="2195052"/>
            <a:chOff x="2270508" y="1822420"/>
            <a:chExt cx="7223166" cy="2195052"/>
          </a:xfrm>
        </p:grpSpPr>
        <p:sp>
          <p:nvSpPr>
            <p:cNvPr id="87" name="矩形: 圓角 86">
              <a:extLst>
                <a:ext uri="{FF2B5EF4-FFF2-40B4-BE49-F238E27FC236}">
                  <a16:creationId xmlns:a16="http://schemas.microsoft.com/office/drawing/2014/main" id="{FA08B258-37BA-4F3E-8CB4-A46882D32C57}"/>
                </a:ext>
              </a:extLst>
            </p:cNvPr>
            <p:cNvSpPr/>
            <p:nvPr/>
          </p:nvSpPr>
          <p:spPr>
            <a:xfrm>
              <a:off x="4181911" y="1822420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  <p:sp>
          <p:nvSpPr>
            <p:cNvPr id="90" name="矩形: 圓角 89">
              <a:extLst>
                <a:ext uri="{FF2B5EF4-FFF2-40B4-BE49-F238E27FC236}">
                  <a16:creationId xmlns:a16="http://schemas.microsoft.com/office/drawing/2014/main" id="{5C22C675-3E86-4434-9C9D-62E9A1366A0B}"/>
                </a:ext>
              </a:extLst>
            </p:cNvPr>
            <p:cNvSpPr/>
            <p:nvPr/>
          </p:nvSpPr>
          <p:spPr>
            <a:xfrm>
              <a:off x="5780365" y="3548593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1556A500-643F-4A1F-AE95-124BC4E8719F}"/>
                </a:ext>
              </a:extLst>
            </p:cNvPr>
            <p:cNvSpPr/>
            <p:nvPr/>
          </p:nvSpPr>
          <p:spPr>
            <a:xfrm>
              <a:off x="7325628" y="3562766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09798409-7752-40D6-9CE0-8304D0C0F3D9}"/>
                </a:ext>
              </a:extLst>
            </p:cNvPr>
            <p:cNvSpPr/>
            <p:nvPr/>
          </p:nvSpPr>
          <p:spPr>
            <a:xfrm>
              <a:off x="2270508" y="2037720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D55C1D0D-FFA9-47D5-BB5A-2A23DB1EE45B}"/>
                </a:ext>
              </a:extLst>
            </p:cNvPr>
            <p:cNvSpPr/>
            <p:nvPr/>
          </p:nvSpPr>
          <p:spPr>
            <a:xfrm>
              <a:off x="9010470" y="3227064"/>
              <a:ext cx="483204" cy="454706"/>
            </a:xfrm>
            <a:prstGeom prst="roundRect">
              <a:avLst/>
            </a:prstGeom>
            <a:solidFill>
              <a:srgbClr val="6CFAC4"/>
            </a:solidFill>
            <a:ln>
              <a:solidFill>
                <a:srgbClr val="6CF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146C6E"/>
                  </a:solidFill>
                </a:rPr>
                <a:t>3</a:t>
              </a:r>
              <a:endParaRPr kumimoji="1" lang="ja-JP" altLang="en-US" sz="4000" b="1" dirty="0">
                <a:solidFill>
                  <a:srgbClr val="146C6E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00373C1-FEB8-4EBB-8EF2-A548D7055BDD}"/>
                </a:ext>
              </a:extLst>
            </p:cNvPr>
            <p:cNvSpPr/>
            <p:nvPr/>
          </p:nvSpPr>
          <p:spPr>
            <a:xfrm>
              <a:off x="5204923" y="2826826"/>
              <a:ext cx="483204" cy="454706"/>
            </a:xfrm>
            <a:prstGeom prst="roundRect">
              <a:avLst/>
            </a:prstGeom>
            <a:solidFill>
              <a:srgbClr val="C3FDE7"/>
            </a:solidFill>
            <a:ln>
              <a:solidFill>
                <a:srgbClr val="C3FD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dirty="0">
                  <a:solidFill>
                    <a:srgbClr val="24C6CA"/>
                  </a:solidFill>
                </a:rPr>
                <a:t>2</a:t>
              </a:r>
              <a:endParaRPr kumimoji="1" lang="ja-JP" altLang="en-US" sz="4000" b="1" dirty="0">
                <a:solidFill>
                  <a:srgbClr val="24C6CA"/>
                </a:solidFill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A4425D08-A671-4885-8AB3-25E22CE7762D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6953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三條流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14" y="186307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26E7026-0123-4E39-8BEB-9D84BF661530}"/>
              </a:ext>
            </a:extLst>
          </p:cNvPr>
          <p:cNvSpPr/>
          <p:nvPr/>
        </p:nvSpPr>
        <p:spPr>
          <a:xfrm>
            <a:off x="3184052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1F8AD-C83F-4805-9170-15CC08244B48}"/>
              </a:ext>
            </a:extLst>
          </p:cNvPr>
          <p:cNvSpPr/>
          <p:nvPr/>
        </p:nvSpPr>
        <p:spPr>
          <a:xfrm>
            <a:off x="3184052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54264D6-DC24-41CC-B57D-52C25BF94239}"/>
              </a:ext>
            </a:extLst>
          </p:cNvPr>
          <p:cNvSpPr/>
          <p:nvPr/>
        </p:nvSpPr>
        <p:spPr>
          <a:xfrm>
            <a:off x="4825006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55D438A-9107-497C-9AB4-361BC14A0DD2}"/>
              </a:ext>
            </a:extLst>
          </p:cNvPr>
          <p:cNvSpPr/>
          <p:nvPr/>
        </p:nvSpPr>
        <p:spPr>
          <a:xfrm>
            <a:off x="4825006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D9A7BB8-8193-495C-8A87-02760FA84337}"/>
              </a:ext>
            </a:extLst>
          </p:cNvPr>
          <p:cNvSpPr/>
          <p:nvPr/>
        </p:nvSpPr>
        <p:spPr>
          <a:xfrm>
            <a:off x="6412809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35A74AD-BD77-4B19-BB3D-5082BE1A613A}"/>
              </a:ext>
            </a:extLst>
          </p:cNvPr>
          <p:cNvSpPr/>
          <p:nvPr/>
        </p:nvSpPr>
        <p:spPr>
          <a:xfrm>
            <a:off x="6412809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79608CAE-F2D6-4DFD-844F-DA1264E1F0D4}"/>
              </a:ext>
            </a:extLst>
          </p:cNvPr>
          <p:cNvSpPr/>
          <p:nvPr/>
        </p:nvSpPr>
        <p:spPr>
          <a:xfrm>
            <a:off x="7979338" y="1929951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98B9C76-103A-4891-8592-FDD0F2D082A9}"/>
              </a:ext>
            </a:extLst>
          </p:cNvPr>
          <p:cNvSpPr/>
          <p:nvPr/>
        </p:nvSpPr>
        <p:spPr>
          <a:xfrm>
            <a:off x="7979338" y="3677235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2A8389D-5D9B-4474-A56C-016C68ABDA14}"/>
              </a:ext>
            </a:extLst>
          </p:cNvPr>
          <p:cNvSpPr/>
          <p:nvPr/>
        </p:nvSpPr>
        <p:spPr>
          <a:xfrm>
            <a:off x="1241840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3F197-244E-48C2-894D-1F62286E86FB}"/>
              </a:ext>
            </a:extLst>
          </p:cNvPr>
          <p:cNvSpPr/>
          <p:nvPr/>
        </p:nvSpPr>
        <p:spPr>
          <a:xfrm>
            <a:off x="10013696" y="2808910"/>
            <a:ext cx="723014" cy="723014"/>
          </a:xfrm>
          <a:prstGeom prst="ellipse">
            <a:avLst/>
          </a:prstGeom>
          <a:solidFill>
            <a:srgbClr val="8D5186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0D64D7C-9D42-42C4-B972-4EA5FFDE8CBC}"/>
              </a:ext>
            </a:extLst>
          </p:cNvPr>
          <p:cNvCxnSpPr>
            <a:stCxn id="12" idx="7"/>
            <a:endCxn id="4" idx="2"/>
          </p:cNvCxnSpPr>
          <p:nvPr/>
        </p:nvCxnSpPr>
        <p:spPr>
          <a:xfrm flipV="1">
            <a:off x="1858971" y="2291458"/>
            <a:ext cx="1325081" cy="62333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2EB124D-ADEA-4CEF-A5E4-14A676D80641}"/>
              </a:ext>
            </a:extLst>
          </p:cNvPr>
          <p:cNvCxnSpPr>
            <a:cxnSpLocks/>
            <a:stCxn id="12" idx="5"/>
            <a:endCxn id="5" idx="2"/>
          </p:cNvCxnSpPr>
          <p:nvPr/>
        </p:nvCxnSpPr>
        <p:spPr>
          <a:xfrm>
            <a:off x="1858971" y="3426041"/>
            <a:ext cx="1325081" cy="612701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28AA4CC-9D7C-432E-A2E5-7C63FCA34630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3907066" y="2291458"/>
            <a:ext cx="91794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B649739-BC98-445D-9C1F-57FC344A54C4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548020" y="2291458"/>
            <a:ext cx="864789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B0E609AC-CF0F-43D1-8952-957722F1274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7135823" y="4038742"/>
            <a:ext cx="84351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E3605D5C-5FAE-445C-A002-09DF8674D52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548020" y="4038742"/>
            <a:ext cx="864789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226A104-4ED4-42B1-9727-3A5D9990702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907066" y="4038742"/>
            <a:ext cx="917940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FCE2FB6F-E538-4FC7-AAD7-02B2488C8CFB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5186513" y="2652965"/>
            <a:ext cx="0" cy="1024270"/>
          </a:xfrm>
          <a:prstGeom prst="straightConnector1">
            <a:avLst/>
          </a:prstGeom>
          <a:ln w="76200">
            <a:solidFill>
              <a:srgbClr val="C5E0B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0C0B1C32-1A79-49EC-BAA4-B63A95060879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8702352" y="2291458"/>
            <a:ext cx="1417227" cy="623335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6B7F6041-7818-4861-9B32-CF945DD3FFDD}"/>
              </a:ext>
            </a:extLst>
          </p:cNvPr>
          <p:cNvCxnSpPr>
            <a:cxnSpLocks/>
            <a:stCxn id="11" idx="6"/>
            <a:endCxn id="13" idx="3"/>
          </p:cNvCxnSpPr>
          <p:nvPr/>
        </p:nvCxnSpPr>
        <p:spPr>
          <a:xfrm flipV="1">
            <a:off x="8702352" y="3426041"/>
            <a:ext cx="1417227" cy="61270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0CA6F0DB-996F-4808-850A-6165424EABA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7135823" y="2291458"/>
            <a:ext cx="843515" cy="0"/>
          </a:xfrm>
          <a:prstGeom prst="straightConnector1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4425D08-A671-4885-8AB3-25E22CE7762D}"/>
              </a:ext>
            </a:extLst>
          </p:cNvPr>
          <p:cNvSpPr/>
          <p:nvPr/>
        </p:nvSpPr>
        <p:spPr>
          <a:xfrm>
            <a:off x="10323776" y="280107"/>
            <a:ext cx="1647155" cy="126214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200" dirty="0">
                <a:solidFill>
                  <a:schemeClr val="accent6">
                    <a:lumMod val="50000"/>
                  </a:schemeClr>
                </a:solidFill>
              </a:rPr>
              <a:t>4</a:t>
            </a:r>
            <a:endParaRPr kumimoji="1" lang="ja-JP" alt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99BE9D47-94D4-45D5-BA8F-2FF578FC8031}"/>
              </a:ext>
            </a:extLst>
          </p:cNvPr>
          <p:cNvSpPr/>
          <p:nvPr/>
        </p:nvSpPr>
        <p:spPr>
          <a:xfrm rot="20115682">
            <a:off x="1545601" y="2150336"/>
            <a:ext cx="1939743" cy="516964"/>
          </a:xfrm>
          <a:prstGeom prst="rightArrow">
            <a:avLst/>
          </a:prstGeom>
          <a:solidFill>
            <a:srgbClr val="8BED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箭號: 向右 43">
            <a:extLst>
              <a:ext uri="{FF2B5EF4-FFF2-40B4-BE49-F238E27FC236}">
                <a16:creationId xmlns:a16="http://schemas.microsoft.com/office/drawing/2014/main" id="{92012B7B-3B8C-457F-9793-62633BD6CF28}"/>
              </a:ext>
            </a:extLst>
          </p:cNvPr>
          <p:cNvSpPr/>
          <p:nvPr/>
        </p:nvSpPr>
        <p:spPr>
          <a:xfrm>
            <a:off x="3356127" y="1734587"/>
            <a:ext cx="1939743" cy="516964"/>
          </a:xfrm>
          <a:prstGeom prst="rightArrow">
            <a:avLst/>
          </a:prstGeom>
          <a:solidFill>
            <a:srgbClr val="8BED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箭號: 向右 53">
            <a:extLst>
              <a:ext uri="{FF2B5EF4-FFF2-40B4-BE49-F238E27FC236}">
                <a16:creationId xmlns:a16="http://schemas.microsoft.com/office/drawing/2014/main" id="{B1214770-0F06-4F37-ABDB-1C536CD17848}"/>
              </a:ext>
            </a:extLst>
          </p:cNvPr>
          <p:cNvSpPr/>
          <p:nvPr/>
        </p:nvSpPr>
        <p:spPr>
          <a:xfrm rot="20115682">
            <a:off x="1707808" y="2578586"/>
            <a:ext cx="1939743" cy="516964"/>
          </a:xfrm>
          <a:prstGeom prst="rightArrow">
            <a:avLst/>
          </a:prstGeom>
          <a:solidFill>
            <a:srgbClr val="F6D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箭號: 向右 54">
            <a:extLst>
              <a:ext uri="{FF2B5EF4-FFF2-40B4-BE49-F238E27FC236}">
                <a16:creationId xmlns:a16="http://schemas.microsoft.com/office/drawing/2014/main" id="{FE199BCC-FEA4-40DA-902B-66ECA85C2274}"/>
              </a:ext>
            </a:extLst>
          </p:cNvPr>
          <p:cNvSpPr/>
          <p:nvPr/>
        </p:nvSpPr>
        <p:spPr>
          <a:xfrm>
            <a:off x="3360602" y="2226707"/>
            <a:ext cx="1939743" cy="516964"/>
          </a:xfrm>
          <a:prstGeom prst="rightArrow">
            <a:avLst/>
          </a:prstGeom>
          <a:solidFill>
            <a:srgbClr val="F6D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箭號: 向右 55">
            <a:extLst>
              <a:ext uri="{FF2B5EF4-FFF2-40B4-BE49-F238E27FC236}">
                <a16:creationId xmlns:a16="http://schemas.microsoft.com/office/drawing/2014/main" id="{2B0967A6-9ABE-42D5-B6EA-E1F5984E6A70}"/>
              </a:ext>
            </a:extLst>
          </p:cNvPr>
          <p:cNvSpPr/>
          <p:nvPr/>
        </p:nvSpPr>
        <p:spPr>
          <a:xfrm>
            <a:off x="5139048" y="2216679"/>
            <a:ext cx="1939743" cy="516964"/>
          </a:xfrm>
          <a:prstGeom prst="rightArrow">
            <a:avLst/>
          </a:prstGeom>
          <a:solidFill>
            <a:srgbClr val="F6D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箭號: 向右 56">
            <a:extLst>
              <a:ext uri="{FF2B5EF4-FFF2-40B4-BE49-F238E27FC236}">
                <a16:creationId xmlns:a16="http://schemas.microsoft.com/office/drawing/2014/main" id="{E1BC486F-C7AB-456C-924C-34F6668C114C}"/>
              </a:ext>
            </a:extLst>
          </p:cNvPr>
          <p:cNvSpPr/>
          <p:nvPr/>
        </p:nvSpPr>
        <p:spPr>
          <a:xfrm>
            <a:off x="7129083" y="2244527"/>
            <a:ext cx="1939743" cy="516964"/>
          </a:xfrm>
          <a:prstGeom prst="rightArrow">
            <a:avLst/>
          </a:prstGeom>
          <a:solidFill>
            <a:srgbClr val="F6D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箭號: 向右 57">
            <a:extLst>
              <a:ext uri="{FF2B5EF4-FFF2-40B4-BE49-F238E27FC236}">
                <a16:creationId xmlns:a16="http://schemas.microsoft.com/office/drawing/2014/main" id="{A207BDA5-5597-4EAD-8ED0-C60BD17DB5A4}"/>
              </a:ext>
            </a:extLst>
          </p:cNvPr>
          <p:cNvSpPr/>
          <p:nvPr/>
        </p:nvSpPr>
        <p:spPr>
          <a:xfrm rot="1484318" flipV="1">
            <a:off x="8820376" y="2765070"/>
            <a:ext cx="1939743" cy="516964"/>
          </a:xfrm>
          <a:prstGeom prst="rightArrow">
            <a:avLst/>
          </a:prstGeom>
          <a:solidFill>
            <a:srgbClr val="F6D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箭號: 向右 59">
            <a:extLst>
              <a:ext uri="{FF2B5EF4-FFF2-40B4-BE49-F238E27FC236}">
                <a16:creationId xmlns:a16="http://schemas.microsoft.com/office/drawing/2014/main" id="{331E85FA-B846-4C69-BCBC-4EACB197B615}"/>
              </a:ext>
            </a:extLst>
          </p:cNvPr>
          <p:cNvSpPr/>
          <p:nvPr/>
        </p:nvSpPr>
        <p:spPr>
          <a:xfrm rot="1484318" flipV="1">
            <a:off x="1777661" y="3260243"/>
            <a:ext cx="1939743" cy="516964"/>
          </a:xfrm>
          <a:prstGeom prst="rightArrow">
            <a:avLst/>
          </a:prstGeom>
          <a:solidFill>
            <a:srgbClr val="F6D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箭號: 向右 61">
            <a:extLst>
              <a:ext uri="{FF2B5EF4-FFF2-40B4-BE49-F238E27FC236}">
                <a16:creationId xmlns:a16="http://schemas.microsoft.com/office/drawing/2014/main" id="{4ACAD17F-2F06-4C6C-AA4A-1D431228C3D8}"/>
              </a:ext>
            </a:extLst>
          </p:cNvPr>
          <p:cNvSpPr/>
          <p:nvPr/>
        </p:nvSpPr>
        <p:spPr>
          <a:xfrm>
            <a:off x="5207918" y="3544455"/>
            <a:ext cx="1939743" cy="516964"/>
          </a:xfrm>
          <a:prstGeom prst="rightArrow">
            <a:avLst/>
          </a:prstGeom>
          <a:solidFill>
            <a:srgbClr val="F6D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箭號: 向右 66">
            <a:extLst>
              <a:ext uri="{FF2B5EF4-FFF2-40B4-BE49-F238E27FC236}">
                <a16:creationId xmlns:a16="http://schemas.microsoft.com/office/drawing/2014/main" id="{E772CE0A-D14D-450E-B5DD-5F9E42359FB4}"/>
              </a:ext>
            </a:extLst>
          </p:cNvPr>
          <p:cNvSpPr/>
          <p:nvPr/>
        </p:nvSpPr>
        <p:spPr>
          <a:xfrm>
            <a:off x="7074501" y="3565648"/>
            <a:ext cx="1939743" cy="516964"/>
          </a:xfrm>
          <a:prstGeom prst="rightArrow">
            <a:avLst/>
          </a:prstGeom>
          <a:solidFill>
            <a:srgbClr val="F6D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箭號: 向右 68">
            <a:extLst>
              <a:ext uri="{FF2B5EF4-FFF2-40B4-BE49-F238E27FC236}">
                <a16:creationId xmlns:a16="http://schemas.microsoft.com/office/drawing/2014/main" id="{EE29A126-D62F-4483-948E-08AD69525269}"/>
              </a:ext>
            </a:extLst>
          </p:cNvPr>
          <p:cNvSpPr/>
          <p:nvPr/>
        </p:nvSpPr>
        <p:spPr>
          <a:xfrm rot="20115682">
            <a:off x="8612497" y="3257936"/>
            <a:ext cx="1939743" cy="516964"/>
          </a:xfrm>
          <a:prstGeom prst="rightArrow">
            <a:avLst/>
          </a:prstGeom>
          <a:solidFill>
            <a:srgbClr val="F6D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014B0076-CFDE-491F-B0CF-CADF6A01C501}"/>
              </a:ext>
            </a:extLst>
          </p:cNvPr>
          <p:cNvSpPr/>
          <p:nvPr/>
        </p:nvSpPr>
        <p:spPr>
          <a:xfrm>
            <a:off x="3395443" y="3500725"/>
            <a:ext cx="1939743" cy="516964"/>
          </a:xfrm>
          <a:prstGeom prst="rightArrow">
            <a:avLst/>
          </a:prstGeom>
          <a:solidFill>
            <a:srgbClr val="F6D8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箭號: 向右 71">
            <a:extLst>
              <a:ext uri="{FF2B5EF4-FFF2-40B4-BE49-F238E27FC236}">
                <a16:creationId xmlns:a16="http://schemas.microsoft.com/office/drawing/2014/main" id="{43E333AC-0508-4E3F-898B-D365A46458EC}"/>
              </a:ext>
            </a:extLst>
          </p:cNvPr>
          <p:cNvSpPr/>
          <p:nvPr/>
        </p:nvSpPr>
        <p:spPr>
          <a:xfrm rot="5400000">
            <a:off x="4192263" y="2790968"/>
            <a:ext cx="2194409" cy="516964"/>
          </a:xfrm>
          <a:prstGeom prst="rightArrow">
            <a:avLst/>
          </a:prstGeom>
          <a:solidFill>
            <a:srgbClr val="8BED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箭號: 向右 73">
            <a:extLst>
              <a:ext uri="{FF2B5EF4-FFF2-40B4-BE49-F238E27FC236}">
                <a16:creationId xmlns:a16="http://schemas.microsoft.com/office/drawing/2014/main" id="{0BBFC21E-AE46-4C4E-B37D-11AD160D6E4C}"/>
              </a:ext>
            </a:extLst>
          </p:cNvPr>
          <p:cNvSpPr/>
          <p:nvPr/>
        </p:nvSpPr>
        <p:spPr>
          <a:xfrm>
            <a:off x="5084466" y="3973720"/>
            <a:ext cx="1939743" cy="516964"/>
          </a:xfrm>
          <a:prstGeom prst="rightArrow">
            <a:avLst/>
          </a:prstGeom>
          <a:solidFill>
            <a:srgbClr val="8BED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箭號: 向右 74">
            <a:extLst>
              <a:ext uri="{FF2B5EF4-FFF2-40B4-BE49-F238E27FC236}">
                <a16:creationId xmlns:a16="http://schemas.microsoft.com/office/drawing/2014/main" id="{D3A1D4DE-FD6D-45F0-A2E7-20706133D598}"/>
              </a:ext>
            </a:extLst>
          </p:cNvPr>
          <p:cNvSpPr/>
          <p:nvPr/>
        </p:nvSpPr>
        <p:spPr>
          <a:xfrm>
            <a:off x="6978388" y="3996515"/>
            <a:ext cx="1939743" cy="516964"/>
          </a:xfrm>
          <a:prstGeom prst="rightArrow">
            <a:avLst/>
          </a:prstGeom>
          <a:solidFill>
            <a:srgbClr val="8BED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箭號: 向右 75">
            <a:extLst>
              <a:ext uri="{FF2B5EF4-FFF2-40B4-BE49-F238E27FC236}">
                <a16:creationId xmlns:a16="http://schemas.microsoft.com/office/drawing/2014/main" id="{0F53A9EB-A72D-4E14-99C4-A82E7BDCE813}"/>
              </a:ext>
            </a:extLst>
          </p:cNvPr>
          <p:cNvSpPr/>
          <p:nvPr/>
        </p:nvSpPr>
        <p:spPr>
          <a:xfrm rot="20115682">
            <a:off x="8716437" y="3568283"/>
            <a:ext cx="1939743" cy="516964"/>
          </a:xfrm>
          <a:prstGeom prst="rightArrow">
            <a:avLst/>
          </a:prstGeom>
          <a:solidFill>
            <a:srgbClr val="8BED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9323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找出最大流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en-US" altLang="zh-TW" dirty="0">
                <a:solidFill>
                  <a:schemeClr val="bg1">
                    <a:lumMod val="85000"/>
                  </a:schemeClr>
                </a:solidFill>
              </a:rPr>
              <a:t>Augmenting path</a:t>
            </a:r>
          </a:p>
          <a:p>
            <a:pPr>
              <a:buFontTx/>
              <a:buChar char="-"/>
            </a:pPr>
            <a:r>
              <a:rPr kumimoji="1" lang="en-US" altLang="ja-JP" dirty="0"/>
              <a:t>Ford-Fulkerson method</a:t>
            </a:r>
          </a:p>
          <a:p>
            <a:pPr>
              <a:buFontTx/>
              <a:buChar char="-"/>
            </a:pPr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  <a:t>Edmonds-Karp algorithm</a:t>
            </a:r>
            <a:endParaRPr kumimoji="1" lang="ja-JP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409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Ford-Fulkerson method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可以討論如何找到最大流了</a:t>
            </a:r>
            <a:r>
              <a:rPr kumimoji="1" lang="en-US" altLang="zh-TW" dirty="0"/>
              <a:t>!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zh-TW" altLang="en-US" dirty="0"/>
              <a:t>直覺的，對於</a:t>
            </a:r>
            <a:r>
              <a:rPr kumimoji="1" lang="zh-TW" altLang="en-US" b="1" dirty="0"/>
              <a:t>存在 </a:t>
            </a:r>
            <a:r>
              <a:rPr kumimoji="1" lang="en-US" altLang="zh-TW" dirty="0"/>
              <a:t>augmenting path </a:t>
            </a:r>
            <a:r>
              <a:rPr kumimoji="1" lang="zh-TW" altLang="en-US" dirty="0"/>
              <a:t>的圖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53154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Ford-Fulkerson method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可以討論如何找到最大流了</a:t>
            </a:r>
            <a:r>
              <a:rPr kumimoji="1" lang="en-US" altLang="zh-TW" dirty="0"/>
              <a:t>!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zh-TW" altLang="en-US" dirty="0"/>
              <a:t>直覺的，對於存在 </a:t>
            </a:r>
            <a:r>
              <a:rPr kumimoji="1" lang="en-US" altLang="zh-TW" dirty="0"/>
              <a:t>augmenting path </a:t>
            </a:r>
            <a:r>
              <a:rPr kumimoji="1" lang="zh-TW" altLang="en-US" dirty="0"/>
              <a:t>的圖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給他</a:t>
            </a:r>
            <a:r>
              <a:rPr kumimoji="1" lang="zh-TW" altLang="en-US" b="1" dirty="0"/>
              <a:t>流過去</a:t>
            </a:r>
            <a:r>
              <a:rPr kumimoji="1" lang="zh-TW" altLang="en-US" dirty="0"/>
              <a:t>就對了</a:t>
            </a:r>
            <a:r>
              <a:rPr kumimoji="1" lang="en-US" altLang="zh-TW" dirty="0"/>
              <a:t>!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55115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Ford-Fulkerson method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可以討論如何找到最大流了</a:t>
            </a:r>
            <a:r>
              <a:rPr kumimoji="1" lang="en-US" altLang="zh-TW" dirty="0"/>
              <a:t>!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zh-TW" altLang="en-US" dirty="0"/>
              <a:t>直覺的，對於存在 </a:t>
            </a:r>
            <a:r>
              <a:rPr kumimoji="1" lang="en-US" altLang="zh-TW" dirty="0"/>
              <a:t>augmenting path </a:t>
            </a:r>
            <a:r>
              <a:rPr kumimoji="1" lang="zh-TW" altLang="en-US" dirty="0"/>
              <a:t>的圖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給他流過去就對了</a:t>
            </a:r>
            <a:r>
              <a:rPr kumimoji="1" lang="en-US" altLang="zh-TW" dirty="0"/>
              <a:t>!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zh-TW" altLang="en-US" dirty="0"/>
              <a:t>流到</a:t>
            </a:r>
            <a:r>
              <a:rPr kumimoji="1" lang="zh-TW" altLang="en-US" b="1" dirty="0"/>
              <a:t>不再能找到 </a:t>
            </a:r>
            <a:r>
              <a:rPr kumimoji="1" lang="en-US" altLang="zh-TW" b="1" dirty="0"/>
              <a:t>augmenting path 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8326992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Ford-Fulkerson method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可以討論如何找到最大流了</a:t>
            </a:r>
            <a:r>
              <a:rPr kumimoji="1" lang="en-US" altLang="zh-TW" dirty="0"/>
              <a:t>!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zh-TW" altLang="en-US" dirty="0"/>
              <a:t>直覺的，對於存在 </a:t>
            </a:r>
            <a:r>
              <a:rPr kumimoji="1" lang="en-US" altLang="zh-TW" dirty="0"/>
              <a:t>augmenting path </a:t>
            </a:r>
            <a:r>
              <a:rPr kumimoji="1" lang="zh-TW" altLang="en-US" dirty="0"/>
              <a:t>的圖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給他流過去就對了</a:t>
            </a:r>
            <a:r>
              <a:rPr kumimoji="1" lang="en-US" altLang="zh-TW" dirty="0"/>
              <a:t>!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zh-TW" altLang="en-US" dirty="0"/>
              <a:t>流到不再能找到 </a:t>
            </a:r>
            <a:r>
              <a:rPr kumimoji="1" lang="en-US" altLang="zh-TW" dirty="0"/>
              <a:t>augmenting path</a:t>
            </a:r>
            <a:r>
              <a:rPr kumimoji="1" lang="en-US" altLang="zh-TW" b="1" dirty="0"/>
              <a:t> </a:t>
            </a:r>
          </a:p>
          <a:p>
            <a:pPr marL="0" indent="0">
              <a:buNone/>
            </a:pPr>
            <a:r>
              <a:rPr kumimoji="1" lang="zh-TW" altLang="en-US" dirty="0"/>
              <a:t>也就是流量只能得到 </a:t>
            </a:r>
            <a:r>
              <a:rPr kumimoji="1" lang="en-US" altLang="zh-TW" dirty="0"/>
              <a:t>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297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DEEB3CE-ED91-4D2B-A58B-483A3F68A83A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1546638" y="2724693"/>
            <a:ext cx="0" cy="260767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384CF08-5192-4EC8-AA7F-91F4B00EBC5C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1908145" y="2360260"/>
            <a:ext cx="3742678" cy="29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7EC3B6C-7526-465B-A3D1-E4E95F73BE87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flipH="1" flipV="1">
            <a:off x="1908145" y="5693877"/>
            <a:ext cx="3753311" cy="835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75F1944-2F9D-41DF-8A3E-AC0A235174E7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0244A4C-9421-4E93-BADA-492974461F8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2012D41-8355-49B2-93B1-39B3E732592E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8BF80E23-ECBA-4A4B-98CE-068B28B564EE}"/>
              </a:ext>
            </a:extLst>
          </p:cNvPr>
          <p:cNvCxnSpPr>
            <a:cxnSpLocks/>
          </p:cNvCxnSpPr>
          <p:nvPr/>
        </p:nvCxnSpPr>
        <p:spPr>
          <a:xfrm>
            <a:off x="10856971" y="2722038"/>
            <a:ext cx="14452" cy="262994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E33C0EA6-C405-4FF2-84E1-DD9052BF8C36}"/>
              </a:ext>
            </a:extLst>
          </p:cNvPr>
          <p:cNvSpPr/>
          <p:nvPr/>
        </p:nvSpPr>
        <p:spPr>
          <a:xfrm rot="1210101">
            <a:off x="1542893" y="2944673"/>
            <a:ext cx="9347415" cy="215112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5047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找出最大流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en-US" altLang="zh-TW" dirty="0">
                <a:solidFill>
                  <a:schemeClr val="bg1">
                    <a:lumMod val="85000"/>
                  </a:schemeClr>
                </a:solidFill>
              </a:rPr>
              <a:t>Augmenting path</a:t>
            </a:r>
          </a:p>
          <a:p>
            <a:pPr>
              <a:buFontTx/>
              <a:buChar char="-"/>
            </a:pPr>
            <a:r>
              <a:rPr kumimoji="1" lang="en-US" altLang="ja-JP" dirty="0">
                <a:solidFill>
                  <a:schemeClr val="bg1">
                    <a:lumMod val="85000"/>
                  </a:schemeClr>
                </a:solidFill>
              </a:rPr>
              <a:t>Ford-Fulkerson method</a:t>
            </a:r>
          </a:p>
          <a:p>
            <a:pPr>
              <a:buFontTx/>
              <a:buChar char="-"/>
            </a:pPr>
            <a:r>
              <a:rPr kumimoji="1" lang="en-US" altLang="ja-JP" dirty="0"/>
              <a:t>Edmonds-Karp algorithm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47880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Edmonds-Karp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如何找到 </a:t>
            </a:r>
            <a:r>
              <a:rPr kumimoji="1" lang="en-US" altLang="zh-TW" dirty="0"/>
              <a:t>augmenting path?</a:t>
            </a:r>
            <a:r>
              <a:rPr kumimoji="1" lang="zh-TW" altLang="en-US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35243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Edmonds-Karp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如何找到 </a:t>
            </a:r>
            <a:r>
              <a:rPr kumimoji="1" lang="en-US" altLang="zh-TW" dirty="0"/>
              <a:t>augmenting path?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ja-JP" dirty="0"/>
              <a:t>Edmonds-Karp </a:t>
            </a:r>
            <a:r>
              <a:rPr kumimoji="1" lang="zh-TW" altLang="en-US" dirty="0"/>
              <a:t>用 </a:t>
            </a:r>
            <a:r>
              <a:rPr kumimoji="1" lang="en-US" altLang="zh-TW" dirty="0"/>
              <a:t>BFS</a:t>
            </a:r>
            <a:r>
              <a:rPr kumimoji="1" lang="zh-TW" altLang="en-US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1010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Edmonds-Karp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如何找到 </a:t>
            </a:r>
            <a:r>
              <a:rPr kumimoji="1" lang="en-US" altLang="zh-TW" dirty="0"/>
              <a:t>augmenting path?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ja-JP" dirty="0"/>
              <a:t>Edmonds-Karp </a:t>
            </a:r>
            <a:r>
              <a:rPr kumimoji="1" lang="zh-TW" altLang="en-US" dirty="0"/>
              <a:t>用 </a:t>
            </a:r>
            <a:r>
              <a:rPr kumimoji="1" lang="en-US" altLang="zh-TW" dirty="0"/>
              <a:t>BFS</a:t>
            </a:r>
          </a:p>
          <a:p>
            <a:pPr marL="0" indent="0">
              <a:buNone/>
            </a:pPr>
            <a:r>
              <a:rPr kumimoji="1" lang="zh-TW" altLang="en-US" dirty="0"/>
              <a:t>每當</a:t>
            </a:r>
            <a:r>
              <a:rPr kumimoji="1" lang="zh-TW" altLang="en-US" b="1" dirty="0"/>
              <a:t>剩餘容量 </a:t>
            </a:r>
            <a:r>
              <a:rPr kumimoji="1" lang="en-US" altLang="zh-TW" b="1" dirty="0"/>
              <a:t>&gt;0</a:t>
            </a:r>
            <a:r>
              <a:rPr kumimoji="1" lang="en-US" altLang="zh-TW" dirty="0"/>
              <a:t> </a:t>
            </a:r>
            <a:r>
              <a:rPr kumimoji="1" lang="zh-TW" altLang="en-US" dirty="0"/>
              <a:t>路徑就能延伸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42650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Edmonds-Karp algorithm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如何找到 </a:t>
            </a:r>
            <a:r>
              <a:rPr kumimoji="1" lang="en-US" altLang="zh-TW" dirty="0"/>
              <a:t>augmenting path?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ja-JP" dirty="0"/>
              <a:t>Edmonds-Karp </a:t>
            </a:r>
            <a:r>
              <a:rPr kumimoji="1" lang="zh-TW" altLang="en-US" dirty="0"/>
              <a:t>用 </a:t>
            </a:r>
            <a:r>
              <a:rPr kumimoji="1" lang="en-US" altLang="zh-TW" dirty="0"/>
              <a:t>BFS</a:t>
            </a:r>
          </a:p>
          <a:p>
            <a:pPr marL="0" indent="0">
              <a:buNone/>
            </a:pPr>
            <a:r>
              <a:rPr kumimoji="1" lang="zh-TW" altLang="en-US" dirty="0"/>
              <a:t>每當</a:t>
            </a:r>
            <a:r>
              <a:rPr kumimoji="1" lang="zh-TW" altLang="en-US" b="1" dirty="0"/>
              <a:t>剩餘容量 </a:t>
            </a:r>
            <a:r>
              <a:rPr kumimoji="1" lang="en-US" altLang="zh-TW" b="1" dirty="0"/>
              <a:t>&gt;0</a:t>
            </a:r>
            <a:r>
              <a:rPr kumimoji="1" lang="en-US" altLang="zh-TW" dirty="0"/>
              <a:t> </a:t>
            </a:r>
            <a:r>
              <a:rPr kumimoji="1" lang="zh-TW" altLang="en-US" dirty="0"/>
              <a:t>路徑就能延伸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>
                <a:solidFill>
                  <a:schemeClr val="bg1">
                    <a:lumMod val="75000"/>
                  </a:schemeClr>
                </a:solidFill>
              </a:rPr>
              <a:t>原則就是</a:t>
            </a:r>
            <a:r>
              <a:rPr kumimoji="1" lang="zh-TW" altLang="en-US" dirty="0">
                <a:solidFill>
                  <a:schemeClr val="bg1">
                    <a:lumMod val="95000"/>
                  </a:schemeClr>
                </a:solidFill>
              </a:rPr>
              <a:t>幹你娘</a:t>
            </a:r>
            <a:r>
              <a:rPr kumimoji="1" lang="zh-TW" altLang="en-US" dirty="0">
                <a:solidFill>
                  <a:schemeClr val="bg1">
                    <a:lumMod val="75000"/>
                  </a:schemeClr>
                </a:solidFill>
              </a:rPr>
              <a:t>流爆 </a:t>
            </a:r>
            <a:r>
              <a:rPr kumimoji="1" lang="zh-TW" altLang="en-US" dirty="0"/>
              <a:t>效仿 </a:t>
            </a:r>
            <a:r>
              <a:rPr kumimoji="1" lang="en-US" altLang="ja-JP" dirty="0"/>
              <a:t>Ford-Fulkerson method</a:t>
            </a:r>
            <a:endParaRPr kumimoji="1" lang="en-US" altLang="zh-TW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zh-TW" altLang="en-US" strike="sngStrike" dirty="0">
                <a:solidFill>
                  <a:schemeClr val="bg1">
                    <a:lumMod val="75000"/>
                  </a:schemeClr>
                </a:solidFill>
              </a:rPr>
              <a:t>跟</a:t>
            </a:r>
            <a:r>
              <a:rPr lang="zh-TW" altLang="en-US" strike="sngStrike" dirty="0">
                <a:solidFill>
                  <a:schemeClr val="bg1">
                    <a:lumMod val="75000"/>
                  </a:schemeClr>
                </a:solidFill>
              </a:rPr>
              <a:t>產薯條的原則類似</a:t>
            </a:r>
            <a:endParaRPr kumimoji="1" lang="ja-JP" altLang="en-US" strike="sngStrik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193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實作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max_flow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ja-JP" altLang="ja-JP" sz="7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2114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實作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while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 {</a:t>
            </a:r>
            <a:endParaRPr lang="en-US" altLang="ja-JP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    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</a:rPr>
              <a:t>    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flow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t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break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en-US" altLang="ja-JP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</a:rPr>
              <a:t>    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</a:rPr>
              <a:t>    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endParaRPr lang="ja-JP" altLang="ja-JP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470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實作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memset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vis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false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sizeof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vis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));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vis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true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memset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flow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sizeof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flow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));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flow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INF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queue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&gt;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Q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Q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endParaRPr lang="ja-JP" altLang="ja-JP" sz="7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9210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實作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while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Q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empty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u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Q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front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Q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pop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();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v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v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t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v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if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u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||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vis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continue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vis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true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Q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.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push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pre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u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// 紀錄 augmenting path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flow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min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flow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u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],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u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708090"/>
                </a:solidFill>
                <a:latin typeface="Consolas" panose="020B0609020204030204" pitchFamily="49" charset="0"/>
                <a:ea typeface="Menlo"/>
              </a:rPr>
              <a:t>// 流只挑最小的剩餘容量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endParaRPr lang="ja-JP" altLang="ja-JP" sz="7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884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實作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max_flow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flow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t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ja-JP" altLang="ja-JP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v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t</a:t>
            </a:r>
            <a: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u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v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!=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v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u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u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pre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br>
              <a:rPr lang="en-US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</a:b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u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-=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flow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t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v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u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ja-JP" altLang="ja-JP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flow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ja-JP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t</a:t>
            </a: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br>
              <a:rPr lang="en-US" altLang="ja-JP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</a:br>
            <a:r>
              <a:rPr lang="ja-JP" altLang="ja-JP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ja-JP" altLang="ja-JP" dirty="0">
                <a:latin typeface="Consolas" panose="020B0609020204030204" pitchFamily="49" charset="0"/>
              </a:rPr>
              <a:t> </a:t>
            </a:r>
            <a:endParaRPr lang="ja-JP" altLang="ja-JP" sz="7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84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流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C9198B0-AF7F-4B62-9B08-C6941AED4121}"/>
              </a:ext>
            </a:extLst>
          </p:cNvPr>
          <p:cNvSpPr/>
          <p:nvPr/>
        </p:nvSpPr>
        <p:spPr>
          <a:xfrm>
            <a:off x="1185131" y="5332370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5400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6084F68-57DB-471C-9029-1123B0598452}"/>
              </a:ext>
            </a:extLst>
          </p:cNvPr>
          <p:cNvSpPr/>
          <p:nvPr/>
        </p:nvSpPr>
        <p:spPr>
          <a:xfrm>
            <a:off x="1185131" y="200167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s</a:t>
            </a:r>
            <a:endParaRPr kumimoji="1" lang="ja-JP" altLang="en-US" sz="54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DEEB3CE-ED91-4D2B-A58B-483A3F68A83A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1546638" y="2724693"/>
            <a:ext cx="0" cy="260767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1705EC7F-7AB1-4B1F-AFB5-004CA671D84E}"/>
              </a:ext>
            </a:extLst>
          </p:cNvPr>
          <p:cNvSpPr/>
          <p:nvPr/>
        </p:nvSpPr>
        <p:spPr>
          <a:xfrm>
            <a:off x="5650823" y="1998753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B3E5DB7-BF62-4246-B7E3-3FB365F48206}"/>
              </a:ext>
            </a:extLst>
          </p:cNvPr>
          <p:cNvSpPr/>
          <p:nvPr/>
        </p:nvSpPr>
        <p:spPr>
          <a:xfrm>
            <a:off x="5661456" y="5340729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A9D1C1DA-0377-46CF-9D69-7AC551F03FE1}"/>
              </a:ext>
            </a:extLst>
          </p:cNvPr>
          <p:cNvSpPr/>
          <p:nvPr/>
        </p:nvSpPr>
        <p:spPr>
          <a:xfrm>
            <a:off x="10495464" y="1999024"/>
            <a:ext cx="723014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400" dirty="0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384CF08-5192-4EC8-AA7F-91F4B00EBC5C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>
            <a:off x="1908145" y="2360260"/>
            <a:ext cx="3742678" cy="292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7EC3B6C-7526-465B-A3D1-E4E95F73BE87}"/>
              </a:ext>
            </a:extLst>
          </p:cNvPr>
          <p:cNvCxnSpPr>
            <a:cxnSpLocks/>
            <a:stCxn id="8" idx="2"/>
            <a:endCxn id="4" idx="6"/>
          </p:cNvCxnSpPr>
          <p:nvPr/>
        </p:nvCxnSpPr>
        <p:spPr>
          <a:xfrm flipH="1" flipV="1">
            <a:off x="1908145" y="5693877"/>
            <a:ext cx="3753311" cy="8359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75F1944-2F9D-41DF-8A3E-AC0A235174E7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6012330" y="2721767"/>
            <a:ext cx="10633" cy="261896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0244A4C-9421-4E93-BADA-492974461F8E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373837" y="2360260"/>
            <a:ext cx="4121627" cy="27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595047BE-CC96-4984-A45A-2D18FCFFACE5}"/>
              </a:ext>
            </a:extLst>
          </p:cNvPr>
          <p:cNvSpPr/>
          <p:nvPr/>
        </p:nvSpPr>
        <p:spPr>
          <a:xfrm>
            <a:off x="10509916" y="5351982"/>
            <a:ext cx="723014" cy="723014"/>
          </a:xfrm>
          <a:prstGeom prst="ellipse">
            <a:avLst/>
          </a:prstGeom>
          <a:solidFill>
            <a:srgbClr val="8D51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/>
              <a:t>t</a:t>
            </a:r>
            <a:endParaRPr kumimoji="1" lang="ja-JP" altLang="en-US" sz="5400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2012D41-8355-49B2-93B1-39B3E732592E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6384470" y="5702236"/>
            <a:ext cx="4125446" cy="112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8BF80E23-ECBA-4A4B-98CE-068B28B564EE}"/>
              </a:ext>
            </a:extLst>
          </p:cNvPr>
          <p:cNvCxnSpPr>
            <a:cxnSpLocks/>
          </p:cNvCxnSpPr>
          <p:nvPr/>
        </p:nvCxnSpPr>
        <p:spPr>
          <a:xfrm>
            <a:off x="10856971" y="2722038"/>
            <a:ext cx="14452" cy="262994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E33C0EA6-C405-4FF2-84E1-DD9052BF8C36}"/>
              </a:ext>
            </a:extLst>
          </p:cNvPr>
          <p:cNvSpPr/>
          <p:nvPr/>
        </p:nvSpPr>
        <p:spPr>
          <a:xfrm>
            <a:off x="1831761" y="1945422"/>
            <a:ext cx="3999815" cy="8485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7ACE0288-C7A8-4BEC-ABF5-46ABE24E7798}"/>
              </a:ext>
            </a:extLst>
          </p:cNvPr>
          <p:cNvSpPr/>
          <p:nvPr/>
        </p:nvSpPr>
        <p:spPr>
          <a:xfrm rot="5400000">
            <a:off x="4495895" y="3639717"/>
            <a:ext cx="2982974" cy="8485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CBA08281-3C1F-4BC6-91CE-A198030BA81C}"/>
              </a:ext>
            </a:extLst>
          </p:cNvPr>
          <p:cNvSpPr/>
          <p:nvPr/>
        </p:nvSpPr>
        <p:spPr>
          <a:xfrm>
            <a:off x="6286910" y="5283574"/>
            <a:ext cx="4449191" cy="8485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4711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7615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9C22D-B9BF-474D-ABD9-FF99296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練習</a:t>
            </a:r>
            <a:endParaRPr kumimoji="1" lang="ja-JP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171F7E-4F6B-4DDA-87B8-0779F10F5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4000" dirty="0" err="1">
                <a:latin typeface="Consolas" panose="020B0609020204030204" pitchFamily="49" charset="0"/>
                <a:hlinkClick r:id="rId2"/>
              </a:rPr>
              <a:t>UVa</a:t>
            </a:r>
            <a:r>
              <a:rPr lang="en-US" altLang="zh-TW" sz="4000" dirty="0">
                <a:latin typeface="Consolas" panose="020B0609020204030204" pitchFamily="49" charset="0"/>
                <a:hlinkClick r:id="rId2"/>
              </a:rPr>
              <a:t> OJ </a:t>
            </a:r>
            <a:r>
              <a:rPr lang="en-US" altLang="ja-JP" sz="4000" dirty="0">
                <a:hlinkClick r:id="rId2"/>
              </a:rPr>
              <a:t>820 Internet Bandwidth </a:t>
            </a:r>
            <a:endParaRPr lang="ja-JP" altLang="ja-JP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3740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Articulation Point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/>
              <a:t>關節點</a:t>
            </a:r>
          </a:p>
        </p:txBody>
      </p:sp>
    </p:spTree>
    <p:extLst>
      <p:ext uri="{BB962C8B-B14F-4D97-AF65-F5344CB8AC3E}">
        <p14:creationId xmlns:p14="http://schemas.microsoft.com/office/powerpoint/2010/main" val="23038660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CF06A4-BC9C-417D-994E-7EBFCA85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比較有向圖與無向圖「兩點間的關係」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F75024-1D0A-4935-8047-9681E977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無向圖：</a:t>
            </a:r>
            <a:endParaRPr lang="en-US" altLang="zh-TW" dirty="0"/>
          </a:p>
          <a:p>
            <a:pPr lvl="1"/>
            <a:r>
              <a:rPr lang="zh-TW" altLang="en-US" dirty="0"/>
              <a:t>連通 </a:t>
            </a:r>
            <a:r>
              <a:rPr lang="en-US" altLang="zh-TW" dirty="0"/>
              <a:t>Connected</a:t>
            </a:r>
            <a:r>
              <a:rPr lang="zh-TW" altLang="en-US" dirty="0"/>
              <a:t>：</a:t>
            </a:r>
            <a:r>
              <a:rPr lang="zh-TW" altLang="en-US" sz="2400" dirty="0"/>
              <a:t>兩點之間邊邊相連</a:t>
            </a:r>
            <a:endParaRPr lang="en-US" altLang="zh-TW" sz="2400" dirty="0"/>
          </a:p>
          <a:p>
            <a:pPr lvl="1"/>
            <a:endParaRPr lang="en-US" altLang="zh-TW" dirty="0"/>
          </a:p>
          <a:p>
            <a:r>
              <a:rPr lang="zh-TW" altLang="en-US" dirty="0"/>
              <a:t>有向圖：</a:t>
            </a:r>
            <a:endParaRPr lang="en-US" altLang="zh-TW" dirty="0"/>
          </a:p>
          <a:p>
            <a:pPr lvl="1"/>
            <a:r>
              <a:rPr lang="zh-TW" altLang="en-US" dirty="0"/>
              <a:t>強連通 </a:t>
            </a:r>
            <a:r>
              <a:rPr lang="en-US" altLang="zh-TW" dirty="0"/>
              <a:t>Strongly Connected</a:t>
            </a:r>
            <a:r>
              <a:rPr lang="zh-TW" altLang="en-US" dirty="0"/>
              <a:t>：</a:t>
            </a:r>
            <a:r>
              <a:rPr lang="zh-TW" altLang="en-US" sz="2400" dirty="0"/>
              <a:t>兩點之間雙向皆有路</a:t>
            </a:r>
            <a:r>
              <a:rPr lang="zh-TW" altLang="en-US" sz="2400"/>
              <a:t>可通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970434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7CBFE-F810-485D-8A17-914CE497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Tree </a:t>
            </a:r>
            <a:r>
              <a:rPr lang="zh-TW" altLang="en-US" dirty="0"/>
              <a:t>的角度觀察 </a:t>
            </a:r>
            <a:r>
              <a:rPr lang="en-US" altLang="zh-TW" dirty="0"/>
              <a:t>Graph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5C633D-3272-483B-B623-C1EDD66F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641"/>
            <a:ext cx="10515600" cy="4046321"/>
          </a:xfrm>
        </p:spPr>
        <p:txBody>
          <a:bodyPr>
            <a:normAutofit/>
          </a:bodyPr>
          <a:lstStyle/>
          <a:p>
            <a:r>
              <a:rPr lang="zh-TW" altLang="en-US" dirty="0"/>
              <a:t>一張圖裡面可以有數個「連通塊」</a:t>
            </a:r>
            <a:r>
              <a:rPr lang="en-US" altLang="zh-TW" sz="1600" dirty="0"/>
              <a:t>(Connected</a:t>
            </a:r>
            <a:r>
              <a:rPr lang="zh-TW" altLang="en-US" sz="1600" dirty="0"/>
              <a:t> </a:t>
            </a:r>
            <a:r>
              <a:rPr lang="en-US" altLang="zh-TW" sz="1600" dirty="0"/>
              <a:t>Component)</a:t>
            </a:r>
            <a:endParaRPr lang="en-US" altLang="zh-TW" sz="1400" dirty="0"/>
          </a:p>
          <a:p>
            <a:r>
              <a:rPr lang="zh-TW" altLang="en-US" dirty="0">
                <a:solidFill>
                  <a:prstClr val="black"/>
                </a:solidFill>
              </a:rPr>
              <a:t>連通塊可以使用 </a:t>
            </a:r>
            <a:r>
              <a:rPr lang="en-US" altLang="zh-TW" dirty="0">
                <a:solidFill>
                  <a:prstClr val="black"/>
                </a:solidFill>
              </a:rPr>
              <a:t>DFS</a:t>
            </a:r>
            <a:r>
              <a:rPr lang="zh-TW" altLang="en-US" dirty="0">
                <a:solidFill>
                  <a:prstClr val="black"/>
                </a:solidFill>
              </a:rPr>
              <a:t>、</a:t>
            </a:r>
            <a:r>
              <a:rPr lang="en-US" altLang="zh-TW" dirty="0">
                <a:solidFill>
                  <a:prstClr val="black"/>
                </a:solidFill>
              </a:rPr>
              <a:t>BFS</a:t>
            </a:r>
            <a:r>
              <a:rPr lang="zh-TW" altLang="en-US" dirty="0">
                <a:solidFill>
                  <a:prstClr val="black"/>
                </a:solidFill>
              </a:rPr>
              <a:t> 來「遍歷」</a:t>
            </a:r>
            <a:endParaRPr lang="en-US" altLang="zh-TW" dirty="0">
              <a:solidFill>
                <a:prstClr val="black"/>
              </a:solidFill>
            </a:endParaRPr>
          </a:p>
          <a:p>
            <a:r>
              <a:rPr lang="zh-TW" altLang="en-US" dirty="0">
                <a:solidFill>
                  <a:prstClr val="black"/>
                </a:solidFill>
              </a:rPr>
              <a:t>連通塊被「遍歷」，形成一棵樹 </a:t>
            </a:r>
            <a:r>
              <a:rPr lang="en-US" altLang="zh-TW" sz="1400" dirty="0">
                <a:solidFill>
                  <a:prstClr val="black"/>
                </a:solidFill>
              </a:rPr>
              <a:t>(</a:t>
            </a:r>
            <a:r>
              <a:rPr lang="zh-TW" altLang="en-US" sz="1400" dirty="0">
                <a:solidFill>
                  <a:prstClr val="black"/>
                </a:solidFill>
              </a:rPr>
              <a:t>遍歷是不重複拜訪點 </a:t>
            </a:r>
            <a:r>
              <a:rPr lang="en-US" altLang="zh-TW" sz="1400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 無環連通圖 </a:t>
            </a:r>
            <a:r>
              <a:rPr lang="en-US" altLang="zh-TW" sz="1400" dirty="0">
                <a:solidFill>
                  <a:prstClr val="black"/>
                </a:solidFill>
                <a:sym typeface="Wingdings" panose="05000000000000000000" pitchFamily="2" charset="2"/>
              </a:rPr>
              <a:t> </a:t>
            </a:r>
            <a:r>
              <a:rPr lang="zh-TW" altLang="en-US" sz="1400" dirty="0">
                <a:solidFill>
                  <a:prstClr val="black"/>
                </a:solidFill>
                <a:sym typeface="Wingdings" panose="05000000000000000000" pitchFamily="2" charset="2"/>
              </a:rPr>
              <a:t>樹</a:t>
            </a:r>
            <a:r>
              <a:rPr lang="en-US" altLang="zh-TW" sz="1400" dirty="0">
                <a:solidFill>
                  <a:prstClr val="black"/>
                </a:solidFill>
              </a:rPr>
              <a:t>)</a:t>
            </a:r>
          </a:p>
          <a:p>
            <a:r>
              <a:rPr lang="zh-TW" altLang="en-US" dirty="0">
                <a:solidFill>
                  <a:prstClr val="black"/>
                </a:solidFill>
              </a:rPr>
              <a:t>原本圖上的邊就分成</a:t>
            </a:r>
            <a:endParaRPr lang="en-US" altLang="zh-TW" dirty="0">
              <a:solidFill>
                <a:prstClr val="black"/>
              </a:solidFill>
            </a:endParaRPr>
          </a:p>
          <a:p>
            <a:pPr lvl="1"/>
            <a:r>
              <a:rPr lang="zh-TW" altLang="en-US" dirty="0">
                <a:solidFill>
                  <a:prstClr val="black"/>
                </a:solidFill>
              </a:rPr>
              <a:t>構成樹的邊</a:t>
            </a:r>
            <a:r>
              <a:rPr lang="en-US" altLang="zh-TW" sz="1600" dirty="0"/>
              <a:t>(tree edges)</a:t>
            </a:r>
          </a:p>
          <a:p>
            <a:pPr lvl="1"/>
            <a:r>
              <a:rPr lang="zh-TW" altLang="en-US" dirty="0">
                <a:solidFill>
                  <a:prstClr val="black"/>
                </a:solidFill>
              </a:rPr>
              <a:t>未使用的邊</a:t>
            </a:r>
            <a:r>
              <a:rPr lang="en-US" altLang="zh-TW" sz="1600" dirty="0"/>
              <a:t>(other edges)</a:t>
            </a:r>
          </a:p>
          <a:p>
            <a:endParaRPr lang="en-US" altLang="zh-TW" sz="14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841828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2668E-3A17-425C-AA10-C5C4498B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無向圖 使用 「</a:t>
            </a:r>
            <a:r>
              <a:rPr lang="en-US" altLang="zh-TW" dirty="0"/>
              <a:t>DFS</a:t>
            </a:r>
            <a:r>
              <a:rPr lang="zh-TW" altLang="en-US" dirty="0"/>
              <a:t>」</a:t>
            </a:r>
            <a:r>
              <a:rPr lang="en-US" altLang="zh-TW" dirty="0"/>
              <a:t> </a:t>
            </a:r>
            <a:r>
              <a:rPr lang="zh-TW" altLang="en-US" dirty="0"/>
              <a:t>遍歷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B08995C-6EA4-49BD-A340-98126B938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4205"/>
            <a:ext cx="7048500" cy="34480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D818511-0C0A-4837-8E09-9E7194DB8285}"/>
              </a:ext>
            </a:extLst>
          </p:cNvPr>
          <p:cNvSpPr txBox="1"/>
          <p:nvPr/>
        </p:nvSpPr>
        <p:spPr>
          <a:xfrm>
            <a:off x="8291744" y="5885773"/>
            <a:ext cx="3900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圖片來源：演算法筆記「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Articulation Vertex Bridge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5FFF2D0-C25F-41CB-9E14-D726B1A507E0}"/>
              </a:ext>
            </a:extLst>
          </p:cNvPr>
          <p:cNvSpPr txBox="1"/>
          <p:nvPr/>
        </p:nvSpPr>
        <p:spPr>
          <a:xfrm>
            <a:off x="8655728" y="4790411"/>
            <a:ext cx="13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tree edge</a:t>
            </a:r>
            <a:endParaRPr lang="zh-TW" altLang="en-US" dirty="0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1764290F-1C80-44E4-80FA-84F244116CC3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7332956" y="4790411"/>
            <a:ext cx="1322773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E24DDE7-4B6E-4C81-89AF-4A6210EDF02C}"/>
              </a:ext>
            </a:extLst>
          </p:cNvPr>
          <p:cNvSpPr txBox="1"/>
          <p:nvPr/>
        </p:nvSpPr>
        <p:spPr>
          <a:xfrm>
            <a:off x="8799250" y="3965732"/>
            <a:ext cx="13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other edge</a:t>
            </a:r>
            <a:endParaRPr lang="zh-TW" altLang="en-US" dirty="0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F5E3898-86E4-4255-B1C8-8ECEE3D71EF9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7476478" y="3965732"/>
            <a:ext cx="1322773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3F1100E2-6AD5-4E31-A91E-F3F73F83CA03}"/>
              </a:ext>
            </a:extLst>
          </p:cNvPr>
          <p:cNvGrpSpPr/>
          <p:nvPr/>
        </p:nvGrpSpPr>
        <p:grpSpPr>
          <a:xfrm>
            <a:off x="8855477" y="693643"/>
            <a:ext cx="3129377" cy="2151973"/>
            <a:chOff x="8843637" y="739476"/>
            <a:chExt cx="2888653" cy="215197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2FD9EA0-649D-452F-BFEE-B94B0DEC360C}"/>
                </a:ext>
              </a:extLst>
            </p:cNvPr>
            <p:cNvSpPr txBox="1"/>
            <p:nvPr/>
          </p:nvSpPr>
          <p:spPr>
            <a:xfrm>
              <a:off x="8843637" y="2245118"/>
              <a:ext cx="2888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請問使用 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DFS 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 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other edge 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必定只會連到直系祖先？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026" name="Picture 2" descr="https://i2.kknews.cc/SIG=6tj3o8/16850005r651n51qo88r.jpg">
              <a:extLst>
                <a:ext uri="{FF2B5EF4-FFF2-40B4-BE49-F238E27FC236}">
                  <a16:creationId xmlns:a16="http://schemas.microsoft.com/office/drawing/2014/main" id="{F7020898-3111-4376-BE4B-8BA55EB13E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584"/>
            <a:stretch/>
          </p:blipFill>
          <p:spPr bwMode="auto">
            <a:xfrm>
              <a:off x="9573059" y="739476"/>
              <a:ext cx="1429807" cy="1262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04020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2668E-3A17-425C-AA10-C5C4498B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無向圖 使用 「</a:t>
            </a:r>
            <a:r>
              <a:rPr lang="en-US" altLang="zh-TW" dirty="0"/>
              <a:t>DFS</a:t>
            </a:r>
            <a:r>
              <a:rPr lang="zh-TW" altLang="en-US" dirty="0"/>
              <a:t>」</a:t>
            </a:r>
            <a:r>
              <a:rPr lang="en-US" altLang="zh-TW" dirty="0"/>
              <a:t> </a:t>
            </a:r>
            <a:r>
              <a:rPr lang="zh-TW" altLang="en-US" dirty="0"/>
              <a:t>遍歷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B08995C-6EA4-49BD-A340-98126B938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4205"/>
            <a:ext cx="7048500" cy="34480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D818511-0C0A-4837-8E09-9E7194DB8285}"/>
              </a:ext>
            </a:extLst>
          </p:cNvPr>
          <p:cNvSpPr txBox="1"/>
          <p:nvPr/>
        </p:nvSpPr>
        <p:spPr>
          <a:xfrm>
            <a:off x="8291744" y="5885773"/>
            <a:ext cx="3900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圖片來源：演算法筆記「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Articulation Vertex Bridge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5FFF2D0-C25F-41CB-9E14-D726B1A507E0}"/>
              </a:ext>
            </a:extLst>
          </p:cNvPr>
          <p:cNvSpPr txBox="1"/>
          <p:nvPr/>
        </p:nvSpPr>
        <p:spPr>
          <a:xfrm>
            <a:off x="8655728" y="4790411"/>
            <a:ext cx="13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tree edge</a:t>
            </a:r>
            <a:endParaRPr lang="zh-TW" altLang="en-US" dirty="0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1764290F-1C80-44E4-80FA-84F244116CC3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7332956" y="4790411"/>
            <a:ext cx="1322773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E24DDE7-4B6E-4C81-89AF-4A6210EDF02C}"/>
              </a:ext>
            </a:extLst>
          </p:cNvPr>
          <p:cNvSpPr txBox="1"/>
          <p:nvPr/>
        </p:nvSpPr>
        <p:spPr>
          <a:xfrm>
            <a:off x="8799249" y="3965732"/>
            <a:ext cx="281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重新命名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back edge</a:t>
            </a:r>
            <a:endParaRPr lang="zh-TW" altLang="en-US" dirty="0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F5E3898-86E4-4255-B1C8-8ECEE3D71EF9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7476497" y="3965738"/>
            <a:ext cx="1322752" cy="184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37279C42-9419-499F-80BD-870B9892C9B8}"/>
              </a:ext>
            </a:extLst>
          </p:cNvPr>
          <p:cNvGrpSpPr/>
          <p:nvPr/>
        </p:nvGrpSpPr>
        <p:grpSpPr>
          <a:xfrm>
            <a:off x="8632053" y="1299788"/>
            <a:ext cx="2982898" cy="2453391"/>
            <a:chOff x="8632053" y="1299788"/>
            <a:chExt cx="2982898" cy="2453391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2FD9EA0-649D-452F-BFEE-B94B0DEC360C}"/>
                </a:ext>
              </a:extLst>
            </p:cNvPr>
            <p:cNvSpPr txBox="1"/>
            <p:nvPr/>
          </p:nvSpPr>
          <p:spPr>
            <a:xfrm>
              <a:off x="8632053" y="2829849"/>
              <a:ext cx="29828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other edge 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必定只會連到直系祖先！</a:t>
              </a:r>
            </a:p>
            <a:p>
              <a:r>
                <a:rPr lang="zh-TW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因為 </a:t>
              </a:r>
              <a:r>
                <a:rPr lang="en-US" altLang="zh-TW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DFS </a:t>
              </a:r>
              <a:r>
                <a:rPr lang="zh-TW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的特性，反證法</a:t>
              </a:r>
              <a:endPara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050" name="Picture 2" descr="https://i2.kknews.cc/SIG=2nmhf3e/168800001pn36onn2885.jpg">
              <a:extLst>
                <a:ext uri="{FF2B5EF4-FFF2-40B4-BE49-F238E27FC236}">
                  <a16:creationId xmlns:a16="http://schemas.microsoft.com/office/drawing/2014/main" id="{EB0A710E-46A4-48C6-B6FE-648B62CDCB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784"/>
            <a:stretch/>
          </p:blipFill>
          <p:spPr bwMode="auto">
            <a:xfrm>
              <a:off x="8886546" y="1299788"/>
              <a:ext cx="2473912" cy="1399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44424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2668E-3A17-425C-AA10-C5C4498B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無向圖 使用 「</a:t>
            </a:r>
            <a:r>
              <a:rPr lang="en-US" altLang="zh-TW" dirty="0"/>
              <a:t>DFS</a:t>
            </a:r>
            <a:r>
              <a:rPr lang="zh-TW" altLang="en-US" dirty="0"/>
              <a:t>」</a:t>
            </a:r>
            <a:r>
              <a:rPr lang="en-US" altLang="zh-TW" dirty="0"/>
              <a:t> </a:t>
            </a:r>
            <a:r>
              <a:rPr lang="zh-TW" altLang="en-US" dirty="0"/>
              <a:t>遍歷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B08995C-6EA4-49BD-A340-98126B938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4205"/>
            <a:ext cx="7048500" cy="34480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D818511-0C0A-4837-8E09-9E7194DB8285}"/>
              </a:ext>
            </a:extLst>
          </p:cNvPr>
          <p:cNvSpPr txBox="1"/>
          <p:nvPr/>
        </p:nvSpPr>
        <p:spPr>
          <a:xfrm>
            <a:off x="8291744" y="5885773"/>
            <a:ext cx="3900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圖片來源：演算法筆記「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Articulation Vertex Bridge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5FFF2D0-C25F-41CB-9E14-D726B1A507E0}"/>
              </a:ext>
            </a:extLst>
          </p:cNvPr>
          <p:cNvSpPr txBox="1"/>
          <p:nvPr/>
        </p:nvSpPr>
        <p:spPr>
          <a:xfrm>
            <a:off x="8655728" y="4790411"/>
            <a:ext cx="132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tree edge</a:t>
            </a:r>
            <a:endParaRPr lang="zh-TW" altLang="en-US" dirty="0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1764290F-1C80-44E4-80FA-84F244116CC3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7332956" y="4790411"/>
            <a:ext cx="1322773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E24DDE7-4B6E-4C81-89AF-4A6210EDF02C}"/>
              </a:ext>
            </a:extLst>
          </p:cNvPr>
          <p:cNvSpPr txBox="1"/>
          <p:nvPr/>
        </p:nvSpPr>
        <p:spPr>
          <a:xfrm>
            <a:off x="8799249" y="3965732"/>
            <a:ext cx="281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back edge</a:t>
            </a:r>
            <a:endParaRPr lang="zh-TW" altLang="en-US" dirty="0"/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EF5E3898-86E4-4255-B1C8-8ECEE3D71EF9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7476497" y="3965738"/>
            <a:ext cx="1322752" cy="184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37279C42-9419-499F-80BD-870B9892C9B8}"/>
              </a:ext>
            </a:extLst>
          </p:cNvPr>
          <p:cNvGrpSpPr/>
          <p:nvPr/>
        </p:nvGrpSpPr>
        <p:grpSpPr>
          <a:xfrm>
            <a:off x="8632052" y="1299788"/>
            <a:ext cx="3104145" cy="2730390"/>
            <a:chOff x="8632053" y="1299788"/>
            <a:chExt cx="2982898" cy="2730390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2FD9EA0-649D-452F-BFEE-B94B0DEC360C}"/>
                </a:ext>
              </a:extLst>
            </p:cNvPr>
            <p:cNvSpPr txBox="1"/>
            <p:nvPr/>
          </p:nvSpPr>
          <p:spPr>
            <a:xfrm>
              <a:off x="8632053" y="2829849"/>
              <a:ext cx="29828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如果有不是連接到直系祖先的 </a:t>
              </a:r>
              <a:r>
                <a:rPr lang="en-US" altLang="zh-TW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edge </a:t>
              </a:r>
              <a:r>
                <a:rPr lang="zh-TW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，那為什麼 </a:t>
              </a:r>
              <a:r>
                <a:rPr lang="en-US" altLang="zh-TW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DFS</a:t>
              </a:r>
              <a:r>
                <a:rPr lang="zh-TW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的時候，這個邊不是 </a:t>
              </a:r>
              <a:r>
                <a:rPr lang="en-US" altLang="zh-TW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tree edge</a:t>
              </a:r>
              <a:r>
                <a:rPr lang="zh-TW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？</a:t>
              </a:r>
              <a:endPara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2050" name="Picture 2" descr="https://i2.kknews.cc/SIG=2nmhf3e/168800001pn36onn2885.jpg">
              <a:extLst>
                <a:ext uri="{FF2B5EF4-FFF2-40B4-BE49-F238E27FC236}">
                  <a16:creationId xmlns:a16="http://schemas.microsoft.com/office/drawing/2014/main" id="{EB0A710E-46A4-48C6-B6FE-648B62CDCB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784"/>
            <a:stretch/>
          </p:blipFill>
          <p:spPr bwMode="auto">
            <a:xfrm>
              <a:off x="8886546" y="1299788"/>
              <a:ext cx="2473912" cy="1399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8849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506B6-8D6E-49DF-95D9-BC3FF3EB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Articulation Point (AP)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06EC2A-CF3F-4B35-89D1-2E4BB5FE6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3533"/>
            <a:ext cx="10515600" cy="3383429"/>
          </a:xfrm>
        </p:spPr>
        <p:txBody>
          <a:bodyPr/>
          <a:lstStyle/>
          <a:p>
            <a:r>
              <a:rPr lang="zh-TW" altLang="en-US" dirty="0"/>
              <a:t>對於一個連通圖</a:t>
            </a:r>
            <a:r>
              <a:rPr lang="en-US" altLang="zh-TW" sz="1400" dirty="0"/>
              <a:t>(</a:t>
            </a:r>
            <a:r>
              <a:rPr lang="zh-TW" altLang="en-US" sz="1400" dirty="0"/>
              <a:t>圖中所有點在同個連通塊中</a:t>
            </a:r>
            <a:r>
              <a:rPr lang="en-US" altLang="zh-TW" sz="1400" dirty="0"/>
              <a:t>)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如果此點被移除後，會導致連通圖不再連通。</a:t>
            </a:r>
            <a:endParaRPr lang="en-US" altLang="zh-TW" dirty="0"/>
          </a:p>
          <a:p>
            <a:r>
              <a:rPr lang="zh-TW" altLang="en-US" dirty="0"/>
              <a:t>稱此點為 </a:t>
            </a:r>
            <a:r>
              <a:rPr lang="en-US" altLang="zh-TW" dirty="0"/>
              <a:t>Articulation Point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5252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6B7E69-BD8F-45B9-8FD1-C74935AC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 </a:t>
            </a:r>
            <a:r>
              <a:rPr lang="en-US" altLang="zh-TW" dirty="0"/>
              <a:t>Articulation Point (AP)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B1B3A6-3D55-4FFE-BC5F-A579B1E92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altLang="zh-TW" dirty="0"/>
              <a:t> </a:t>
            </a:r>
            <a:r>
              <a:rPr lang="zh-TW" altLang="en-US" dirty="0"/>
              <a:t>考慮一個連通圖。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A25EB21-684E-4212-B1D1-547FE74AC7CE}"/>
              </a:ext>
            </a:extLst>
          </p:cNvPr>
          <p:cNvSpPr txBox="1"/>
          <p:nvPr/>
        </p:nvSpPr>
        <p:spPr>
          <a:xfrm>
            <a:off x="7269480" y="3539629"/>
            <a:ext cx="4636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如果移除 </a:t>
            </a:r>
            <a:r>
              <a:rPr lang="en-US" altLang="zh-TW" dirty="0"/>
              <a:t>point7 </a:t>
            </a:r>
            <a:r>
              <a:rPr lang="zh-TW" altLang="en-US" dirty="0"/>
              <a:t>，還是不是連通圖？否</a:t>
            </a:r>
            <a:endParaRPr lang="en-US" altLang="zh-TW" dirty="0"/>
          </a:p>
          <a:p>
            <a:r>
              <a:rPr lang="zh-TW" altLang="en-US" dirty="0"/>
              <a:t>如果移除 </a:t>
            </a:r>
            <a:r>
              <a:rPr lang="en-US" altLang="zh-TW" dirty="0"/>
              <a:t>point11</a:t>
            </a:r>
            <a:r>
              <a:rPr lang="zh-TW" altLang="en-US" dirty="0"/>
              <a:t>，還是不是連通圖？是</a:t>
            </a:r>
            <a:endParaRPr lang="en-US" altLang="zh-TW" dirty="0"/>
          </a:p>
          <a:p>
            <a:r>
              <a:rPr lang="zh-TW" altLang="en-US" dirty="0"/>
              <a:t>如果移除 </a:t>
            </a:r>
            <a:r>
              <a:rPr lang="en-US" altLang="zh-TW" dirty="0"/>
              <a:t>point16</a:t>
            </a:r>
            <a:r>
              <a:rPr lang="zh-TW" altLang="en-US" dirty="0"/>
              <a:t>，還是不是連通圖？是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9B931B-23C8-4D83-9603-313ADAD8F883}"/>
              </a:ext>
            </a:extLst>
          </p:cNvPr>
          <p:cNvSpPr txBox="1"/>
          <p:nvPr/>
        </p:nvSpPr>
        <p:spPr>
          <a:xfrm>
            <a:off x="8291744" y="5885773"/>
            <a:ext cx="3900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圖片來源：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Wikipedia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Biconnected component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</a:p>
        </p:txBody>
      </p:sp>
      <p:pic>
        <p:nvPicPr>
          <p:cNvPr id="98" name="圖片 97">
            <a:extLst>
              <a:ext uri="{FF2B5EF4-FFF2-40B4-BE49-F238E27FC236}">
                <a16:creationId xmlns:a16="http://schemas.microsoft.com/office/drawing/2014/main" id="{9383E4AA-21D8-4A00-85CD-6DEDB8308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84" y="2650195"/>
            <a:ext cx="5192616" cy="318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6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10070</TotalTime>
  <Words>2572</Words>
  <Application>Microsoft Office PowerPoint</Application>
  <PresentationFormat>寬螢幕</PresentationFormat>
  <Paragraphs>841</Paragraphs>
  <Slides>122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122</vt:i4>
      </vt:variant>
    </vt:vector>
  </HeadingPairs>
  <TitlesOfParts>
    <vt:vector size="130" baseType="lpstr">
      <vt:lpstr>Lato</vt:lpstr>
      <vt:lpstr>微軟正黑體</vt:lpstr>
      <vt:lpstr>Arial</vt:lpstr>
      <vt:lpstr>Calibri</vt:lpstr>
      <vt:lpstr>Calibri Light</vt:lpstr>
      <vt:lpstr>Consolas</vt:lpstr>
      <vt:lpstr>Wingdings</vt:lpstr>
      <vt:lpstr>Office 佈景主題</vt:lpstr>
      <vt:lpstr> Advanced  Competitive Programming</vt:lpstr>
      <vt:lpstr>Outline</vt:lpstr>
      <vt:lpstr>Maximum Flow</vt:lpstr>
      <vt:lpstr>最大流</vt:lpstr>
      <vt:lpstr>前提</vt:lpstr>
      <vt:lpstr>前提</vt:lpstr>
      <vt:lpstr>流</vt:lpstr>
      <vt:lpstr>流</vt:lpstr>
      <vt:lpstr>流</vt:lpstr>
      <vt:lpstr>流</vt:lpstr>
      <vt:lpstr>流</vt:lpstr>
      <vt:lpstr>前提</vt:lpstr>
      <vt:lpstr>流量</vt:lpstr>
      <vt:lpstr>流量</vt:lpstr>
      <vt:lpstr>流量 (不必多)</vt:lpstr>
      <vt:lpstr>流量</vt:lpstr>
      <vt:lpstr>流量</vt:lpstr>
      <vt:lpstr>前提</vt:lpstr>
      <vt:lpstr>容量</vt:lpstr>
      <vt:lpstr>流量/容量</vt:lpstr>
      <vt:lpstr>PowerPoint 簡報</vt:lpstr>
      <vt:lpstr>流量/容量</vt:lpstr>
      <vt:lpstr>流量/容量</vt:lpstr>
      <vt:lpstr>流量/容量</vt:lpstr>
      <vt:lpstr>前提</vt:lpstr>
      <vt:lpstr>PowerPoint 簡報</vt:lpstr>
      <vt:lpstr>流量/容量</vt:lpstr>
      <vt:lpstr>剩餘容量</vt:lpstr>
      <vt:lpstr>剩餘容量</vt:lpstr>
      <vt:lpstr>剩餘容量</vt:lpstr>
      <vt:lpstr>剩餘容量</vt:lpstr>
      <vt:lpstr>剩餘容量</vt:lpstr>
      <vt:lpstr>Augmenting path</vt:lpstr>
      <vt:lpstr>流量: 1</vt:lpstr>
      <vt:lpstr>剩餘容量</vt:lpstr>
      <vt:lpstr>剩餘容量</vt:lpstr>
      <vt:lpstr>最大流</vt:lpstr>
      <vt:lpstr>最大流</vt:lpstr>
      <vt:lpstr>找出最大流</vt:lpstr>
      <vt:lpstr>找出最大流</vt:lpstr>
      <vt:lpstr>Augmenting path</vt:lpstr>
      <vt:lpstr>PowerPoint 簡報</vt:lpstr>
      <vt:lpstr>F1</vt:lpstr>
      <vt:lpstr>F2</vt:lpstr>
      <vt:lpstr>F1 = F2</vt:lpstr>
      <vt:lpstr>F1 &gt; F2</vt:lpstr>
      <vt:lpstr>F1 &lt; F2</vt:lpstr>
      <vt:lpstr>具體來看</vt:lpstr>
      <vt:lpstr>F1</vt:lpstr>
      <vt:lpstr>F2</vt:lpstr>
      <vt:lpstr>流不過去</vt:lpstr>
      <vt:lpstr>流不過去</vt:lpstr>
      <vt:lpstr>F1 過後，剩餘容量</vt:lpstr>
      <vt:lpstr>F1 過後，剩餘容量</vt:lpstr>
      <vt:lpstr>F1 過後，剩餘容量</vt:lpstr>
      <vt:lpstr>流不過去</vt:lpstr>
      <vt:lpstr>流不過去</vt:lpstr>
      <vt:lpstr>剩餘容量</vt:lpstr>
      <vt:lpstr>剩餘容量</vt:lpstr>
      <vt:lpstr>剩餘容量</vt:lpstr>
      <vt:lpstr>流得過去!!</vt:lpstr>
      <vt:lpstr>流得過去!!</vt:lpstr>
      <vt:lpstr>流得過去!!</vt:lpstr>
      <vt:lpstr>剩餘容量</vt:lpstr>
      <vt:lpstr>F2</vt:lpstr>
      <vt:lpstr>剩餘容量</vt:lpstr>
      <vt:lpstr>與 F1 同樣</vt:lpstr>
      <vt:lpstr>剩餘容量</vt:lpstr>
      <vt:lpstr>剩餘容量</vt:lpstr>
      <vt:lpstr>Augmenting path</vt:lpstr>
      <vt:lpstr>兩個流</vt:lpstr>
      <vt:lpstr>剩餘容量</vt:lpstr>
      <vt:lpstr>流量圖 (權重是流量)</vt:lpstr>
      <vt:lpstr>三條流</vt:lpstr>
      <vt:lpstr>找出最大流</vt:lpstr>
      <vt:lpstr>Ford-Fulkerson method</vt:lpstr>
      <vt:lpstr>Ford-Fulkerson method</vt:lpstr>
      <vt:lpstr>Ford-Fulkerson method</vt:lpstr>
      <vt:lpstr>Ford-Fulkerson method</vt:lpstr>
      <vt:lpstr>找出最大流</vt:lpstr>
      <vt:lpstr>Edmonds-Karp algorithm</vt:lpstr>
      <vt:lpstr>Edmonds-Karp algorithm</vt:lpstr>
      <vt:lpstr>Edmonds-Karp algorithm</vt:lpstr>
      <vt:lpstr>Edmonds-Karp algorithm</vt:lpstr>
      <vt:lpstr>實作</vt:lpstr>
      <vt:lpstr>實作</vt:lpstr>
      <vt:lpstr>實作</vt:lpstr>
      <vt:lpstr>實作</vt:lpstr>
      <vt:lpstr>實作</vt:lpstr>
      <vt:lpstr>Questions?</vt:lpstr>
      <vt:lpstr>練習</vt:lpstr>
      <vt:lpstr>Articulation Point</vt:lpstr>
      <vt:lpstr>比較有向圖與無向圖「兩點間的關係」</vt:lpstr>
      <vt:lpstr>使用 Tree 的角度觀察 Graph</vt:lpstr>
      <vt:lpstr>無向圖 使用 「DFS」 遍歷</vt:lpstr>
      <vt:lpstr>無向圖 使用 「DFS」 遍歷</vt:lpstr>
      <vt:lpstr>無向圖 使用 「DFS」 遍歷</vt:lpstr>
      <vt:lpstr>Articulation Point (AP)</vt:lpstr>
      <vt:lpstr>觀察 Articulation Point (AP)</vt:lpstr>
      <vt:lpstr>觀察 Articulation Point (AP)</vt:lpstr>
      <vt:lpstr>觀察 Articulation Point (AP)</vt:lpstr>
      <vt:lpstr>Tree 上的 AP</vt:lpstr>
      <vt:lpstr>從 tree 到 graph</vt:lpstr>
      <vt:lpstr>使用 DFS tree 的角度找 AP</vt:lpstr>
      <vt:lpstr>觀察 Back edge 所帶來的影響</vt:lpstr>
      <vt:lpstr>觀察 Back edge 所帶來的影響</vt:lpstr>
      <vt:lpstr>題目練習 UVa 315 Network</vt:lpstr>
      <vt:lpstr>討論 low 值 的更新方式</vt:lpstr>
      <vt:lpstr>討論 low 值 的更新方式</vt:lpstr>
      <vt:lpstr>Strongly Connected Component</vt:lpstr>
      <vt:lpstr>比較有向圖與無向圖「兩點間的關係」</vt:lpstr>
      <vt:lpstr>Strongly Connected Component</vt:lpstr>
      <vt:lpstr>使用 Tree 的角度觀察 Graph</vt:lpstr>
      <vt:lpstr>有向圖 使用 「DFS」 遍歷</vt:lpstr>
      <vt:lpstr>有向圖 使用 「DFS」 遍歷</vt:lpstr>
      <vt:lpstr>有向圖 使用 「DFS」 遍歷</vt:lpstr>
      <vt:lpstr>有向圖 使用 「DFS」 遍歷</vt:lpstr>
      <vt:lpstr>有向圖 使用 「DFS」 遍歷</vt:lpstr>
      <vt:lpstr>Tarjan Algorithm</vt:lpstr>
      <vt:lpstr>時間不多直接說結論</vt:lpstr>
      <vt:lpstr>SCC 與 back edge</vt:lpstr>
      <vt:lpstr>題目練習 ICPC LA 4262 - Road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bilibibi Sou</cp:lastModifiedBy>
  <cp:revision>344</cp:revision>
  <dcterms:created xsi:type="dcterms:W3CDTF">2019-02-19T13:11:27Z</dcterms:created>
  <dcterms:modified xsi:type="dcterms:W3CDTF">2019-05-15T10:16:34Z</dcterms:modified>
</cp:coreProperties>
</file>