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0" r:id="rId2"/>
  </p:sldIdLst>
  <p:sldSz cx="21423313" cy="29200475"/>
  <p:notesSz cx="6858000" cy="9144000"/>
  <p:defaultTextStyle>
    <a:defPPr>
      <a:defRPr lang="zh-TW"/>
    </a:defPPr>
    <a:lvl1pPr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1438275" indent="-981075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2878138" indent="-1963738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4318000" indent="-2946400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5757863" indent="-3929063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7">
          <p15:clr>
            <a:srgbClr val="A4A3A4"/>
          </p15:clr>
        </p15:guide>
        <p15:guide id="2" pos="6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D85"/>
    <a:srgbClr val="80A6AE"/>
    <a:srgbClr val="91B2B9"/>
    <a:srgbClr val="A0BCC2"/>
    <a:srgbClr val="4D857D"/>
    <a:srgbClr val="B9D6D2"/>
    <a:srgbClr val="BEDCB0"/>
    <a:srgbClr val="E2D5AB"/>
    <a:srgbClr val="E9BFC1"/>
    <a:srgbClr val="EC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3558" autoAdjust="0"/>
  </p:normalViewPr>
  <p:slideViewPr>
    <p:cSldViewPr>
      <p:cViewPr>
        <p:scale>
          <a:sx n="66" d="100"/>
          <a:sy n="66" d="100"/>
        </p:scale>
        <p:origin x="900" y="-5196"/>
      </p:cViewPr>
      <p:guideLst>
        <p:guide orient="horz" pos="9197"/>
        <p:guide pos="6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E258-8771-42BE-8514-964F3029237D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1143000"/>
            <a:ext cx="2263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153E-188B-48D2-9532-99B3B46FA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1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1153E-188B-48D2-9532-99B3B46FAE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749" y="9071075"/>
            <a:ext cx="18209817" cy="6259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3498" y="16546936"/>
            <a:ext cx="14996319" cy="7462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E4A2-A524-4A2A-9726-1BF76FF9CBDD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FCCD-ADDA-439B-9668-64FB32351A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74F3-0A6A-47FC-ACC2-BB973C07042E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2296B-2244-48E9-BB65-DE479059F9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31902" y="1169375"/>
            <a:ext cx="4820245" cy="249150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71167" y="1169375"/>
            <a:ext cx="14103681" cy="2491503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E6A85-9510-4AB3-B0FD-98228E16B7EC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D2C39-E6F6-4786-9928-2B2A382A6A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4DBC-AA3D-4C9C-B69E-94F1C3BBF612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D43F-37B2-48F0-9F4A-3736E4F9B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2295" y="18764021"/>
            <a:ext cx="18209817" cy="5799539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2295" y="12376409"/>
            <a:ext cx="18209817" cy="63876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4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89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184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79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744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693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E43E-7E09-4A1C-84C0-8B7723B5CC91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CF71E-D468-44A5-A58F-340255285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1165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90184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302BE-0C1F-4BC6-BADD-97AA7EA40214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49B19-E076-4223-B753-A279B1AD2B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1166" y="6536312"/>
            <a:ext cx="9465684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1166" y="9260337"/>
            <a:ext cx="9465684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2747" y="6536312"/>
            <a:ext cx="9469401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2747" y="9260337"/>
            <a:ext cx="9469401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6E389-EE12-4F2F-B1BB-93B735B28AD7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AC5CD-4FE7-4EEF-92E5-5EDD2D3E52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79AFB-68C8-46E2-AADA-A5B1E1E07206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CC061-F645-4C4E-A1BC-AA9D7D413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B1BA5-1714-4029-91A6-327AE1E081A2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532B1-54BF-41FE-932B-B545737479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172" y="1162612"/>
            <a:ext cx="7048122" cy="494785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5920" y="1162615"/>
            <a:ext cx="11976227" cy="24921796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1172" y="6110482"/>
            <a:ext cx="7048122" cy="1997393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1AEF-107C-4026-9DD8-ADF885F76FF0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56134-AA9C-4C3F-B260-BB2B362BC4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9119" y="20440333"/>
            <a:ext cx="12853988" cy="241309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9119" y="2609117"/>
            <a:ext cx="12853988" cy="17520285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9488" indent="0">
              <a:buNone/>
              <a:defRPr sz="8800"/>
            </a:lvl2pPr>
            <a:lvl3pPr marL="2878976" indent="0">
              <a:buNone/>
              <a:defRPr sz="7500"/>
            </a:lvl3pPr>
            <a:lvl4pPr marL="4318464" indent="0">
              <a:buNone/>
              <a:defRPr sz="6300"/>
            </a:lvl4pPr>
            <a:lvl5pPr marL="5757958" indent="0">
              <a:buNone/>
              <a:defRPr sz="6300"/>
            </a:lvl5pPr>
            <a:lvl6pPr marL="7197446" indent="0">
              <a:buNone/>
              <a:defRPr sz="6300"/>
            </a:lvl6pPr>
            <a:lvl7pPr marL="8636934" indent="0">
              <a:buNone/>
              <a:defRPr sz="6300"/>
            </a:lvl7pPr>
            <a:lvl8pPr marL="10076422" indent="0">
              <a:buNone/>
              <a:defRPr sz="6300"/>
            </a:lvl8pPr>
            <a:lvl9pPr marL="11515910" indent="0">
              <a:buNone/>
              <a:defRPr sz="63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9119" y="22853430"/>
            <a:ext cx="12853988" cy="342699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543EC-DD1F-4626-96C4-72A09FE3038E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62CC8-F5B6-4255-82F8-332C6D3296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071563" y="1169988"/>
            <a:ext cx="19280187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071563" y="6813550"/>
            <a:ext cx="19280187" cy="192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156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l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C01D66-A885-413A-9592-E1E46DD65CA2}" type="datetimeFigureOut">
              <a:rPr lang="zh-TW" altLang="en-US"/>
              <a:pPr>
                <a:defRPr/>
              </a:pPr>
              <a:t>2022/6/15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19963" y="27065288"/>
            <a:ext cx="678338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ct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5271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B5A704-B0C8-425F-9AFF-1803E505E5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</p:sldLayoutIdLst>
  <p:txStyles>
    <p:titleStyle>
      <a:lvl1pPr algn="ctr" defTabSz="2878138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079500" indent="-1079500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388" indent="-898525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275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7138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000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18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6675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166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565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48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897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46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795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44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93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6422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591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steam.oxxostudio.tw/category/python/example/image-mosaic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24472610"/>
            <a:ext cx="10080000" cy="4025171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76ABFA-C6B6-4AB4-83F3-37D70075FABE}"/>
              </a:ext>
            </a:extLst>
          </p:cNvPr>
          <p:cNvSpPr/>
          <p:nvPr/>
        </p:nvSpPr>
        <p:spPr>
          <a:xfrm>
            <a:off x="-1" y="28778631"/>
            <a:ext cx="21423313" cy="191633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16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F10109-BFAE-6246-9F58-7F5EBFA94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34"/>
          <a:stretch/>
        </p:blipFill>
        <p:spPr>
          <a:xfrm>
            <a:off x="18762120" y="27915436"/>
            <a:ext cx="2534712" cy="7200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9022176-6A70-A047-9E15-D1A7DD83C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55" t="39627" r="23927" b="39192"/>
          <a:stretch/>
        </p:blipFill>
        <p:spPr>
          <a:xfrm>
            <a:off x="10670343" y="27915832"/>
            <a:ext cx="2480124" cy="720000"/>
          </a:xfrm>
          <a:prstGeom prst="rect">
            <a:avLst/>
          </a:prstGeom>
        </p:spPr>
      </p:pic>
      <p:pic>
        <p:nvPicPr>
          <p:cNvPr id="8" name="Picture 2" descr="成大第十學院-跨域創新教育報你知Podcast Platforms - Flink by Firstory">
            <a:extLst>
              <a:ext uri="{FF2B5EF4-FFF2-40B4-BE49-F238E27FC236}">
                <a16:creationId xmlns:a16="http://schemas.microsoft.com/office/drawing/2014/main" id="{3EA8E450-81B4-CD4F-90EE-2615CC5E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3" t="34938" r="15789" b="31130"/>
          <a:stretch/>
        </p:blipFill>
        <p:spPr bwMode="auto">
          <a:xfrm>
            <a:off x="13486092" y="27921797"/>
            <a:ext cx="147403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3033938" y="27857277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8416512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13016061"/>
            <a:ext cx="10080000" cy="11247996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21357503"/>
            <a:ext cx="10080000" cy="6367856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04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09520" y="27915436"/>
            <a:ext cx="774744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90576" y="2875186"/>
            <a:ext cx="139382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/>
            <a:r>
              <a:rPr kumimoji="0"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期末報告名稱：探討線性代數運用之圖片編輯器</a:t>
            </a:r>
            <a:endParaRPr kumimoji="0" lang="en-US" altLang="zh-TW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defTabSz="914400"/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姓名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林昱恩</a:t>
            </a:r>
            <a:endParaRPr kumimoji="0" lang="zh-TW" alt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644149A-AA06-4592-AE43-22A875F0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235" y="2875186"/>
            <a:ext cx="49834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日期</a:t>
            </a:r>
            <a:r>
              <a:rPr lang="en-US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:2022/06/15</a:t>
            </a:r>
          </a:p>
          <a:p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指導老師</a:t>
            </a:r>
            <a:r>
              <a:rPr lang="zh-TW" altLang="zh-TW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：</a:t>
            </a:r>
            <a:r>
              <a:rPr lang="zh-TW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游濟華</a:t>
            </a:r>
            <a:r>
              <a:rPr lang="zh-TW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                                                       </a:t>
            </a:r>
            <a:endParaRPr lang="zh-TW" altLang="zh-TW" sz="4400" b="1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38F352-3786-4046-B23B-350733512B39}"/>
              </a:ext>
            </a:extLst>
          </p:cNvPr>
          <p:cNvSpPr/>
          <p:nvPr/>
        </p:nvSpPr>
        <p:spPr>
          <a:xfrm>
            <a:off x="-1" y="270645"/>
            <a:ext cx="21423313" cy="2448025"/>
          </a:xfrm>
          <a:prstGeom prst="rect">
            <a:avLst/>
          </a:prstGeom>
          <a:solidFill>
            <a:srgbClr val="8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 數值方法期末報告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D74FAD-6AE1-4FB2-A7F4-EDA4B05CB8F4}"/>
              </a:ext>
            </a:extLst>
          </p:cNvPr>
          <p:cNvSpPr txBox="1"/>
          <p:nvPr/>
        </p:nvSpPr>
        <p:spPr>
          <a:xfrm>
            <a:off x="14906146" y="2785727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64293" y="9697211"/>
            <a:ext cx="10080000" cy="11215102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536699" y="4375101"/>
            <a:ext cx="10080000" cy="8405560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36">
            <a:extLst>
              <a:ext uri="{FF2B5EF4-FFF2-40B4-BE49-F238E27FC236}">
                <a16:creationId xmlns:a16="http://schemas.microsoft.com/office/drawing/2014/main" id="{49EE46C6-0640-40C5-BB9B-D81F1A75873E}"/>
              </a:ext>
            </a:extLst>
          </p:cNvPr>
          <p:cNvSpPr/>
          <p:nvPr/>
        </p:nvSpPr>
        <p:spPr>
          <a:xfrm>
            <a:off x="10838821" y="4371976"/>
            <a:ext cx="10080000" cy="4880046"/>
          </a:xfrm>
          <a:prstGeom prst="roundRect">
            <a:avLst>
              <a:gd name="adj" fmla="val 2629"/>
            </a:avLst>
          </a:prstGeom>
          <a:noFill/>
          <a:ln w="76200">
            <a:solidFill>
              <a:srgbClr val="A0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1">
            <a:extLst>
              <a:ext uri="{FF2B5EF4-FFF2-40B4-BE49-F238E27FC236}">
                <a16:creationId xmlns:a16="http://schemas.microsoft.com/office/drawing/2014/main" id="{3027408E-BF37-4672-A66C-FCC90EB5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94" y="4603319"/>
            <a:ext cx="3298526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設計理念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4" name="文字方塊 19"/>
          <p:cNvSpPr txBox="1">
            <a:spLocks noChangeArrowheads="1"/>
          </p:cNvSpPr>
          <p:nvPr/>
        </p:nvSpPr>
        <p:spPr bwMode="auto">
          <a:xfrm>
            <a:off x="11071826" y="4603319"/>
            <a:ext cx="3888302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設計流程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　　</a:t>
            </a:r>
          </a:p>
        </p:txBody>
      </p:sp>
      <p:sp>
        <p:nvSpPr>
          <p:cNvPr id="36" name="文字方塊 46"/>
          <p:cNvSpPr txBox="1">
            <a:spLocks noChangeArrowheads="1"/>
          </p:cNvSpPr>
          <p:nvPr/>
        </p:nvSpPr>
        <p:spPr bwMode="auto">
          <a:xfrm>
            <a:off x="774552" y="13226114"/>
            <a:ext cx="6600855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成果展示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7" name="文字方塊 34"/>
          <p:cNvSpPr txBox="1">
            <a:spLocks noChangeArrowheads="1"/>
          </p:cNvSpPr>
          <p:nvPr/>
        </p:nvSpPr>
        <p:spPr bwMode="auto">
          <a:xfrm>
            <a:off x="11097098" y="9925429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數值方法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8" name="文字方塊 54"/>
          <p:cNvSpPr txBox="1">
            <a:spLocks noChangeArrowheads="1"/>
          </p:cNvSpPr>
          <p:nvPr/>
        </p:nvSpPr>
        <p:spPr bwMode="auto">
          <a:xfrm>
            <a:off x="763068" y="24602001"/>
            <a:ext cx="9102358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未來展望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  <a:endParaRPr lang="zh-TW" altLang="en-US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62330" y="27915436"/>
            <a:ext cx="1903450" cy="72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07E88A-77C3-42EC-B3D6-0C6B67537E2B}"/>
              </a:ext>
            </a:extLst>
          </p:cNvPr>
          <p:cNvSpPr txBox="1"/>
          <p:nvPr/>
        </p:nvSpPr>
        <p:spPr>
          <a:xfrm>
            <a:off x="16202290" y="2786219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zh-TW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0" y="486669"/>
            <a:ext cx="2028452" cy="202845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536" y="486669"/>
            <a:ext cx="2028452" cy="2028452"/>
          </a:xfrm>
          <a:prstGeom prst="rect">
            <a:avLst/>
          </a:prstGeom>
        </p:spPr>
      </p:pic>
      <p:sp>
        <p:nvSpPr>
          <p:cNvPr id="41" name="文字方塊 34"/>
          <p:cNvSpPr txBox="1">
            <a:spLocks noChangeArrowheads="1"/>
          </p:cNvSpPr>
          <p:nvPr/>
        </p:nvSpPr>
        <p:spPr bwMode="auto">
          <a:xfrm>
            <a:off x="11071826" y="21611641"/>
            <a:ext cx="2998934" cy="707886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&lt;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相關連結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&gt;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2087AA-7C00-1F54-D5AD-BDEBB592E3A2}"/>
              </a:ext>
            </a:extLst>
          </p:cNvPr>
          <p:cNvSpPr txBox="1"/>
          <p:nvPr/>
        </p:nvSpPr>
        <p:spPr>
          <a:xfrm>
            <a:off x="11359728" y="5600439"/>
            <a:ext cx="9301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先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需要用到的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，然後設置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的視窗，調整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等等的位置，再慢慢將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觸發後要執行的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編寫完成。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6734629-E445-4540-44A5-E59A158977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33" y="14233860"/>
            <a:ext cx="4158145" cy="4041034"/>
          </a:xfrm>
          <a:prstGeom prst="rect">
            <a:avLst/>
          </a:prstGeom>
        </p:spPr>
      </p:pic>
      <p:pic>
        <p:nvPicPr>
          <p:cNvPr id="31" name="圖片 30" descr="一張含有 文字 的圖片&#10;&#10;自動產生的描述">
            <a:extLst>
              <a:ext uri="{FF2B5EF4-FFF2-40B4-BE49-F238E27FC236}">
                <a16:creationId xmlns:a16="http://schemas.microsoft.com/office/drawing/2014/main" id="{6FDC47ED-CE49-BE13-9F36-52B23BAE7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669" y="14233860"/>
            <a:ext cx="4102735" cy="404103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53B5B85-84E3-F3F4-174F-38A2D14118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413" y="19257542"/>
            <a:ext cx="4102734" cy="4010506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7F89F2D2-6F76-0331-F38E-E216D07EAD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8668" y="19257542"/>
            <a:ext cx="4102735" cy="4010025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8AA1F19E-71B3-0F13-CA85-995A74BF7470}"/>
              </a:ext>
            </a:extLst>
          </p:cNvPr>
          <p:cNvSpPr txBox="1"/>
          <p:nvPr/>
        </p:nvSpPr>
        <p:spPr>
          <a:xfrm>
            <a:off x="1276510" y="18325755"/>
            <a:ext cx="30763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1F2567-8979-E359-3E13-51FF491B4C23}"/>
              </a:ext>
            </a:extLst>
          </p:cNvPr>
          <p:cNvSpPr txBox="1"/>
          <p:nvPr/>
        </p:nvSpPr>
        <p:spPr>
          <a:xfrm>
            <a:off x="6051883" y="18325756"/>
            <a:ext cx="30763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blur</a:t>
            </a:r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813D6CD-E025-0F2A-54E4-FFBDFADDB98F}"/>
              </a:ext>
            </a:extLst>
          </p:cNvPr>
          <p:cNvSpPr txBox="1"/>
          <p:nvPr/>
        </p:nvSpPr>
        <p:spPr>
          <a:xfrm>
            <a:off x="1270094" y="23339839"/>
            <a:ext cx="3383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bright</a:t>
            </a:r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程度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AE28BEC-DCC8-CE61-C5A4-9616252552D2}"/>
              </a:ext>
            </a:extLst>
          </p:cNvPr>
          <p:cNvSpPr txBox="1"/>
          <p:nvPr/>
        </p:nvSpPr>
        <p:spPr>
          <a:xfrm>
            <a:off x="5718506" y="23339839"/>
            <a:ext cx="37430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mosaic</a:t>
            </a:r>
            <a:r>
              <a:rPr lang="zh-TW" altLang="en-US" sz="36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86A4FBE-12B4-89DA-D4D0-A2526F56068C}"/>
              </a:ext>
            </a:extLst>
          </p:cNvPr>
          <p:cNvSpPr txBox="1"/>
          <p:nvPr/>
        </p:nvSpPr>
        <p:spPr>
          <a:xfrm>
            <a:off x="1192595" y="5600439"/>
            <a:ext cx="90730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此期末專題實作簡易圖片編輯器，主要有三大功能，就是模糊化、提高亮度、馬賽克化，以及隱藏版本的浮水印。主要研究的問題是運用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多已經有人建立好的模組進行組裝，站在巨人的肩膀上，組合成符合自己需求的功能。另外，加入浮水印的目的，主要是模仿許多專業收費的圖片編輯軟體，若是使用免費試用板就會有該軟體的浮水印，即透過此期末專題的機會來製作自己的第一個浮水印。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6DB8067-7DA9-642A-C40F-21CADA326FDB}"/>
              </a:ext>
            </a:extLst>
          </p:cNvPr>
          <p:cNvSpPr txBox="1"/>
          <p:nvPr/>
        </p:nvSpPr>
        <p:spPr>
          <a:xfrm>
            <a:off x="11439892" y="10971129"/>
            <a:ext cx="9073008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運用數值方法課程所學，用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程式語言實踐數值方法的精髓，讓學習到的知識不僅是紙上談兵，而是真實可以解決生活中的問題。透過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模組創建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介面，實作一個自製的簡易版圖片編輯器。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在我們生活周遭，所有圖像、照片、海報及螢幕的顯示等等，皆與數值方法中的線性代數有著密不可分的關聯。透過實作圖片編輯器，可以用不同以往的方式來更深刻認識線性代數的原理。</a:t>
            </a:r>
            <a:endParaRPr lang="en-US" altLang="zh-TW" sz="4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做完期末專題後發現，其實數值方法離我們的生活不遠，到處都有數值方法的蹤跡，以及可以實作、應用與改善的地方。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E2D9C5-C569-8A29-9B3F-F4830D8C3728}"/>
              </a:ext>
            </a:extLst>
          </p:cNvPr>
          <p:cNvSpPr txBox="1"/>
          <p:nvPr/>
        </p:nvSpPr>
        <p:spPr>
          <a:xfrm>
            <a:off x="906033" y="25317330"/>
            <a:ext cx="9561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圖片編輯器有極豐富的應用層面，可以往專業修圖軟體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photoshop)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看齊；或許從簡易層面，可以添加文字變成現在風流社群的迷因製造機，讓迷因的生產成本更低更方便。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624F20B-04E1-6EA5-25D5-0E6E45F2EF05}"/>
              </a:ext>
            </a:extLst>
          </p:cNvPr>
          <p:cNvSpPr txBox="1"/>
          <p:nvPr/>
        </p:nvSpPr>
        <p:spPr>
          <a:xfrm>
            <a:off x="11147114" y="22515965"/>
            <a:ext cx="9561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馬賽克範例</a:t>
            </a:r>
            <a:r>
              <a:rPr lang="en-US" altLang="zh-TW" sz="2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https://steam.oxxostudio.tw/category/python/example/image-mosaic.html</a:t>
            </a:r>
            <a:endParaRPr lang="en-US" altLang="zh-TW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4000" b="1" dirty="0" err="1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en-US" altLang="zh-TW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GUI </a:t>
            </a:r>
            <a:r>
              <a:rPr lang="zh-TW" altLang="en-US" sz="4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基本用法</a:t>
            </a:r>
            <a:r>
              <a:rPr lang="en-US" altLang="zh-TW" sz="2000" b="1" dirty="0">
                <a:solidFill>
                  <a:srgbClr val="557D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https://johnsonnnn.medium.com/python-tkinter-gui-%E5%9F%BA%E6%9C%AC%E7%94%A8%E6%B3%95-4e1be246ea2f</a:t>
            </a:r>
            <a:endParaRPr lang="zh-TW" altLang="en-US" sz="2000" b="1" dirty="0">
              <a:solidFill>
                <a:srgbClr val="557D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16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466</Words>
  <Application>Microsoft Office PowerPoint</Application>
  <PresentationFormat>自訂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林昱恩 LIN, YU-EN</cp:lastModifiedBy>
  <cp:revision>163</cp:revision>
  <dcterms:created xsi:type="dcterms:W3CDTF">2013-09-23T04:55:57Z</dcterms:created>
  <dcterms:modified xsi:type="dcterms:W3CDTF">2022-06-14T19:48:30Z</dcterms:modified>
</cp:coreProperties>
</file>