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3" r:id="rId4"/>
    <p:sldId id="262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75" r:id="rId16"/>
    <p:sldId id="259" r:id="rId17"/>
    <p:sldId id="261" r:id="rId18"/>
    <p:sldId id="276" r:id="rId19"/>
    <p:sldId id="27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BBB0A-70F5-4533-9BC2-D079D26BD512}" v="112" dt="2021-06-25T07:15:19.509"/>
    <p1510:client id="{A044F49C-EE4E-40AF-9BC0-47C817F71719}" v="17" dt="2021-06-25T09:27:23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785" autoAdjust="0"/>
  </p:normalViewPr>
  <p:slideViewPr>
    <p:cSldViewPr snapToGrid="0">
      <p:cViewPr>
        <p:scale>
          <a:sx n="150" d="100"/>
          <a:sy n="150" d="100"/>
        </p:scale>
        <p:origin x="654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英超 Lin, Ing-Chao" userId="35e0fd7c-18e2-457d-a018-cde3d4c407ec" providerId="ADAL" clId="{A044F49C-EE4E-40AF-9BC0-47C817F71719}"/>
    <pc:docChg chg="undo custSel modSld sldOrd">
      <pc:chgData name="林英超 Lin, Ing-Chao" userId="35e0fd7c-18e2-457d-a018-cde3d4c407ec" providerId="ADAL" clId="{A044F49C-EE4E-40AF-9BC0-47C817F71719}" dt="2021-06-25T09:27:23.305" v="470"/>
      <pc:docMkLst>
        <pc:docMk/>
      </pc:docMkLst>
      <pc:sldChg chg="modSp mod">
        <pc:chgData name="林英超 Lin, Ing-Chao" userId="35e0fd7c-18e2-457d-a018-cde3d4c407ec" providerId="ADAL" clId="{A044F49C-EE4E-40AF-9BC0-47C817F71719}" dt="2021-06-25T09:26:36.194" v="462" actId="313"/>
        <pc:sldMkLst>
          <pc:docMk/>
          <pc:sldMk cId="1463520353" sldId="259"/>
        </pc:sldMkLst>
        <pc:spChg chg="mod">
          <ac:chgData name="林英超 Lin, Ing-Chao" userId="35e0fd7c-18e2-457d-a018-cde3d4c407ec" providerId="ADAL" clId="{A044F49C-EE4E-40AF-9BC0-47C817F71719}" dt="2021-06-25T09:26:07.438" v="438" actId="6549"/>
          <ac:spMkLst>
            <pc:docMk/>
            <pc:sldMk cId="1463520353" sldId="259"/>
            <ac:spMk id="2" creationId="{4C22C968-9526-456A-B7EA-82E28C633A60}"/>
          </ac:spMkLst>
        </pc:spChg>
        <pc:spChg chg="mod">
          <ac:chgData name="林英超 Lin, Ing-Chao" userId="35e0fd7c-18e2-457d-a018-cde3d4c407ec" providerId="ADAL" clId="{A044F49C-EE4E-40AF-9BC0-47C817F71719}" dt="2021-06-25T09:26:36.194" v="462" actId="313"/>
          <ac:spMkLst>
            <pc:docMk/>
            <pc:sldMk cId="1463520353" sldId="259"/>
            <ac:spMk id="3" creationId="{E29B1CF8-94B0-4614-8110-B6EF2ECADCBB}"/>
          </ac:spMkLst>
        </pc:spChg>
      </pc:sldChg>
      <pc:sldChg chg="modSp mod ord">
        <pc:chgData name="林英超 Lin, Ing-Chao" userId="35e0fd7c-18e2-457d-a018-cde3d4c407ec" providerId="ADAL" clId="{A044F49C-EE4E-40AF-9BC0-47C817F71719}" dt="2021-06-25T09:24:35.269" v="387" actId="6549"/>
        <pc:sldMkLst>
          <pc:docMk/>
          <pc:sldMk cId="609324591" sldId="260"/>
        </pc:sldMkLst>
        <pc:spChg chg="mod">
          <ac:chgData name="林英超 Lin, Ing-Chao" userId="35e0fd7c-18e2-457d-a018-cde3d4c407ec" providerId="ADAL" clId="{A044F49C-EE4E-40AF-9BC0-47C817F71719}" dt="2021-06-25T09:24:35.269" v="387" actId="6549"/>
          <ac:spMkLst>
            <pc:docMk/>
            <pc:sldMk cId="609324591" sldId="260"/>
            <ac:spMk id="2" creationId="{6BE40E38-83A3-4FB4-81C9-AC3405111B89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27:15.834" v="466"/>
        <pc:sldMkLst>
          <pc:docMk/>
          <pc:sldMk cId="3922822479" sldId="261"/>
        </pc:sldMkLst>
        <pc:spChg chg="mod">
          <ac:chgData name="林英超 Lin, Ing-Chao" userId="35e0fd7c-18e2-457d-a018-cde3d4c407ec" providerId="ADAL" clId="{A044F49C-EE4E-40AF-9BC0-47C817F71719}" dt="2021-06-25T09:27:15.834" v="466"/>
          <ac:spMkLst>
            <pc:docMk/>
            <pc:sldMk cId="3922822479" sldId="261"/>
            <ac:spMk id="2" creationId="{4C22C968-9526-456A-B7EA-82E28C633A60}"/>
          </ac:spMkLst>
        </pc:spChg>
        <pc:spChg chg="mod">
          <ac:chgData name="林英超 Lin, Ing-Chao" userId="35e0fd7c-18e2-457d-a018-cde3d4c407ec" providerId="ADAL" clId="{A044F49C-EE4E-40AF-9BC0-47C817F71719}" dt="2021-06-25T09:26:51.701" v="464" actId="20577"/>
          <ac:spMkLst>
            <pc:docMk/>
            <pc:sldMk cId="3922822479" sldId="261"/>
            <ac:spMk id="3" creationId="{E29B1CF8-94B0-4614-8110-B6EF2ECADCBB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14:28.553" v="114"/>
        <pc:sldMkLst>
          <pc:docMk/>
          <pc:sldMk cId="1699759319" sldId="262"/>
        </pc:sldMkLst>
        <pc:spChg chg="mod">
          <ac:chgData name="林英超 Lin, Ing-Chao" userId="35e0fd7c-18e2-457d-a018-cde3d4c407ec" providerId="ADAL" clId="{A044F49C-EE4E-40AF-9BC0-47C817F71719}" dt="2021-06-25T09:14:24.310" v="112" actId="20577"/>
          <ac:spMkLst>
            <pc:docMk/>
            <pc:sldMk cId="1699759319" sldId="262"/>
            <ac:spMk id="2" creationId="{94F161C4-DC22-4215-996E-253B3CA04E34}"/>
          </ac:spMkLst>
        </pc:spChg>
        <pc:spChg chg="mod">
          <ac:chgData name="林英超 Lin, Ing-Chao" userId="35e0fd7c-18e2-457d-a018-cde3d4c407ec" providerId="ADAL" clId="{A044F49C-EE4E-40AF-9BC0-47C817F71719}" dt="2021-06-25T09:14:28.553" v="114"/>
          <ac:spMkLst>
            <pc:docMk/>
            <pc:sldMk cId="1699759319" sldId="262"/>
            <ac:spMk id="3" creationId="{685B1ACF-0D37-4ACD-B2D5-C5506364CFCF}"/>
          </ac:spMkLst>
        </pc:spChg>
      </pc:sldChg>
      <pc:sldChg chg="delSp modSp mod ord">
        <pc:chgData name="林英超 Lin, Ing-Chao" userId="35e0fd7c-18e2-457d-a018-cde3d4c407ec" providerId="ADAL" clId="{A044F49C-EE4E-40AF-9BC0-47C817F71719}" dt="2021-06-25T09:15:33.188" v="215" actId="20577"/>
        <pc:sldMkLst>
          <pc:docMk/>
          <pc:sldMk cId="394816444" sldId="263"/>
        </pc:sldMkLst>
        <pc:spChg chg="mod">
          <ac:chgData name="林英超 Lin, Ing-Chao" userId="35e0fd7c-18e2-457d-a018-cde3d4c407ec" providerId="ADAL" clId="{A044F49C-EE4E-40AF-9BC0-47C817F71719}" dt="2021-06-25T09:13:21.866" v="39" actId="21"/>
          <ac:spMkLst>
            <pc:docMk/>
            <pc:sldMk cId="394816444" sldId="263"/>
            <ac:spMk id="2" creationId="{94F161C4-DC22-4215-996E-253B3CA04E34}"/>
          </ac:spMkLst>
        </pc:spChg>
        <pc:spChg chg="mod">
          <ac:chgData name="林英超 Lin, Ing-Chao" userId="35e0fd7c-18e2-457d-a018-cde3d4c407ec" providerId="ADAL" clId="{A044F49C-EE4E-40AF-9BC0-47C817F71719}" dt="2021-06-25T09:15:33.188" v="215" actId="20577"/>
          <ac:spMkLst>
            <pc:docMk/>
            <pc:sldMk cId="394816444" sldId="263"/>
            <ac:spMk id="3" creationId="{685B1ACF-0D37-4ACD-B2D5-C5506364CFCF}"/>
          </ac:spMkLst>
        </pc:spChg>
        <pc:spChg chg="del">
          <ac:chgData name="林英超 Lin, Ing-Chao" userId="35e0fd7c-18e2-457d-a018-cde3d4c407ec" providerId="ADAL" clId="{A044F49C-EE4E-40AF-9BC0-47C817F71719}" dt="2021-06-25T09:14:09.083" v="101" actId="478"/>
          <ac:spMkLst>
            <pc:docMk/>
            <pc:sldMk cId="394816444" sldId="263"/>
            <ac:spMk id="5" creationId="{CCBE2A44-FA42-479E-80A6-8866018E277B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25:28.659" v="420" actId="403"/>
        <pc:sldMkLst>
          <pc:docMk/>
          <pc:sldMk cId="3539734465" sldId="264"/>
        </pc:sldMkLst>
        <pc:spChg chg="mod">
          <ac:chgData name="林英超 Lin, Ing-Chao" userId="35e0fd7c-18e2-457d-a018-cde3d4c407ec" providerId="ADAL" clId="{A044F49C-EE4E-40AF-9BC0-47C817F71719}" dt="2021-06-25T09:25:19.189" v="417" actId="20577"/>
          <ac:spMkLst>
            <pc:docMk/>
            <pc:sldMk cId="3539734465" sldId="264"/>
            <ac:spMk id="2" creationId="{94F161C4-DC22-4215-996E-253B3CA04E34}"/>
          </ac:spMkLst>
        </pc:spChg>
        <pc:spChg chg="mod">
          <ac:chgData name="林英超 Lin, Ing-Chao" userId="35e0fd7c-18e2-457d-a018-cde3d4c407ec" providerId="ADAL" clId="{A044F49C-EE4E-40AF-9BC0-47C817F71719}" dt="2021-06-24T10:10:42.608" v="12" actId="20577"/>
          <ac:spMkLst>
            <pc:docMk/>
            <pc:sldMk cId="3539734465" sldId="264"/>
            <ac:spMk id="3" creationId="{685B1ACF-0D37-4ACD-B2D5-C5506364CFCF}"/>
          </ac:spMkLst>
        </pc:spChg>
        <pc:spChg chg="mod">
          <ac:chgData name="林英超 Lin, Ing-Chao" userId="35e0fd7c-18e2-457d-a018-cde3d4c407ec" providerId="ADAL" clId="{A044F49C-EE4E-40AF-9BC0-47C817F71719}" dt="2021-06-25T09:25:28.659" v="420" actId="403"/>
          <ac:spMkLst>
            <pc:docMk/>
            <pc:sldMk cId="3539734465" sldId="264"/>
            <ac:spMk id="5" creationId="{61CDBD5B-2850-4C0F-B225-DAB6FBE84B20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17:34.505" v="290"/>
        <pc:sldMkLst>
          <pc:docMk/>
          <pc:sldMk cId="1680387847" sldId="267"/>
        </pc:sldMkLst>
        <pc:spChg chg="mod">
          <ac:chgData name="林英超 Lin, Ing-Chao" userId="35e0fd7c-18e2-457d-a018-cde3d4c407ec" providerId="ADAL" clId="{A044F49C-EE4E-40AF-9BC0-47C817F71719}" dt="2021-06-25T09:17:34.505" v="290"/>
          <ac:spMkLst>
            <pc:docMk/>
            <pc:sldMk cId="1680387847" sldId="267"/>
            <ac:spMk id="3" creationId="{D9EBBCB7-7F9B-42B8-8278-5798E6A9395A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19:38.358" v="312" actId="6549"/>
        <pc:sldMkLst>
          <pc:docMk/>
          <pc:sldMk cId="340021319" sldId="269"/>
        </pc:sldMkLst>
        <pc:spChg chg="mod">
          <ac:chgData name="林英超 Lin, Ing-Chao" userId="35e0fd7c-18e2-457d-a018-cde3d4c407ec" providerId="ADAL" clId="{A044F49C-EE4E-40AF-9BC0-47C817F71719}" dt="2021-06-25T09:19:38.358" v="312" actId="6549"/>
          <ac:spMkLst>
            <pc:docMk/>
            <pc:sldMk cId="340021319" sldId="269"/>
            <ac:spMk id="13" creationId="{276F819E-2836-43D8-BB6D-42133A8A5D7B}"/>
          </ac:spMkLst>
        </pc:spChg>
        <pc:cxnChg chg="mod">
          <ac:chgData name="林英超 Lin, Ing-Chao" userId="35e0fd7c-18e2-457d-a018-cde3d4c407ec" providerId="ADAL" clId="{A044F49C-EE4E-40AF-9BC0-47C817F71719}" dt="2021-06-25T09:19:30.163" v="298"/>
          <ac:cxnSpMkLst>
            <pc:docMk/>
            <pc:sldMk cId="340021319" sldId="269"/>
            <ac:cxnSpMk id="23" creationId="{4975EB0A-98E2-4D15-9E29-4D1D9DC94626}"/>
          </ac:cxnSpMkLst>
        </pc:cxnChg>
      </pc:sldChg>
      <pc:sldChg chg="modSp mod">
        <pc:chgData name="林英超 Lin, Ing-Chao" userId="35e0fd7c-18e2-457d-a018-cde3d4c407ec" providerId="ADAL" clId="{A044F49C-EE4E-40AF-9BC0-47C817F71719}" dt="2021-06-25T09:21:26.063" v="336" actId="313"/>
        <pc:sldMkLst>
          <pc:docMk/>
          <pc:sldMk cId="2257064099" sldId="271"/>
        </pc:sldMkLst>
        <pc:spChg chg="mod">
          <ac:chgData name="林英超 Lin, Ing-Chao" userId="35e0fd7c-18e2-457d-a018-cde3d4c407ec" providerId="ADAL" clId="{A044F49C-EE4E-40AF-9BC0-47C817F71719}" dt="2021-06-25T09:21:26.063" v="336" actId="313"/>
          <ac:spMkLst>
            <pc:docMk/>
            <pc:sldMk cId="2257064099" sldId="271"/>
            <ac:spMk id="3" creationId="{B3818AE6-62F9-4567-93BE-8B5A6C8BC9B0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21:38.941" v="337" actId="1076"/>
        <pc:sldMkLst>
          <pc:docMk/>
          <pc:sldMk cId="2885517896" sldId="272"/>
        </pc:sldMkLst>
        <pc:spChg chg="mod">
          <ac:chgData name="林英超 Lin, Ing-Chao" userId="35e0fd7c-18e2-457d-a018-cde3d4c407ec" providerId="ADAL" clId="{A044F49C-EE4E-40AF-9BC0-47C817F71719}" dt="2021-06-25T09:21:38.941" v="337" actId="1076"/>
          <ac:spMkLst>
            <pc:docMk/>
            <pc:sldMk cId="2885517896" sldId="272"/>
            <ac:spMk id="3" creationId="{B3818AE6-62F9-4567-93BE-8B5A6C8BC9B0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22:58.773" v="371" actId="6549"/>
        <pc:sldMkLst>
          <pc:docMk/>
          <pc:sldMk cId="39069226" sldId="273"/>
        </pc:sldMkLst>
        <pc:spChg chg="mod">
          <ac:chgData name="林英超 Lin, Ing-Chao" userId="35e0fd7c-18e2-457d-a018-cde3d4c407ec" providerId="ADAL" clId="{A044F49C-EE4E-40AF-9BC0-47C817F71719}" dt="2021-06-25T09:22:58.773" v="371" actId="6549"/>
          <ac:spMkLst>
            <pc:docMk/>
            <pc:sldMk cId="39069226" sldId="273"/>
            <ac:spMk id="3" creationId="{B3818AE6-62F9-4567-93BE-8B5A6C8BC9B0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25:55.597" v="435" actId="20577"/>
        <pc:sldMkLst>
          <pc:docMk/>
          <pc:sldMk cId="1811779848" sldId="275"/>
        </pc:sldMkLst>
        <pc:spChg chg="mod">
          <ac:chgData name="林英超 Lin, Ing-Chao" userId="35e0fd7c-18e2-457d-a018-cde3d4c407ec" providerId="ADAL" clId="{A044F49C-EE4E-40AF-9BC0-47C817F71719}" dt="2021-06-25T09:25:55.597" v="435" actId="20577"/>
          <ac:spMkLst>
            <pc:docMk/>
            <pc:sldMk cId="1811779848" sldId="275"/>
            <ac:spMk id="2" creationId="{94F161C4-DC22-4215-996E-253B3CA04E34}"/>
          </ac:spMkLst>
        </pc:spChg>
        <pc:spChg chg="mod">
          <ac:chgData name="林英超 Lin, Ing-Chao" userId="35e0fd7c-18e2-457d-a018-cde3d4c407ec" providerId="ADAL" clId="{A044F49C-EE4E-40AF-9BC0-47C817F71719}" dt="2021-06-25T09:25:44.142" v="429" actId="20577"/>
          <ac:spMkLst>
            <pc:docMk/>
            <pc:sldMk cId="1811779848" sldId="275"/>
            <ac:spMk id="3" creationId="{685B1ACF-0D37-4ACD-B2D5-C5506364CFCF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27:18.938" v="468"/>
        <pc:sldMkLst>
          <pc:docMk/>
          <pc:sldMk cId="895287885" sldId="276"/>
        </pc:sldMkLst>
        <pc:spChg chg="mod">
          <ac:chgData name="林英超 Lin, Ing-Chao" userId="35e0fd7c-18e2-457d-a018-cde3d4c407ec" providerId="ADAL" clId="{A044F49C-EE4E-40AF-9BC0-47C817F71719}" dt="2021-06-25T09:27:18.938" v="468"/>
          <ac:spMkLst>
            <pc:docMk/>
            <pc:sldMk cId="895287885" sldId="276"/>
            <ac:spMk id="2" creationId="{0B7BBD00-FD40-41EF-A416-7818D235BBDF}"/>
          </ac:spMkLst>
        </pc:spChg>
      </pc:sldChg>
      <pc:sldChg chg="modSp mod">
        <pc:chgData name="林英超 Lin, Ing-Chao" userId="35e0fd7c-18e2-457d-a018-cde3d4c407ec" providerId="ADAL" clId="{A044F49C-EE4E-40AF-9BC0-47C817F71719}" dt="2021-06-25T09:27:23.305" v="470"/>
        <pc:sldMkLst>
          <pc:docMk/>
          <pc:sldMk cId="1064616709" sldId="277"/>
        </pc:sldMkLst>
        <pc:spChg chg="mod">
          <ac:chgData name="林英超 Lin, Ing-Chao" userId="35e0fd7c-18e2-457d-a018-cde3d4c407ec" providerId="ADAL" clId="{A044F49C-EE4E-40AF-9BC0-47C817F71719}" dt="2021-06-25T09:27:23.305" v="470"/>
          <ac:spMkLst>
            <pc:docMk/>
            <pc:sldMk cId="1064616709" sldId="277"/>
            <ac:spMk id="2" creationId="{0B7BBD00-FD40-41EF-A416-7818D235BBDF}"/>
          </ac:spMkLst>
        </pc:spChg>
      </pc:sldChg>
    </pc:docChg>
  </pc:docChgLst>
  <pc:docChgLst>
    <pc:chgData name="林" userId="b7608764-d258-494a-801f-6721858a5086" providerId="ADAL" clId="{2EE4CA0E-4E4C-4BC0-BC5C-23B35AC90AD1}"/>
    <pc:docChg chg="undo custSel addSld delSld modSld">
      <pc:chgData name="林" userId="b7608764-d258-494a-801f-6721858a5086" providerId="ADAL" clId="{2EE4CA0E-4E4C-4BC0-BC5C-23B35AC90AD1}" dt="2021-06-22T08:43:06.193" v="33" actId="47"/>
      <pc:docMkLst>
        <pc:docMk/>
      </pc:docMkLst>
      <pc:sldChg chg="del">
        <pc:chgData name="林" userId="b7608764-d258-494a-801f-6721858a5086" providerId="ADAL" clId="{2EE4CA0E-4E4C-4BC0-BC5C-23B35AC90AD1}" dt="2021-06-22T08:43:05.430" v="32" actId="47"/>
        <pc:sldMkLst>
          <pc:docMk/>
          <pc:sldMk cId="4061319146" sldId="258"/>
        </pc:sldMkLst>
      </pc:sldChg>
      <pc:sldChg chg="del">
        <pc:chgData name="林" userId="b7608764-d258-494a-801f-6721858a5086" providerId="ADAL" clId="{2EE4CA0E-4E4C-4BC0-BC5C-23B35AC90AD1}" dt="2021-06-22T08:43:06.193" v="33" actId="47"/>
        <pc:sldMkLst>
          <pc:docMk/>
          <pc:sldMk cId="1368346330" sldId="259"/>
        </pc:sldMkLst>
      </pc:sldChg>
      <pc:sldChg chg="modSp mod">
        <pc:chgData name="林" userId="b7608764-d258-494a-801f-6721858a5086" providerId="ADAL" clId="{2EE4CA0E-4E4C-4BC0-BC5C-23B35AC90AD1}" dt="2021-06-22T08:40:46.468" v="26"/>
        <pc:sldMkLst>
          <pc:docMk/>
          <pc:sldMk cId="3241577034" sldId="260"/>
        </pc:sldMkLst>
        <pc:graphicFrameChg chg="mod modGraphic">
          <ac:chgData name="林" userId="b7608764-d258-494a-801f-6721858a5086" providerId="ADAL" clId="{2EE4CA0E-4E4C-4BC0-BC5C-23B35AC90AD1}" dt="2021-06-22T08:40:46.468" v="26"/>
          <ac:graphicFrameMkLst>
            <pc:docMk/>
            <pc:sldMk cId="3241577034" sldId="260"/>
            <ac:graphicFrameMk id="5" creationId="{F95BB0F5-AB0D-498A-97BF-47BE79EAFFED}"/>
          </ac:graphicFrameMkLst>
        </pc:graphicFrameChg>
      </pc:sldChg>
      <pc:sldChg chg="addSp delSp modSp add del mod">
        <pc:chgData name="林" userId="b7608764-d258-494a-801f-6721858a5086" providerId="ADAL" clId="{2EE4CA0E-4E4C-4BC0-BC5C-23B35AC90AD1}" dt="2021-06-22T08:43:01.850" v="31"/>
        <pc:sldMkLst>
          <pc:docMk/>
          <pc:sldMk cId="2822435893" sldId="261"/>
        </pc:sldMkLst>
        <pc:spChg chg="add del mod">
          <ac:chgData name="林" userId="b7608764-d258-494a-801f-6721858a5086" providerId="ADAL" clId="{2EE4CA0E-4E4C-4BC0-BC5C-23B35AC90AD1}" dt="2021-06-22T08:43:01.850" v="31"/>
          <ac:spMkLst>
            <pc:docMk/>
            <pc:sldMk cId="2822435893" sldId="261"/>
            <ac:spMk id="3" creationId="{670FB807-9CB9-4EC0-9299-0585DE9C47E7}"/>
          </ac:spMkLst>
        </pc:spChg>
        <pc:graphicFrameChg chg="del">
          <ac:chgData name="林" userId="b7608764-d258-494a-801f-6721858a5086" providerId="ADAL" clId="{2EE4CA0E-4E4C-4BC0-BC5C-23B35AC90AD1}" dt="2021-06-22T08:40:55.914" v="29" actId="478"/>
          <ac:graphicFrameMkLst>
            <pc:docMk/>
            <pc:sldMk cId="2822435893" sldId="261"/>
            <ac:graphicFrameMk id="5" creationId="{F1D5E2EA-7B97-E64F-8C5A-B156977DBF1F}"/>
          </ac:graphicFrameMkLst>
        </pc:graphicFrameChg>
        <pc:graphicFrameChg chg="add mod">
          <ac:chgData name="林" userId="b7608764-d258-494a-801f-6721858a5086" providerId="ADAL" clId="{2EE4CA0E-4E4C-4BC0-BC5C-23B35AC90AD1}" dt="2021-06-22T08:43:01.850" v="31"/>
          <ac:graphicFrameMkLst>
            <pc:docMk/>
            <pc:sldMk cId="2822435893" sldId="261"/>
            <ac:graphicFrameMk id="7" creationId="{F1D5E2EA-7B97-E64F-8C5A-B156977DBF1F}"/>
          </ac:graphicFrameMkLst>
        </pc:graphicFrameChg>
      </pc:sldChg>
    </pc:docChg>
  </pc:docChgLst>
  <pc:docChgLst>
    <pc:chgData name="林家葦" userId="S::p76081441@ncku.edu.tw::b7608764-d258-494a-801f-6721858a5086" providerId="AD" clId="Web-{CBF5B7CC-7A34-4D18-BA99-923FD0DFE6E2}"/>
    <pc:docChg chg="modSld">
      <pc:chgData name="林家葦" userId="S::p76081441@ncku.edu.tw::b7608764-d258-494a-801f-6721858a5086" providerId="AD" clId="Web-{CBF5B7CC-7A34-4D18-BA99-923FD0DFE6E2}" dt="2021-06-11T05:23:52.719" v="108" actId="1076"/>
      <pc:docMkLst>
        <pc:docMk/>
      </pc:docMkLst>
      <pc:sldChg chg="modSp">
        <pc:chgData name="林家葦" userId="S::p76081441@ncku.edu.tw::b7608764-d258-494a-801f-6721858a5086" providerId="AD" clId="Web-{CBF5B7CC-7A34-4D18-BA99-923FD0DFE6E2}" dt="2021-06-11T05:23:52.719" v="108" actId="1076"/>
        <pc:sldMkLst>
          <pc:docMk/>
          <pc:sldMk cId="4061319146" sldId="258"/>
        </pc:sldMkLst>
        <pc:graphicFrameChg chg="mod">
          <ac:chgData name="林家葦" userId="S::p76081441@ncku.edu.tw::b7608764-d258-494a-801f-6721858a5086" providerId="AD" clId="Web-{CBF5B7CC-7A34-4D18-BA99-923FD0DFE6E2}" dt="2021-06-11T05:23:52.719" v="108" actId="1076"/>
          <ac:graphicFrameMkLst>
            <pc:docMk/>
            <pc:sldMk cId="4061319146" sldId="258"/>
            <ac:graphicFrameMk id="5" creationId="{E68989E1-96D8-404D-B74B-AE29C59380FA}"/>
          </ac:graphicFrameMkLst>
        </pc:graphicFrameChg>
      </pc:sldChg>
      <pc:sldChg chg="modSp">
        <pc:chgData name="林家葦" userId="S::p76081441@ncku.edu.tw::b7608764-d258-494a-801f-6721858a5086" providerId="AD" clId="Web-{CBF5B7CC-7A34-4D18-BA99-923FD0DFE6E2}" dt="2021-06-11T05:21:56.935" v="107"/>
        <pc:sldMkLst>
          <pc:docMk/>
          <pc:sldMk cId="3241577034" sldId="260"/>
        </pc:sldMkLst>
        <pc:spChg chg="mod">
          <ac:chgData name="林家葦" userId="S::p76081441@ncku.edu.tw::b7608764-d258-494a-801f-6721858a5086" providerId="AD" clId="Web-{CBF5B7CC-7A34-4D18-BA99-923FD0DFE6E2}" dt="2021-06-11T05:21:39.060" v="94" actId="20577"/>
          <ac:spMkLst>
            <pc:docMk/>
            <pc:sldMk cId="3241577034" sldId="260"/>
            <ac:spMk id="6" creationId="{8179F2AD-EE5D-4A77-820C-6CB2BA8EFF07}"/>
          </ac:spMkLst>
        </pc:spChg>
        <pc:graphicFrameChg chg="mod modGraphic">
          <ac:chgData name="林家葦" userId="S::p76081441@ncku.edu.tw::b7608764-d258-494a-801f-6721858a5086" providerId="AD" clId="Web-{CBF5B7CC-7A34-4D18-BA99-923FD0DFE6E2}" dt="2021-06-11T05:21:56.935" v="107"/>
          <ac:graphicFrameMkLst>
            <pc:docMk/>
            <pc:sldMk cId="3241577034" sldId="260"/>
            <ac:graphicFrameMk id="5" creationId="{F95BB0F5-AB0D-498A-97BF-47BE79EAFFED}"/>
          </ac:graphicFrameMkLst>
        </pc:graphicFrameChg>
      </pc:sldChg>
    </pc:docChg>
  </pc:docChgLst>
  <pc:docChgLst>
    <pc:chgData name="林" userId="b7608764-d258-494a-801f-6721858a5086" providerId="ADAL" clId="{775BBB0A-70F5-4533-9BC2-D079D26BD512}"/>
    <pc:docChg chg="undo custSel addSld delSld modSld sldOrd">
      <pc:chgData name="林" userId="b7608764-d258-494a-801f-6721858a5086" providerId="ADAL" clId="{775BBB0A-70F5-4533-9BC2-D079D26BD512}" dt="2021-06-25T07:18:04.072" v="7115" actId="20577"/>
      <pc:docMkLst>
        <pc:docMk/>
      </pc:docMkLst>
      <pc:sldChg chg="addSp delSp modSp mod ord">
        <pc:chgData name="林" userId="b7608764-d258-494a-801f-6721858a5086" providerId="ADAL" clId="{775BBB0A-70F5-4533-9BC2-D079D26BD512}" dt="2021-06-25T06:11:06.452" v="230" actId="1076"/>
        <pc:sldMkLst>
          <pc:docMk/>
          <pc:sldMk cId="1699759319" sldId="262"/>
        </pc:sldMkLst>
        <pc:spChg chg="add del">
          <ac:chgData name="林" userId="b7608764-d258-494a-801f-6721858a5086" providerId="ADAL" clId="{775BBB0A-70F5-4533-9BC2-D079D26BD512}" dt="2021-06-25T06:09:51.163" v="183" actId="478"/>
          <ac:spMkLst>
            <pc:docMk/>
            <pc:sldMk cId="1699759319" sldId="262"/>
            <ac:spMk id="5" creationId="{E4E711D0-B381-4C66-A66E-420AED4CD0C2}"/>
          </ac:spMkLst>
        </pc:spChg>
        <pc:spChg chg="add del mod">
          <ac:chgData name="林" userId="b7608764-d258-494a-801f-6721858a5086" providerId="ADAL" clId="{775BBB0A-70F5-4533-9BC2-D079D26BD512}" dt="2021-06-25T06:09:51.832" v="184" actId="478"/>
          <ac:spMkLst>
            <pc:docMk/>
            <pc:sldMk cId="1699759319" sldId="262"/>
            <ac:spMk id="6" creationId="{0BA1B9AB-DF90-46AA-97CC-A12F65F1179B}"/>
          </ac:spMkLst>
        </pc:spChg>
        <pc:spChg chg="add del mod">
          <ac:chgData name="林" userId="b7608764-d258-494a-801f-6721858a5086" providerId="ADAL" clId="{775BBB0A-70F5-4533-9BC2-D079D26BD512}" dt="2021-06-25T06:09:57.249" v="186" actId="478"/>
          <ac:spMkLst>
            <pc:docMk/>
            <pc:sldMk cId="1699759319" sldId="262"/>
            <ac:spMk id="7" creationId="{E27BE15A-6E3C-4033-AC78-DF0FCCE37238}"/>
          </ac:spMkLst>
        </pc:spChg>
        <pc:spChg chg="add del mod">
          <ac:chgData name="林" userId="b7608764-d258-494a-801f-6721858a5086" providerId="ADAL" clId="{775BBB0A-70F5-4533-9BC2-D079D26BD512}" dt="2021-06-25T06:09:55.603" v="185" actId="478"/>
          <ac:spMkLst>
            <pc:docMk/>
            <pc:sldMk cId="1699759319" sldId="262"/>
            <ac:spMk id="9" creationId="{DAB82167-2C13-490E-BD0F-A7A75564508F}"/>
          </ac:spMkLst>
        </pc:spChg>
        <pc:spChg chg="add mod">
          <ac:chgData name="林" userId="b7608764-d258-494a-801f-6721858a5086" providerId="ADAL" clId="{775BBB0A-70F5-4533-9BC2-D079D26BD512}" dt="2021-06-25T06:11:06.452" v="230" actId="1076"/>
          <ac:spMkLst>
            <pc:docMk/>
            <pc:sldMk cId="1699759319" sldId="262"/>
            <ac:spMk id="10" creationId="{F1959274-D85F-4BDB-BC2E-3BC51FD85D21}"/>
          </ac:spMkLst>
        </pc:spChg>
        <pc:spChg chg="add mod">
          <ac:chgData name="林" userId="b7608764-d258-494a-801f-6721858a5086" providerId="ADAL" clId="{775BBB0A-70F5-4533-9BC2-D079D26BD512}" dt="2021-06-25T06:10:23.161" v="204" actId="207"/>
          <ac:spMkLst>
            <pc:docMk/>
            <pc:sldMk cId="1699759319" sldId="262"/>
            <ac:spMk id="11" creationId="{F535E92B-7973-4DE7-8B23-B8FA1223FCF3}"/>
          </ac:spMkLst>
        </pc:spChg>
        <pc:spChg chg="add mod">
          <ac:chgData name="林" userId="b7608764-d258-494a-801f-6721858a5086" providerId="ADAL" clId="{775BBB0A-70F5-4533-9BC2-D079D26BD512}" dt="2021-06-25T06:10:37.349" v="212" actId="20577"/>
          <ac:spMkLst>
            <pc:docMk/>
            <pc:sldMk cId="1699759319" sldId="262"/>
            <ac:spMk id="12" creationId="{944782B7-BE2C-4EB6-8D43-DDC440C093FC}"/>
          </ac:spMkLst>
        </pc:spChg>
        <pc:spChg chg="add mod">
          <ac:chgData name="林" userId="b7608764-d258-494a-801f-6721858a5086" providerId="ADAL" clId="{775BBB0A-70F5-4533-9BC2-D079D26BD512}" dt="2021-06-25T06:10:47.339" v="222" actId="20577"/>
          <ac:spMkLst>
            <pc:docMk/>
            <pc:sldMk cId="1699759319" sldId="262"/>
            <ac:spMk id="13" creationId="{674F22D5-6E7A-4F93-B3A5-577F5F83E49A}"/>
          </ac:spMkLst>
        </pc:spChg>
        <pc:spChg chg="add mod">
          <ac:chgData name="林" userId="b7608764-d258-494a-801f-6721858a5086" providerId="ADAL" clId="{775BBB0A-70F5-4533-9BC2-D079D26BD512}" dt="2021-06-25T06:10:54.446" v="229" actId="20577"/>
          <ac:spMkLst>
            <pc:docMk/>
            <pc:sldMk cId="1699759319" sldId="262"/>
            <ac:spMk id="14" creationId="{54419E14-705D-4A03-8F0B-6EB1FBBD323C}"/>
          </ac:spMkLst>
        </pc:spChg>
      </pc:sldChg>
      <pc:sldChg chg="addSp modSp mod ord">
        <pc:chgData name="林" userId="b7608764-d258-494a-801f-6721858a5086" providerId="ADAL" clId="{775BBB0A-70F5-4533-9BC2-D079D26BD512}" dt="2021-06-25T06:15:32.269" v="1009"/>
        <pc:sldMkLst>
          <pc:docMk/>
          <pc:sldMk cId="394816444" sldId="263"/>
        </pc:sldMkLst>
        <pc:spChg chg="mod">
          <ac:chgData name="林" userId="b7608764-d258-494a-801f-6721858a5086" providerId="ADAL" clId="{775BBB0A-70F5-4533-9BC2-D079D26BD512}" dt="2021-06-25T06:15:28.531" v="1008" actId="20577"/>
          <ac:spMkLst>
            <pc:docMk/>
            <pc:sldMk cId="394816444" sldId="263"/>
            <ac:spMk id="3" creationId="{685B1ACF-0D37-4ACD-B2D5-C5506364CFCF}"/>
          </ac:spMkLst>
        </pc:spChg>
        <pc:spChg chg="add mod">
          <ac:chgData name="林" userId="b7608764-d258-494a-801f-6721858a5086" providerId="ADAL" clId="{775BBB0A-70F5-4533-9BC2-D079D26BD512}" dt="2021-06-25T06:15:32.269" v="1009"/>
          <ac:spMkLst>
            <pc:docMk/>
            <pc:sldMk cId="394816444" sldId="263"/>
            <ac:spMk id="5" creationId="{CCBE2A44-FA42-479E-80A6-8866018E277B}"/>
          </ac:spMkLst>
        </pc:spChg>
      </pc:sldChg>
      <pc:sldChg chg="ord">
        <pc:chgData name="林" userId="b7608764-d258-494a-801f-6721858a5086" providerId="ADAL" clId="{775BBB0A-70F5-4533-9BC2-D079D26BD512}" dt="2021-06-25T06:05:19.532" v="1"/>
        <pc:sldMkLst>
          <pc:docMk/>
          <pc:sldMk cId="3539734465" sldId="264"/>
        </pc:sldMkLst>
      </pc:sldChg>
      <pc:sldChg chg="addSp delSp modSp add mod">
        <pc:chgData name="林" userId="b7608764-d258-494a-801f-6721858a5086" providerId="ADAL" clId="{775BBB0A-70F5-4533-9BC2-D079D26BD512}" dt="2021-06-25T06:21:21.536" v="1269" actId="14100"/>
        <pc:sldMkLst>
          <pc:docMk/>
          <pc:sldMk cId="2576683794" sldId="265"/>
        </pc:sldMkLst>
        <pc:spChg chg="mod">
          <ac:chgData name="林" userId="b7608764-d258-494a-801f-6721858a5086" providerId="ADAL" clId="{775BBB0A-70F5-4533-9BC2-D079D26BD512}" dt="2021-06-25T06:15:51.049" v="1058" actId="20577"/>
          <ac:spMkLst>
            <pc:docMk/>
            <pc:sldMk cId="2576683794" sldId="265"/>
            <ac:spMk id="3" creationId="{685B1ACF-0D37-4ACD-B2D5-C5506364CFCF}"/>
          </ac:spMkLst>
        </pc:spChg>
        <pc:spChg chg="del">
          <ac:chgData name="林" userId="b7608764-d258-494a-801f-6721858a5086" providerId="ADAL" clId="{775BBB0A-70F5-4533-9BC2-D079D26BD512}" dt="2021-06-25T06:17:07.051" v="1114" actId="478"/>
          <ac:spMkLst>
            <pc:docMk/>
            <pc:sldMk cId="2576683794" sldId="265"/>
            <ac:spMk id="5" creationId="{CCBE2A44-FA42-479E-80A6-8866018E277B}"/>
          </ac:spMkLst>
        </pc:spChg>
        <pc:spChg chg="add mod">
          <ac:chgData name="林" userId="b7608764-d258-494a-801f-6721858a5086" providerId="ADAL" clId="{775BBB0A-70F5-4533-9BC2-D079D26BD512}" dt="2021-06-25T06:20:11.512" v="1245" actId="1076"/>
          <ac:spMkLst>
            <pc:docMk/>
            <pc:sldMk cId="2576683794" sldId="265"/>
            <ac:spMk id="11" creationId="{4C7113CB-F92B-4119-B41B-8DBDEAAD2E3F}"/>
          </ac:spMkLst>
        </pc:spChg>
        <pc:spChg chg="add mod">
          <ac:chgData name="林" userId="b7608764-d258-494a-801f-6721858a5086" providerId="ADAL" clId="{775BBB0A-70F5-4533-9BC2-D079D26BD512}" dt="2021-06-25T06:20:33.419" v="1252" actId="20577"/>
          <ac:spMkLst>
            <pc:docMk/>
            <pc:sldMk cId="2576683794" sldId="265"/>
            <ac:spMk id="16" creationId="{2B81A69B-58D5-4144-AACC-11407807D52C}"/>
          </ac:spMkLst>
        </pc:spChg>
        <pc:spChg chg="add mod">
          <ac:chgData name="林" userId="b7608764-d258-494a-801f-6721858a5086" providerId="ADAL" clId="{775BBB0A-70F5-4533-9BC2-D079D26BD512}" dt="2021-06-25T06:20:56.177" v="1261" actId="20577"/>
          <ac:spMkLst>
            <pc:docMk/>
            <pc:sldMk cId="2576683794" sldId="265"/>
            <ac:spMk id="17" creationId="{3C45E3E2-96D3-42E7-9D70-9C8A71649375}"/>
          </ac:spMkLst>
        </pc:spChg>
        <pc:spChg chg="add mod">
          <ac:chgData name="林" userId="b7608764-d258-494a-801f-6721858a5086" providerId="ADAL" clId="{775BBB0A-70F5-4533-9BC2-D079D26BD512}" dt="2021-06-25T06:20:58.190" v="1263" actId="20577"/>
          <ac:spMkLst>
            <pc:docMk/>
            <pc:sldMk cId="2576683794" sldId="265"/>
            <ac:spMk id="18" creationId="{74EC180F-11B7-449F-A5E1-BBCAB116365D}"/>
          </ac:spMkLst>
        </pc:spChg>
        <pc:spChg chg="add mod">
          <ac:chgData name="林" userId="b7608764-d258-494a-801f-6721858a5086" providerId="ADAL" clId="{775BBB0A-70F5-4533-9BC2-D079D26BD512}" dt="2021-06-25T06:21:00.909" v="1265" actId="20577"/>
          <ac:spMkLst>
            <pc:docMk/>
            <pc:sldMk cId="2576683794" sldId="265"/>
            <ac:spMk id="19" creationId="{A2D0B66B-52D5-46A1-A558-73679934BDA4}"/>
          </ac:spMkLst>
        </pc:spChg>
        <pc:graphicFrameChg chg="add mod modGraphic">
          <ac:chgData name="林" userId="b7608764-d258-494a-801f-6721858a5086" providerId="ADAL" clId="{775BBB0A-70F5-4533-9BC2-D079D26BD512}" dt="2021-06-25T06:19:47.649" v="1223" actId="2165"/>
          <ac:graphicFrameMkLst>
            <pc:docMk/>
            <pc:sldMk cId="2576683794" sldId="265"/>
            <ac:graphicFrameMk id="8" creationId="{83F49EB7-D6BC-4E56-BA04-EC23642E5754}"/>
          </ac:graphicFrameMkLst>
        </pc:graphicFrameChg>
        <pc:cxnChg chg="add del">
          <ac:chgData name="林" userId="b7608764-d258-494a-801f-6721858a5086" providerId="ADAL" clId="{775BBB0A-70F5-4533-9BC2-D079D26BD512}" dt="2021-06-25T06:15:58.547" v="1060" actId="478"/>
          <ac:cxnSpMkLst>
            <pc:docMk/>
            <pc:sldMk cId="2576683794" sldId="265"/>
            <ac:cxnSpMk id="7" creationId="{CC061676-2C88-46FE-8AE2-9E4ED297060B}"/>
          </ac:cxnSpMkLst>
        </pc:cxnChg>
        <pc:cxnChg chg="add mod">
          <ac:chgData name="林" userId="b7608764-d258-494a-801f-6721858a5086" providerId="ADAL" clId="{775BBB0A-70F5-4533-9BC2-D079D26BD512}" dt="2021-06-25T06:20:16.858" v="1247" actId="14100"/>
          <ac:cxnSpMkLst>
            <pc:docMk/>
            <pc:sldMk cId="2576683794" sldId="265"/>
            <ac:cxnSpMk id="10" creationId="{078844E8-2D30-4BB2-AC32-67AF1194D18D}"/>
          </ac:cxnSpMkLst>
        </pc:cxnChg>
        <pc:cxnChg chg="add">
          <ac:chgData name="林" userId="b7608764-d258-494a-801f-6721858a5086" providerId="ADAL" clId="{775BBB0A-70F5-4533-9BC2-D079D26BD512}" dt="2021-06-25T06:20:26.267" v="1248" actId="11529"/>
          <ac:cxnSpMkLst>
            <pc:docMk/>
            <pc:sldMk cId="2576683794" sldId="265"/>
            <ac:cxnSpMk id="15" creationId="{B1109DFD-B5F1-4211-B001-BCB6C83C0BBA}"/>
          </ac:cxnSpMkLst>
        </pc:cxnChg>
        <pc:cxnChg chg="add">
          <ac:chgData name="林" userId="b7608764-d258-494a-801f-6721858a5086" providerId="ADAL" clId="{775BBB0A-70F5-4533-9BC2-D079D26BD512}" dt="2021-06-25T06:21:07.378" v="1266" actId="11529"/>
          <ac:cxnSpMkLst>
            <pc:docMk/>
            <pc:sldMk cId="2576683794" sldId="265"/>
            <ac:cxnSpMk id="21" creationId="{09475511-7528-4D1E-AE98-7D5CB018B93C}"/>
          </ac:cxnSpMkLst>
        </pc:cxnChg>
        <pc:cxnChg chg="add">
          <ac:chgData name="林" userId="b7608764-d258-494a-801f-6721858a5086" providerId="ADAL" clId="{775BBB0A-70F5-4533-9BC2-D079D26BD512}" dt="2021-06-25T06:21:13.075" v="1267" actId="11529"/>
          <ac:cxnSpMkLst>
            <pc:docMk/>
            <pc:sldMk cId="2576683794" sldId="265"/>
            <ac:cxnSpMk id="23" creationId="{99314F9F-91BC-436A-A508-20C2B04CD170}"/>
          </ac:cxnSpMkLst>
        </pc:cxnChg>
        <pc:cxnChg chg="add mod">
          <ac:chgData name="林" userId="b7608764-d258-494a-801f-6721858a5086" providerId="ADAL" clId="{775BBB0A-70F5-4533-9BC2-D079D26BD512}" dt="2021-06-25T06:21:21.536" v="1269" actId="14100"/>
          <ac:cxnSpMkLst>
            <pc:docMk/>
            <pc:sldMk cId="2576683794" sldId="265"/>
            <ac:cxnSpMk id="25" creationId="{D376EDDD-10AF-4FBB-AB1B-16B43181D666}"/>
          </ac:cxnSpMkLst>
        </pc:cxnChg>
      </pc:sldChg>
      <pc:sldChg chg="delSp modSp add del mod">
        <pc:chgData name="林" userId="b7608764-d258-494a-801f-6721858a5086" providerId="ADAL" clId="{775BBB0A-70F5-4533-9BC2-D079D26BD512}" dt="2021-06-25T06:50:52.174" v="4471" actId="47"/>
        <pc:sldMkLst>
          <pc:docMk/>
          <pc:sldMk cId="1589411096" sldId="266"/>
        </pc:sldMkLst>
        <pc:spChg chg="mod">
          <ac:chgData name="林" userId="b7608764-d258-494a-801f-6721858a5086" providerId="ADAL" clId="{775BBB0A-70F5-4533-9BC2-D079D26BD512}" dt="2021-06-25T06:22:38.884" v="1315" actId="5793"/>
          <ac:spMkLst>
            <pc:docMk/>
            <pc:sldMk cId="1589411096" sldId="266"/>
            <ac:spMk id="3" creationId="{685B1ACF-0D37-4ACD-B2D5-C5506364CFCF}"/>
          </ac:spMkLst>
        </pc:spChg>
        <pc:spChg chg="del">
          <ac:chgData name="林" userId="b7608764-d258-494a-801f-6721858a5086" providerId="ADAL" clId="{775BBB0A-70F5-4533-9BC2-D079D26BD512}" dt="2021-06-25T06:22:01.762" v="1276" actId="478"/>
          <ac:spMkLst>
            <pc:docMk/>
            <pc:sldMk cId="1589411096" sldId="266"/>
            <ac:spMk id="11" creationId="{4C7113CB-F92B-4119-B41B-8DBDEAAD2E3F}"/>
          </ac:spMkLst>
        </pc:spChg>
        <pc:spChg chg="del">
          <ac:chgData name="林" userId="b7608764-d258-494a-801f-6721858a5086" providerId="ADAL" clId="{775BBB0A-70F5-4533-9BC2-D079D26BD512}" dt="2021-06-25T06:22:03.082" v="1277" actId="478"/>
          <ac:spMkLst>
            <pc:docMk/>
            <pc:sldMk cId="1589411096" sldId="266"/>
            <ac:spMk id="16" creationId="{2B81A69B-58D5-4144-AACC-11407807D52C}"/>
          </ac:spMkLst>
        </pc:spChg>
        <pc:spChg chg="del">
          <ac:chgData name="林" userId="b7608764-d258-494a-801f-6721858a5086" providerId="ADAL" clId="{775BBB0A-70F5-4533-9BC2-D079D26BD512}" dt="2021-06-25T06:22:03.892" v="1278" actId="478"/>
          <ac:spMkLst>
            <pc:docMk/>
            <pc:sldMk cId="1589411096" sldId="266"/>
            <ac:spMk id="17" creationId="{3C45E3E2-96D3-42E7-9D70-9C8A71649375}"/>
          </ac:spMkLst>
        </pc:spChg>
        <pc:spChg chg="del">
          <ac:chgData name="林" userId="b7608764-d258-494a-801f-6721858a5086" providerId="ADAL" clId="{775BBB0A-70F5-4533-9BC2-D079D26BD512}" dt="2021-06-25T06:22:04.693" v="1279" actId="478"/>
          <ac:spMkLst>
            <pc:docMk/>
            <pc:sldMk cId="1589411096" sldId="266"/>
            <ac:spMk id="18" creationId="{74EC180F-11B7-449F-A5E1-BBCAB116365D}"/>
          </ac:spMkLst>
        </pc:spChg>
        <pc:spChg chg="del">
          <ac:chgData name="林" userId="b7608764-d258-494a-801f-6721858a5086" providerId="ADAL" clId="{775BBB0A-70F5-4533-9BC2-D079D26BD512}" dt="2021-06-25T06:22:05.567" v="1280" actId="478"/>
          <ac:spMkLst>
            <pc:docMk/>
            <pc:sldMk cId="1589411096" sldId="266"/>
            <ac:spMk id="19" creationId="{A2D0B66B-52D5-46A1-A558-73679934BDA4}"/>
          </ac:spMkLst>
        </pc:spChg>
        <pc:graphicFrameChg chg="mod modGraphic">
          <ac:chgData name="林" userId="b7608764-d258-494a-801f-6721858a5086" providerId="ADAL" clId="{775BBB0A-70F5-4533-9BC2-D079D26BD512}" dt="2021-06-25T06:22:24.051" v="1287" actId="1076"/>
          <ac:graphicFrameMkLst>
            <pc:docMk/>
            <pc:sldMk cId="1589411096" sldId="266"/>
            <ac:graphicFrameMk id="8" creationId="{83F49EB7-D6BC-4E56-BA04-EC23642E5754}"/>
          </ac:graphicFrameMkLst>
        </pc:graphicFrameChg>
        <pc:cxnChg chg="del">
          <ac:chgData name="林" userId="b7608764-d258-494a-801f-6721858a5086" providerId="ADAL" clId="{775BBB0A-70F5-4533-9BC2-D079D26BD512}" dt="2021-06-25T06:22:00.453" v="1275" actId="478"/>
          <ac:cxnSpMkLst>
            <pc:docMk/>
            <pc:sldMk cId="1589411096" sldId="266"/>
            <ac:cxnSpMk id="10" creationId="{078844E8-2D30-4BB2-AC32-67AF1194D18D}"/>
          </ac:cxnSpMkLst>
        </pc:cxnChg>
        <pc:cxnChg chg="del">
          <ac:chgData name="林" userId="b7608764-d258-494a-801f-6721858a5086" providerId="ADAL" clId="{775BBB0A-70F5-4533-9BC2-D079D26BD512}" dt="2021-06-25T06:21:59.312" v="1274" actId="478"/>
          <ac:cxnSpMkLst>
            <pc:docMk/>
            <pc:sldMk cId="1589411096" sldId="266"/>
            <ac:cxnSpMk id="15" creationId="{B1109DFD-B5F1-4211-B001-BCB6C83C0BBA}"/>
          </ac:cxnSpMkLst>
        </pc:cxnChg>
        <pc:cxnChg chg="del">
          <ac:chgData name="林" userId="b7608764-d258-494a-801f-6721858a5086" providerId="ADAL" clId="{775BBB0A-70F5-4533-9BC2-D079D26BD512}" dt="2021-06-25T06:21:58.672" v="1273" actId="478"/>
          <ac:cxnSpMkLst>
            <pc:docMk/>
            <pc:sldMk cId="1589411096" sldId="266"/>
            <ac:cxnSpMk id="21" creationId="{09475511-7528-4D1E-AE98-7D5CB018B93C}"/>
          </ac:cxnSpMkLst>
        </pc:cxnChg>
        <pc:cxnChg chg="del">
          <ac:chgData name="林" userId="b7608764-d258-494a-801f-6721858a5086" providerId="ADAL" clId="{775BBB0A-70F5-4533-9BC2-D079D26BD512}" dt="2021-06-25T06:21:58.015" v="1272" actId="478"/>
          <ac:cxnSpMkLst>
            <pc:docMk/>
            <pc:sldMk cId="1589411096" sldId="266"/>
            <ac:cxnSpMk id="23" creationId="{99314F9F-91BC-436A-A508-20C2B04CD170}"/>
          </ac:cxnSpMkLst>
        </pc:cxnChg>
        <pc:cxnChg chg="del">
          <ac:chgData name="林" userId="b7608764-d258-494a-801f-6721858a5086" providerId="ADAL" clId="{775BBB0A-70F5-4533-9BC2-D079D26BD512}" dt="2021-06-25T06:21:57.312" v="1271" actId="478"/>
          <ac:cxnSpMkLst>
            <pc:docMk/>
            <pc:sldMk cId="1589411096" sldId="266"/>
            <ac:cxnSpMk id="25" creationId="{D376EDDD-10AF-4FBB-AB1B-16B43181D666}"/>
          </ac:cxnSpMkLst>
        </pc:cxnChg>
      </pc:sldChg>
      <pc:sldChg chg="modSp new mod">
        <pc:chgData name="林" userId="b7608764-d258-494a-801f-6721858a5086" providerId="ADAL" clId="{775BBB0A-70F5-4533-9BC2-D079D26BD512}" dt="2021-06-25T06:25:05.736" v="1799" actId="20577"/>
        <pc:sldMkLst>
          <pc:docMk/>
          <pc:sldMk cId="1680387847" sldId="267"/>
        </pc:sldMkLst>
        <pc:spChg chg="mod">
          <ac:chgData name="林" userId="b7608764-d258-494a-801f-6721858a5086" providerId="ADAL" clId="{775BBB0A-70F5-4533-9BC2-D079D26BD512}" dt="2021-06-25T06:22:50.809" v="1317"/>
          <ac:spMkLst>
            <pc:docMk/>
            <pc:sldMk cId="1680387847" sldId="267"/>
            <ac:spMk id="2" creationId="{2883EFC4-85BE-4149-891F-CD87CDC9989C}"/>
          </ac:spMkLst>
        </pc:spChg>
        <pc:spChg chg="mod">
          <ac:chgData name="林" userId="b7608764-d258-494a-801f-6721858a5086" providerId="ADAL" clId="{775BBB0A-70F5-4533-9BC2-D079D26BD512}" dt="2021-06-25T06:25:05.736" v="1799" actId="20577"/>
          <ac:spMkLst>
            <pc:docMk/>
            <pc:sldMk cId="1680387847" sldId="267"/>
            <ac:spMk id="3" creationId="{D9EBBCB7-7F9B-42B8-8278-5798E6A9395A}"/>
          </ac:spMkLst>
        </pc:spChg>
      </pc:sldChg>
      <pc:sldChg chg="addSp delSp modSp new mod">
        <pc:chgData name="林" userId="b7608764-d258-494a-801f-6721858a5086" providerId="ADAL" clId="{775BBB0A-70F5-4533-9BC2-D079D26BD512}" dt="2021-06-25T06:40:55.295" v="3289" actId="20577"/>
        <pc:sldMkLst>
          <pc:docMk/>
          <pc:sldMk cId="1049405860" sldId="268"/>
        </pc:sldMkLst>
        <pc:spChg chg="mod">
          <ac:chgData name="林" userId="b7608764-d258-494a-801f-6721858a5086" providerId="ADAL" clId="{775BBB0A-70F5-4533-9BC2-D079D26BD512}" dt="2021-06-25T06:25:16.933" v="1801"/>
          <ac:spMkLst>
            <pc:docMk/>
            <pc:sldMk cId="1049405860" sldId="268"/>
            <ac:spMk id="2" creationId="{43143763-F220-498A-B826-B71AB5F83EEF}"/>
          </ac:spMkLst>
        </pc:spChg>
        <pc:spChg chg="mod">
          <ac:chgData name="林" userId="b7608764-d258-494a-801f-6721858a5086" providerId="ADAL" clId="{775BBB0A-70F5-4533-9BC2-D079D26BD512}" dt="2021-06-25T06:33:42.466" v="2603" actId="1076"/>
          <ac:spMkLst>
            <pc:docMk/>
            <pc:sldMk cId="1049405860" sldId="268"/>
            <ac:spMk id="3" creationId="{9CC12FF9-A5DF-4A52-8CBD-2ED68F386281}"/>
          </ac:spMkLst>
        </pc:spChg>
        <pc:spChg chg="add mod">
          <ac:chgData name="林" userId="b7608764-d258-494a-801f-6721858a5086" providerId="ADAL" clId="{775BBB0A-70F5-4533-9BC2-D079D26BD512}" dt="2021-06-25T06:33:54.300" v="2614" actId="1076"/>
          <ac:spMkLst>
            <pc:docMk/>
            <pc:sldMk cId="1049405860" sldId="268"/>
            <ac:spMk id="6" creationId="{429959BE-5E68-4984-9ABF-2C5514022892}"/>
          </ac:spMkLst>
        </pc:spChg>
        <pc:spChg chg="add del mod">
          <ac:chgData name="林" userId="b7608764-d258-494a-801f-6721858a5086" providerId="ADAL" clId="{775BBB0A-70F5-4533-9BC2-D079D26BD512}" dt="2021-06-25T06:26:30.767" v="1845"/>
          <ac:spMkLst>
            <pc:docMk/>
            <pc:sldMk cId="1049405860" sldId="268"/>
            <ac:spMk id="9" creationId="{2A5C1CD5-ED05-46A6-9B19-6254EF9B3EEC}"/>
          </ac:spMkLst>
        </pc:spChg>
        <pc:spChg chg="add del mod">
          <ac:chgData name="林" userId="b7608764-d258-494a-801f-6721858a5086" providerId="ADAL" clId="{775BBB0A-70F5-4533-9BC2-D079D26BD512}" dt="2021-06-25T06:29:49.875" v="2196" actId="478"/>
          <ac:spMkLst>
            <pc:docMk/>
            <pc:sldMk cId="1049405860" sldId="268"/>
            <ac:spMk id="11" creationId="{47670EF1-8887-4AD5-AC75-2E230F7445B6}"/>
          </ac:spMkLst>
        </pc:spChg>
        <pc:spChg chg="add mod">
          <ac:chgData name="林" userId="b7608764-d258-494a-801f-6721858a5086" providerId="ADAL" clId="{775BBB0A-70F5-4533-9BC2-D079D26BD512}" dt="2021-06-25T06:33:54.300" v="2614" actId="1076"/>
          <ac:spMkLst>
            <pc:docMk/>
            <pc:sldMk cId="1049405860" sldId="268"/>
            <ac:spMk id="12" creationId="{29249ABF-1E65-4F11-9577-A01AC15F7E9E}"/>
          </ac:spMkLst>
        </pc:spChg>
        <pc:spChg chg="add del mod">
          <ac:chgData name="林" userId="b7608764-d258-494a-801f-6721858a5086" providerId="ADAL" clId="{775BBB0A-70F5-4533-9BC2-D079D26BD512}" dt="2021-06-25T06:29:28.026" v="2180"/>
          <ac:spMkLst>
            <pc:docMk/>
            <pc:sldMk cId="1049405860" sldId="268"/>
            <ac:spMk id="13" creationId="{3EE16875-CC9A-4504-95C0-41D4653A9027}"/>
          </ac:spMkLst>
        </pc:spChg>
        <pc:spChg chg="add del mod">
          <ac:chgData name="林" userId="b7608764-d258-494a-801f-6721858a5086" providerId="ADAL" clId="{775BBB0A-70F5-4533-9BC2-D079D26BD512}" dt="2021-06-25T06:29:32.218" v="2182"/>
          <ac:spMkLst>
            <pc:docMk/>
            <pc:sldMk cId="1049405860" sldId="268"/>
            <ac:spMk id="14" creationId="{4177E33F-3265-4382-81D1-D6F3D9869394}"/>
          </ac:spMkLst>
        </pc:spChg>
        <pc:spChg chg="add del mod">
          <ac:chgData name="林" userId="b7608764-d258-494a-801f-6721858a5086" providerId="ADAL" clId="{775BBB0A-70F5-4533-9BC2-D079D26BD512}" dt="2021-06-25T06:29:49.013" v="2195" actId="478"/>
          <ac:spMkLst>
            <pc:docMk/>
            <pc:sldMk cId="1049405860" sldId="268"/>
            <ac:spMk id="16" creationId="{70BEECD6-F077-4797-925E-AAED08E69575}"/>
          </ac:spMkLst>
        </pc:spChg>
        <pc:spChg chg="add mod">
          <ac:chgData name="林" userId="b7608764-d258-494a-801f-6721858a5086" providerId="ADAL" clId="{775BBB0A-70F5-4533-9BC2-D079D26BD512}" dt="2021-06-25T06:33:54.300" v="2614" actId="1076"/>
          <ac:spMkLst>
            <pc:docMk/>
            <pc:sldMk cId="1049405860" sldId="268"/>
            <ac:spMk id="17" creationId="{43777766-F608-440E-B4F8-F2ACD47E5CFF}"/>
          </ac:spMkLst>
        </pc:spChg>
        <pc:spChg chg="add mod">
          <ac:chgData name="林" userId="b7608764-d258-494a-801f-6721858a5086" providerId="ADAL" clId="{775BBB0A-70F5-4533-9BC2-D079D26BD512}" dt="2021-06-25T06:33:54.300" v="2614" actId="1076"/>
          <ac:spMkLst>
            <pc:docMk/>
            <pc:sldMk cId="1049405860" sldId="268"/>
            <ac:spMk id="18" creationId="{F855B5AF-3C68-4572-B814-FAC0A92840F0}"/>
          </ac:spMkLst>
        </pc:spChg>
        <pc:spChg chg="add mod">
          <ac:chgData name="林" userId="b7608764-d258-494a-801f-6721858a5086" providerId="ADAL" clId="{775BBB0A-70F5-4533-9BC2-D079D26BD512}" dt="2021-06-25T06:33:54.300" v="2614" actId="1076"/>
          <ac:spMkLst>
            <pc:docMk/>
            <pc:sldMk cId="1049405860" sldId="268"/>
            <ac:spMk id="25" creationId="{C717394D-20FF-4590-9413-286EA5043683}"/>
          </ac:spMkLst>
        </pc:spChg>
        <pc:spChg chg="add mod">
          <ac:chgData name="林" userId="b7608764-d258-494a-801f-6721858a5086" providerId="ADAL" clId="{775BBB0A-70F5-4533-9BC2-D079D26BD512}" dt="2021-06-25T06:39:31.002" v="3222" actId="1037"/>
          <ac:spMkLst>
            <pc:docMk/>
            <pc:sldMk cId="1049405860" sldId="268"/>
            <ac:spMk id="26" creationId="{2C2AA7B9-3287-43F9-9119-5A46BE0DE34C}"/>
          </ac:spMkLst>
        </pc:spChg>
        <pc:spChg chg="add mod">
          <ac:chgData name="林" userId="b7608764-d258-494a-801f-6721858a5086" providerId="ADAL" clId="{775BBB0A-70F5-4533-9BC2-D079D26BD512}" dt="2021-06-25T06:34:07.091" v="2616" actId="1076"/>
          <ac:spMkLst>
            <pc:docMk/>
            <pc:sldMk cId="1049405860" sldId="268"/>
            <ac:spMk id="29" creationId="{B22BA188-DE4F-4DD9-B382-0730299D29D0}"/>
          </ac:spMkLst>
        </pc:spChg>
        <pc:spChg chg="add mod">
          <ac:chgData name="林" userId="b7608764-d258-494a-801f-6721858a5086" providerId="ADAL" clId="{775BBB0A-70F5-4533-9BC2-D079D26BD512}" dt="2021-06-25T06:35:27.409" v="2753" actId="1076"/>
          <ac:spMkLst>
            <pc:docMk/>
            <pc:sldMk cId="1049405860" sldId="268"/>
            <ac:spMk id="30" creationId="{C431177E-5D8C-4AA9-AEA6-1CFCE918B7E0}"/>
          </ac:spMkLst>
        </pc:spChg>
        <pc:spChg chg="add mod">
          <ac:chgData name="林" userId="b7608764-d258-494a-801f-6721858a5086" providerId="ADAL" clId="{775BBB0A-70F5-4533-9BC2-D079D26BD512}" dt="2021-06-25T06:35:08.591" v="2750" actId="1076"/>
          <ac:spMkLst>
            <pc:docMk/>
            <pc:sldMk cId="1049405860" sldId="268"/>
            <ac:spMk id="33" creationId="{91B437C4-EE95-49C9-94A0-AB8E0B7FE943}"/>
          </ac:spMkLst>
        </pc:spChg>
        <pc:spChg chg="add mod">
          <ac:chgData name="林" userId="b7608764-d258-494a-801f-6721858a5086" providerId="ADAL" clId="{775BBB0A-70F5-4533-9BC2-D079D26BD512}" dt="2021-06-25T06:37:51.174" v="2862" actId="14100"/>
          <ac:spMkLst>
            <pc:docMk/>
            <pc:sldMk cId="1049405860" sldId="268"/>
            <ac:spMk id="34" creationId="{B7395DCA-503F-47B3-BF64-7BE6CA78DC35}"/>
          </ac:spMkLst>
        </pc:spChg>
        <pc:spChg chg="add mod">
          <ac:chgData name="林" userId="b7608764-d258-494a-801f-6721858a5086" providerId="ADAL" clId="{775BBB0A-70F5-4533-9BC2-D079D26BD512}" dt="2021-06-25T06:40:55.295" v="3289" actId="20577"/>
          <ac:spMkLst>
            <pc:docMk/>
            <pc:sldMk cId="1049405860" sldId="268"/>
            <ac:spMk id="36" creationId="{FCD0A8E5-54B2-4DB8-BD3F-60947EA28024}"/>
          </ac:spMkLst>
        </pc:spChg>
        <pc:spChg chg="add mod">
          <ac:chgData name="林" userId="b7608764-d258-494a-801f-6721858a5086" providerId="ADAL" clId="{775BBB0A-70F5-4533-9BC2-D079D26BD512}" dt="2021-06-25T06:39:38.873" v="3246" actId="20577"/>
          <ac:spMkLst>
            <pc:docMk/>
            <pc:sldMk cId="1049405860" sldId="268"/>
            <ac:spMk id="43" creationId="{A7C456CB-BCB8-4FC1-B511-CC15075CDEE9}"/>
          </ac:spMkLst>
        </pc:spChg>
        <pc:graphicFrameChg chg="add del mod modGraphic">
          <ac:chgData name="林" userId="b7608764-d258-494a-801f-6721858a5086" providerId="ADAL" clId="{775BBB0A-70F5-4533-9BC2-D079D26BD512}" dt="2021-06-25T06:33:54.300" v="2614" actId="1076"/>
          <ac:graphicFrameMkLst>
            <pc:docMk/>
            <pc:sldMk cId="1049405860" sldId="268"/>
            <ac:graphicFrameMk id="5" creationId="{064986FF-1AD9-4D76-99B9-8D1CAC6208D8}"/>
          </ac:graphicFrameMkLst>
        </pc:graphicFrameChg>
        <pc:cxnChg chg="add mod">
          <ac:chgData name="林" userId="b7608764-d258-494a-801f-6721858a5086" providerId="ADAL" clId="{775BBB0A-70F5-4533-9BC2-D079D26BD512}" dt="2021-06-25T06:33:54.300" v="2614" actId="1076"/>
          <ac:cxnSpMkLst>
            <pc:docMk/>
            <pc:sldMk cId="1049405860" sldId="268"/>
            <ac:cxnSpMk id="8" creationId="{881D0640-DB57-4AE2-BD97-327C613DD870}"/>
          </ac:cxnSpMkLst>
        </pc:cxnChg>
        <pc:cxnChg chg="add del mod">
          <ac:chgData name="林" userId="b7608764-d258-494a-801f-6721858a5086" providerId="ADAL" clId="{775BBB0A-70F5-4533-9BC2-D079D26BD512}" dt="2021-06-25T06:29:32.218" v="2182"/>
          <ac:cxnSpMkLst>
            <pc:docMk/>
            <pc:sldMk cId="1049405860" sldId="268"/>
            <ac:cxnSpMk id="15" creationId="{0E271657-5238-424B-9049-85950718DEB5}"/>
          </ac:cxnSpMkLst>
        </pc:cxnChg>
        <pc:cxnChg chg="add del mod">
          <ac:chgData name="林" userId="b7608764-d258-494a-801f-6721858a5086" providerId="ADAL" clId="{775BBB0A-70F5-4533-9BC2-D079D26BD512}" dt="2021-06-25T06:31:13.021" v="2304" actId="478"/>
          <ac:cxnSpMkLst>
            <pc:docMk/>
            <pc:sldMk cId="1049405860" sldId="268"/>
            <ac:cxnSpMk id="20" creationId="{719B093A-CD3E-4675-9C59-48306EF50A23}"/>
          </ac:cxnSpMkLst>
        </pc:cxnChg>
        <pc:cxnChg chg="add mod">
          <ac:chgData name="林" userId="b7608764-d258-494a-801f-6721858a5086" providerId="ADAL" clId="{775BBB0A-70F5-4533-9BC2-D079D26BD512}" dt="2021-06-25T06:33:54.300" v="2614" actId="1076"/>
          <ac:cxnSpMkLst>
            <pc:docMk/>
            <pc:sldMk cId="1049405860" sldId="268"/>
            <ac:cxnSpMk id="24" creationId="{46A91A5A-E578-4AF9-8A61-80EFCAE6817C}"/>
          </ac:cxnSpMkLst>
        </pc:cxnChg>
        <pc:cxnChg chg="add mod">
          <ac:chgData name="林" userId="b7608764-d258-494a-801f-6721858a5086" providerId="ADAL" clId="{775BBB0A-70F5-4533-9BC2-D079D26BD512}" dt="2021-06-25T06:39:31.002" v="3222" actId="1037"/>
          <ac:cxnSpMkLst>
            <pc:docMk/>
            <pc:sldMk cId="1049405860" sldId="268"/>
            <ac:cxnSpMk id="28" creationId="{B86C5710-E695-4529-927A-835428D05153}"/>
          </ac:cxnSpMkLst>
        </pc:cxnChg>
        <pc:cxnChg chg="add mod">
          <ac:chgData name="林" userId="b7608764-d258-494a-801f-6721858a5086" providerId="ADAL" clId="{775BBB0A-70F5-4533-9BC2-D079D26BD512}" dt="2021-06-25T06:35:27.409" v="2753" actId="1076"/>
          <ac:cxnSpMkLst>
            <pc:docMk/>
            <pc:sldMk cId="1049405860" sldId="268"/>
            <ac:cxnSpMk id="32" creationId="{A324CB0B-ABBC-4B44-8CD4-2BC796D2B6C6}"/>
          </ac:cxnSpMkLst>
        </pc:cxnChg>
        <pc:cxnChg chg="add del mod">
          <ac:chgData name="林" userId="b7608764-d258-494a-801f-6721858a5086" providerId="ADAL" clId="{775BBB0A-70F5-4533-9BC2-D079D26BD512}" dt="2021-06-25T06:35:50.139" v="2789" actId="478"/>
          <ac:cxnSpMkLst>
            <pc:docMk/>
            <pc:sldMk cId="1049405860" sldId="268"/>
            <ac:cxnSpMk id="38" creationId="{50058967-75A3-438D-8D89-0984BFE98BB7}"/>
          </ac:cxnSpMkLst>
        </pc:cxnChg>
        <pc:cxnChg chg="add del mod">
          <ac:chgData name="林" userId="b7608764-d258-494a-801f-6721858a5086" providerId="ADAL" clId="{775BBB0A-70F5-4533-9BC2-D079D26BD512}" dt="2021-06-25T06:38:09.855" v="2879" actId="478"/>
          <ac:cxnSpMkLst>
            <pc:docMk/>
            <pc:sldMk cId="1049405860" sldId="268"/>
            <ac:cxnSpMk id="40" creationId="{B48D9BF3-9645-4846-BBFA-519C873C80A1}"/>
          </ac:cxnSpMkLst>
        </pc:cxnChg>
        <pc:cxnChg chg="add">
          <ac:chgData name="林" userId="b7608764-d258-494a-801f-6721858a5086" providerId="ADAL" clId="{775BBB0A-70F5-4533-9BC2-D079D26BD512}" dt="2021-06-25T06:37:59.283" v="2864" actId="11529"/>
          <ac:cxnSpMkLst>
            <pc:docMk/>
            <pc:sldMk cId="1049405860" sldId="268"/>
            <ac:cxnSpMk id="42" creationId="{B152D706-C301-4E5A-AD14-14CCFBD29882}"/>
          </ac:cxnSpMkLst>
        </pc:cxnChg>
        <pc:cxnChg chg="add">
          <ac:chgData name="林" userId="b7608764-d258-494a-801f-6721858a5086" providerId="ADAL" clId="{775BBB0A-70F5-4533-9BC2-D079D26BD512}" dt="2021-06-25T06:39:43.187" v="3247" actId="11529"/>
          <ac:cxnSpMkLst>
            <pc:docMk/>
            <pc:sldMk cId="1049405860" sldId="268"/>
            <ac:cxnSpMk id="45" creationId="{0F45C81D-3E0F-43DC-987E-5419AC184462}"/>
          </ac:cxnSpMkLst>
        </pc:cxnChg>
      </pc:sldChg>
      <pc:sldChg chg="addSp delSp modSp new mod">
        <pc:chgData name="林" userId="b7608764-d258-494a-801f-6721858a5086" providerId="ADAL" clId="{775BBB0A-70F5-4533-9BC2-D079D26BD512}" dt="2021-06-25T06:49:41.344" v="4259" actId="20577"/>
        <pc:sldMkLst>
          <pc:docMk/>
          <pc:sldMk cId="340021319" sldId="269"/>
        </pc:sldMkLst>
        <pc:spChg chg="mod">
          <ac:chgData name="林" userId="b7608764-d258-494a-801f-6721858a5086" providerId="ADAL" clId="{775BBB0A-70F5-4533-9BC2-D079D26BD512}" dt="2021-06-25T06:41:48.864" v="3318"/>
          <ac:spMkLst>
            <pc:docMk/>
            <pc:sldMk cId="340021319" sldId="269"/>
            <ac:spMk id="2" creationId="{ECB574BF-0B78-42FC-AB38-6F1ACB83B884}"/>
          </ac:spMkLst>
        </pc:spChg>
        <pc:spChg chg="mod">
          <ac:chgData name="林" userId="b7608764-d258-494a-801f-6721858a5086" providerId="ADAL" clId="{775BBB0A-70F5-4533-9BC2-D079D26BD512}" dt="2021-06-25T06:42:46.805" v="3402" actId="20577"/>
          <ac:spMkLst>
            <pc:docMk/>
            <pc:sldMk cId="340021319" sldId="269"/>
            <ac:spMk id="3" creationId="{9AD5BE32-A1D0-4933-96CC-56B0A37D9E40}"/>
          </ac:spMkLst>
        </pc:spChg>
        <pc:spChg chg="add mod">
          <ac:chgData name="林" userId="b7608764-d258-494a-801f-6721858a5086" providerId="ADAL" clId="{775BBB0A-70F5-4533-9BC2-D079D26BD512}" dt="2021-06-25T06:42:57.604" v="3404" actId="1076"/>
          <ac:spMkLst>
            <pc:docMk/>
            <pc:sldMk cId="340021319" sldId="269"/>
            <ac:spMk id="7" creationId="{518C741C-76D2-49EB-AFF1-F7023D78FD62}"/>
          </ac:spMkLst>
        </pc:spChg>
        <pc:spChg chg="add mod">
          <ac:chgData name="林" userId="b7608764-d258-494a-801f-6721858a5086" providerId="ADAL" clId="{775BBB0A-70F5-4533-9BC2-D079D26BD512}" dt="2021-06-25T06:49:41.344" v="4259" actId="20577"/>
          <ac:spMkLst>
            <pc:docMk/>
            <pc:sldMk cId="340021319" sldId="269"/>
            <ac:spMk id="13" creationId="{276F819E-2836-43D8-BB6D-42133A8A5D7B}"/>
          </ac:spMkLst>
        </pc:spChg>
        <pc:spChg chg="add del">
          <ac:chgData name="林" userId="b7608764-d258-494a-801f-6721858a5086" providerId="ADAL" clId="{775BBB0A-70F5-4533-9BC2-D079D26BD512}" dt="2021-06-25T06:49:19.088" v="4192" actId="478"/>
          <ac:spMkLst>
            <pc:docMk/>
            <pc:sldMk cId="340021319" sldId="269"/>
            <ac:spMk id="25" creationId="{AB078F17-0C4C-448B-BA49-BD25C34BBA43}"/>
          </ac:spMkLst>
        </pc:spChg>
        <pc:picChg chg="add mod">
          <ac:chgData name="林" userId="b7608764-d258-494a-801f-6721858a5086" providerId="ADAL" clId="{775BBB0A-70F5-4533-9BC2-D079D26BD512}" dt="2021-06-25T06:42:49.411" v="3403" actId="1076"/>
          <ac:picMkLst>
            <pc:docMk/>
            <pc:sldMk cId="340021319" sldId="269"/>
            <ac:picMk id="6" creationId="{6924ED8E-6E5C-4996-878D-C436DF66052C}"/>
          </ac:picMkLst>
        </pc:picChg>
        <pc:cxnChg chg="add del mod">
          <ac:chgData name="林" userId="b7608764-d258-494a-801f-6721858a5086" providerId="ADAL" clId="{775BBB0A-70F5-4533-9BC2-D079D26BD512}" dt="2021-06-25T06:42:30.006" v="3327" actId="478"/>
          <ac:cxnSpMkLst>
            <pc:docMk/>
            <pc:sldMk cId="340021319" sldId="269"/>
            <ac:cxnSpMk id="9" creationId="{480FF454-AFEE-48CB-8B28-FC71CABFD0D8}"/>
          </ac:cxnSpMkLst>
        </pc:cxnChg>
        <pc:cxnChg chg="add del mod">
          <ac:chgData name="林" userId="b7608764-d258-494a-801f-6721858a5086" providerId="ADAL" clId="{775BBB0A-70F5-4533-9BC2-D079D26BD512}" dt="2021-06-25T06:45:51.426" v="3766" actId="478"/>
          <ac:cxnSpMkLst>
            <pc:docMk/>
            <pc:sldMk cId="340021319" sldId="269"/>
            <ac:cxnSpMk id="11" creationId="{D441C0C3-B0F3-4A77-B0EF-CE7F86ECBB85}"/>
          </ac:cxnSpMkLst>
        </pc:cxnChg>
        <pc:cxnChg chg="add mod">
          <ac:chgData name="林" userId="b7608764-d258-494a-801f-6721858a5086" providerId="ADAL" clId="{775BBB0A-70F5-4533-9BC2-D079D26BD512}" dt="2021-06-25T06:49:40.016" v="4248" actId="20577"/>
          <ac:cxnSpMkLst>
            <pc:docMk/>
            <pc:sldMk cId="340021319" sldId="269"/>
            <ac:cxnSpMk id="23" creationId="{4975EB0A-98E2-4D15-9E29-4D1D9DC94626}"/>
          </ac:cxnSpMkLst>
        </pc:cxnChg>
      </pc:sldChg>
      <pc:sldChg chg="addSp modSp add mod">
        <pc:chgData name="林" userId="b7608764-d258-494a-801f-6721858a5086" providerId="ADAL" clId="{775BBB0A-70F5-4533-9BC2-D079D26BD512}" dt="2021-06-25T06:50:46.707" v="4470" actId="20577"/>
        <pc:sldMkLst>
          <pc:docMk/>
          <pc:sldMk cId="4275566977" sldId="270"/>
        </pc:sldMkLst>
        <pc:spChg chg="mod">
          <ac:chgData name="林" userId="b7608764-d258-494a-801f-6721858a5086" providerId="ADAL" clId="{775BBB0A-70F5-4533-9BC2-D079D26BD512}" dt="2021-06-25T06:47:35.611" v="3942" actId="20577"/>
          <ac:spMkLst>
            <pc:docMk/>
            <pc:sldMk cId="4275566977" sldId="270"/>
            <ac:spMk id="3" creationId="{9AD5BE32-A1D0-4933-96CC-56B0A37D9E40}"/>
          </ac:spMkLst>
        </pc:spChg>
        <pc:spChg chg="mod">
          <ac:chgData name="林" userId="b7608764-d258-494a-801f-6721858a5086" providerId="ADAL" clId="{775BBB0A-70F5-4533-9BC2-D079D26BD512}" dt="2021-06-25T06:47:30.308" v="3940" actId="1076"/>
          <ac:spMkLst>
            <pc:docMk/>
            <pc:sldMk cId="4275566977" sldId="270"/>
            <ac:spMk id="7" creationId="{518C741C-76D2-49EB-AFF1-F7023D78FD62}"/>
          </ac:spMkLst>
        </pc:spChg>
        <pc:spChg chg="add mod">
          <ac:chgData name="林" userId="b7608764-d258-494a-801f-6721858a5086" providerId="ADAL" clId="{775BBB0A-70F5-4533-9BC2-D079D26BD512}" dt="2021-06-25T06:50:46.707" v="4470" actId="20577"/>
          <ac:spMkLst>
            <pc:docMk/>
            <pc:sldMk cId="4275566977" sldId="270"/>
            <ac:spMk id="8" creationId="{76CF10EE-8670-43DC-B61E-E5C7D785697A}"/>
          </ac:spMkLst>
        </pc:spChg>
        <pc:spChg chg="mod">
          <ac:chgData name="林" userId="b7608764-d258-494a-801f-6721858a5086" providerId="ADAL" clId="{775BBB0A-70F5-4533-9BC2-D079D26BD512}" dt="2021-06-25T06:49:03.687" v="4189" actId="20577"/>
          <ac:spMkLst>
            <pc:docMk/>
            <pc:sldMk cId="4275566977" sldId="270"/>
            <ac:spMk id="13" creationId="{276F819E-2836-43D8-BB6D-42133A8A5D7B}"/>
          </ac:spMkLst>
        </pc:spChg>
        <pc:cxnChg chg="mod">
          <ac:chgData name="林" userId="b7608764-d258-494a-801f-6721858a5086" providerId="ADAL" clId="{775BBB0A-70F5-4533-9BC2-D079D26BD512}" dt="2021-06-25T06:48:56.434" v="4163" actId="20577"/>
          <ac:cxnSpMkLst>
            <pc:docMk/>
            <pc:sldMk cId="4275566977" sldId="270"/>
            <ac:cxnSpMk id="23" creationId="{4975EB0A-98E2-4D15-9E29-4D1D9DC94626}"/>
          </ac:cxnSpMkLst>
        </pc:cxnChg>
      </pc:sldChg>
      <pc:sldChg chg="modSp new mod">
        <pc:chgData name="林" userId="b7608764-d258-494a-801f-6721858a5086" providerId="ADAL" clId="{775BBB0A-70F5-4533-9BC2-D079D26BD512}" dt="2021-06-25T06:53:19.684" v="4851" actId="20577"/>
        <pc:sldMkLst>
          <pc:docMk/>
          <pc:sldMk cId="2257064099" sldId="271"/>
        </pc:sldMkLst>
        <pc:spChg chg="mod">
          <ac:chgData name="林" userId="b7608764-d258-494a-801f-6721858a5086" providerId="ADAL" clId="{775BBB0A-70F5-4533-9BC2-D079D26BD512}" dt="2021-06-25T06:51:19.999" v="4473"/>
          <ac:spMkLst>
            <pc:docMk/>
            <pc:sldMk cId="2257064099" sldId="271"/>
            <ac:spMk id="2" creationId="{262EC8B1-95FC-4BB2-92D0-84AF8B5DBA74}"/>
          </ac:spMkLst>
        </pc:spChg>
        <pc:spChg chg="mod">
          <ac:chgData name="林" userId="b7608764-d258-494a-801f-6721858a5086" providerId="ADAL" clId="{775BBB0A-70F5-4533-9BC2-D079D26BD512}" dt="2021-06-25T06:53:19.684" v="4851" actId="20577"/>
          <ac:spMkLst>
            <pc:docMk/>
            <pc:sldMk cId="2257064099" sldId="271"/>
            <ac:spMk id="3" creationId="{B3818AE6-62F9-4567-93BE-8B5A6C8BC9B0}"/>
          </ac:spMkLst>
        </pc:spChg>
      </pc:sldChg>
      <pc:sldChg chg="addSp delSp modSp add mod">
        <pc:chgData name="林" userId="b7608764-d258-494a-801f-6721858a5086" providerId="ADAL" clId="{775BBB0A-70F5-4533-9BC2-D079D26BD512}" dt="2021-06-25T07:00:08.142" v="5340" actId="1076"/>
        <pc:sldMkLst>
          <pc:docMk/>
          <pc:sldMk cId="2885517896" sldId="272"/>
        </pc:sldMkLst>
        <pc:spChg chg="mod">
          <ac:chgData name="林" userId="b7608764-d258-494a-801f-6721858a5086" providerId="ADAL" clId="{775BBB0A-70F5-4533-9BC2-D079D26BD512}" dt="2021-06-25T06:59:02.787" v="5311" actId="20577"/>
          <ac:spMkLst>
            <pc:docMk/>
            <pc:sldMk cId="2885517896" sldId="272"/>
            <ac:spMk id="3" creationId="{B3818AE6-62F9-4567-93BE-8B5A6C8BC9B0}"/>
          </ac:spMkLst>
        </pc:spChg>
        <pc:spChg chg="add del mod">
          <ac:chgData name="林" userId="b7608764-d258-494a-801f-6721858a5086" providerId="ADAL" clId="{775BBB0A-70F5-4533-9BC2-D079D26BD512}" dt="2021-06-25T06:56:08.989" v="4990" actId="478"/>
          <ac:spMkLst>
            <pc:docMk/>
            <pc:sldMk cId="2885517896" sldId="272"/>
            <ac:spMk id="7" creationId="{9AE2DD57-6B85-4ABA-AD1F-3BB1E4A3B172}"/>
          </ac:spMkLst>
        </pc:spChg>
        <pc:spChg chg="add mod">
          <ac:chgData name="林" userId="b7608764-d258-494a-801f-6721858a5086" providerId="ADAL" clId="{775BBB0A-70F5-4533-9BC2-D079D26BD512}" dt="2021-06-25T06:59:28.058" v="5314" actId="14100"/>
          <ac:spMkLst>
            <pc:docMk/>
            <pc:sldMk cId="2885517896" sldId="272"/>
            <ac:spMk id="8" creationId="{BB11EADC-5938-4BB6-AA6E-7DE2945A9549}"/>
          </ac:spMkLst>
        </pc:spChg>
        <pc:spChg chg="add mod">
          <ac:chgData name="林" userId="b7608764-d258-494a-801f-6721858a5086" providerId="ADAL" clId="{775BBB0A-70F5-4533-9BC2-D079D26BD512}" dt="2021-06-25T06:59:36.506" v="5325" actId="20577"/>
          <ac:spMkLst>
            <pc:docMk/>
            <pc:sldMk cId="2885517896" sldId="272"/>
            <ac:spMk id="11" creationId="{B602E744-58AA-477E-9A5A-72E3891EAB89}"/>
          </ac:spMkLst>
        </pc:spChg>
        <pc:spChg chg="add mod">
          <ac:chgData name="林" userId="b7608764-d258-494a-801f-6721858a5086" providerId="ADAL" clId="{775BBB0A-70F5-4533-9BC2-D079D26BD512}" dt="2021-06-25T06:59:43.367" v="5327" actId="1076"/>
          <ac:spMkLst>
            <pc:docMk/>
            <pc:sldMk cId="2885517896" sldId="272"/>
            <ac:spMk id="12" creationId="{F157CB20-79C1-4A99-BCF2-4E7EB6322F90}"/>
          </ac:spMkLst>
        </pc:spChg>
        <pc:spChg chg="add mod">
          <ac:chgData name="林" userId="b7608764-d258-494a-801f-6721858a5086" providerId="ADAL" clId="{775BBB0A-70F5-4533-9BC2-D079D26BD512}" dt="2021-06-25T07:00:08.142" v="5340" actId="1076"/>
          <ac:spMkLst>
            <pc:docMk/>
            <pc:sldMk cId="2885517896" sldId="272"/>
            <ac:spMk id="13" creationId="{2238CD17-B0C5-416A-8DC5-AF7D00F017F7}"/>
          </ac:spMkLst>
        </pc:spChg>
        <pc:picChg chg="add mod">
          <ac:chgData name="林" userId="b7608764-d258-494a-801f-6721858a5086" providerId="ADAL" clId="{775BBB0A-70F5-4533-9BC2-D079D26BD512}" dt="2021-06-25T06:59:09.608" v="5312" actId="1076"/>
          <ac:picMkLst>
            <pc:docMk/>
            <pc:sldMk cId="2885517896" sldId="272"/>
            <ac:picMk id="6" creationId="{91200915-F353-42EE-915D-A932481AD471}"/>
          </ac:picMkLst>
        </pc:picChg>
        <pc:cxnChg chg="add">
          <ac:chgData name="林" userId="b7608764-d258-494a-801f-6721858a5086" providerId="ADAL" clId="{775BBB0A-70F5-4533-9BC2-D079D26BD512}" dt="2021-06-25T06:59:31.237" v="5315" actId="11529"/>
          <ac:cxnSpMkLst>
            <pc:docMk/>
            <pc:sldMk cId="2885517896" sldId="272"/>
            <ac:cxnSpMk id="10" creationId="{B4104EA3-E0A7-4E23-88EC-69EF4AF4035A}"/>
          </ac:cxnSpMkLst>
        </pc:cxnChg>
        <pc:cxnChg chg="add mod">
          <ac:chgData name="林" userId="b7608764-d258-494a-801f-6721858a5086" providerId="ADAL" clId="{775BBB0A-70F5-4533-9BC2-D079D26BD512}" dt="2021-06-25T06:59:57.664" v="5339" actId="1076"/>
          <ac:cxnSpMkLst>
            <pc:docMk/>
            <pc:sldMk cId="2885517896" sldId="272"/>
            <ac:cxnSpMk id="14" creationId="{ADC2660E-3168-4331-A94F-53F911BE7683}"/>
          </ac:cxnSpMkLst>
        </pc:cxnChg>
      </pc:sldChg>
      <pc:sldChg chg="modSp add mod">
        <pc:chgData name="林" userId="b7608764-d258-494a-801f-6721858a5086" providerId="ADAL" clId="{775BBB0A-70F5-4533-9BC2-D079D26BD512}" dt="2021-06-25T07:02:03.586" v="5611" actId="20577"/>
        <pc:sldMkLst>
          <pc:docMk/>
          <pc:sldMk cId="39069226" sldId="273"/>
        </pc:sldMkLst>
        <pc:spChg chg="mod">
          <ac:chgData name="林" userId="b7608764-d258-494a-801f-6721858a5086" providerId="ADAL" clId="{775BBB0A-70F5-4533-9BC2-D079D26BD512}" dt="2021-06-25T07:02:03.586" v="5611" actId="20577"/>
          <ac:spMkLst>
            <pc:docMk/>
            <pc:sldMk cId="39069226" sldId="273"/>
            <ac:spMk id="3" creationId="{B3818AE6-62F9-4567-93BE-8B5A6C8BC9B0}"/>
          </ac:spMkLst>
        </pc:spChg>
      </pc:sldChg>
      <pc:sldChg chg="addSp delSp modSp add mod">
        <pc:chgData name="林" userId="b7608764-d258-494a-801f-6721858a5086" providerId="ADAL" clId="{775BBB0A-70F5-4533-9BC2-D079D26BD512}" dt="2021-06-25T07:04:38.946" v="5843" actId="11529"/>
        <pc:sldMkLst>
          <pc:docMk/>
          <pc:sldMk cId="2150936995" sldId="274"/>
        </pc:sldMkLst>
        <pc:spChg chg="mod">
          <ac:chgData name="林" userId="b7608764-d258-494a-801f-6721858a5086" providerId="ADAL" clId="{775BBB0A-70F5-4533-9BC2-D079D26BD512}" dt="2021-06-25T07:04:19.280" v="5815" actId="1076"/>
          <ac:spMkLst>
            <pc:docMk/>
            <pc:sldMk cId="2150936995" sldId="274"/>
            <ac:spMk id="3" creationId="{B3818AE6-62F9-4567-93BE-8B5A6C8BC9B0}"/>
          </ac:spMkLst>
        </pc:spChg>
        <pc:spChg chg="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4" creationId="{4907E64F-07EA-4429-B858-5FF16D0F7E2E}"/>
          </ac:spMkLst>
        </pc:spChg>
        <pc:spChg chg="add 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5" creationId="{BA5B786E-5548-44F0-8BC6-45C596629642}"/>
          </ac:spMkLst>
        </pc:spChg>
        <pc:spChg chg="add 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7" creationId="{6643A558-F583-47C9-971D-6110A42ED4D8}"/>
          </ac:spMkLst>
        </pc:spChg>
        <pc:spChg chg="del">
          <ac:chgData name="林" userId="b7608764-d258-494a-801f-6721858a5086" providerId="ADAL" clId="{775BBB0A-70F5-4533-9BC2-D079D26BD512}" dt="2021-06-25T07:01:23.086" v="5514" actId="478"/>
          <ac:spMkLst>
            <pc:docMk/>
            <pc:sldMk cId="2150936995" sldId="274"/>
            <ac:spMk id="8" creationId="{BB11EADC-5938-4BB6-AA6E-7DE2945A9549}"/>
          </ac:spMkLst>
        </pc:spChg>
        <pc:spChg chg="del">
          <ac:chgData name="林" userId="b7608764-d258-494a-801f-6721858a5086" providerId="ADAL" clId="{775BBB0A-70F5-4533-9BC2-D079D26BD512}" dt="2021-06-25T07:01:24.705" v="5516" actId="478"/>
          <ac:spMkLst>
            <pc:docMk/>
            <pc:sldMk cId="2150936995" sldId="274"/>
            <ac:spMk id="11" creationId="{B602E744-58AA-477E-9A5A-72E3891EAB89}"/>
          </ac:spMkLst>
        </pc:spChg>
        <pc:spChg chg="del">
          <ac:chgData name="林" userId="b7608764-d258-494a-801f-6721858a5086" providerId="ADAL" clId="{775BBB0A-70F5-4533-9BC2-D079D26BD512}" dt="2021-06-25T07:01:20.834" v="5511" actId="478"/>
          <ac:spMkLst>
            <pc:docMk/>
            <pc:sldMk cId="2150936995" sldId="274"/>
            <ac:spMk id="12" creationId="{F157CB20-79C1-4A99-BCF2-4E7EB6322F90}"/>
          </ac:spMkLst>
        </pc:spChg>
        <pc:spChg chg="del">
          <ac:chgData name="林" userId="b7608764-d258-494a-801f-6721858a5086" providerId="ADAL" clId="{775BBB0A-70F5-4533-9BC2-D079D26BD512}" dt="2021-06-25T07:01:22.480" v="5513" actId="478"/>
          <ac:spMkLst>
            <pc:docMk/>
            <pc:sldMk cId="2150936995" sldId="274"/>
            <ac:spMk id="13" creationId="{2238CD17-B0C5-416A-8DC5-AF7D00F017F7}"/>
          </ac:spMkLst>
        </pc:spChg>
        <pc:spChg chg="add 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15" creationId="{F256E2BE-E20A-4CE6-9438-270F4D07923E}"/>
          </ac:spMkLst>
        </pc:spChg>
        <pc:spChg chg="add 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16" creationId="{47D189FF-A6FD-4708-A44D-F1FDC44E90A2}"/>
          </ac:spMkLst>
        </pc:spChg>
        <pc:spChg chg="add 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17" creationId="{9DD930E7-5435-41FA-85FA-ADB2A3E3636F}"/>
          </ac:spMkLst>
        </pc:spChg>
        <pc:spChg chg="add 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18" creationId="{26F640E5-983F-427A-ADA9-D24A30C2B273}"/>
          </ac:spMkLst>
        </pc:spChg>
        <pc:spChg chg="add 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19" creationId="{30096213-75BE-460B-B750-A672F75BE1FC}"/>
          </ac:spMkLst>
        </pc:spChg>
        <pc:spChg chg="add 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20" creationId="{54E1816C-4477-4F5B-B47B-5EF1EE4F67FA}"/>
          </ac:spMkLst>
        </pc:spChg>
        <pc:spChg chg="add mod">
          <ac:chgData name="林" userId="b7608764-d258-494a-801f-6721858a5086" providerId="ADAL" clId="{775BBB0A-70F5-4533-9BC2-D079D26BD512}" dt="2021-06-25T07:04:22.827" v="5839" actId="1036"/>
          <ac:spMkLst>
            <pc:docMk/>
            <pc:sldMk cId="2150936995" sldId="274"/>
            <ac:spMk id="21" creationId="{E7B65F71-7A11-46B4-AC38-C0697F45BC5E}"/>
          </ac:spMkLst>
        </pc:spChg>
        <pc:spChg chg="add mod">
          <ac:chgData name="林" userId="b7608764-d258-494a-801f-6721858a5086" providerId="ADAL" clId="{775BBB0A-70F5-4533-9BC2-D079D26BD512}" dt="2021-06-25T07:04:17.943" v="5813" actId="1035"/>
          <ac:spMkLst>
            <pc:docMk/>
            <pc:sldMk cId="2150936995" sldId="274"/>
            <ac:spMk id="23" creationId="{34D8A53B-FC26-4E3F-AA0C-AA5126AB70DE}"/>
          </ac:spMkLst>
        </pc:spChg>
        <pc:picChg chg="del">
          <ac:chgData name="林" userId="b7608764-d258-494a-801f-6721858a5086" providerId="ADAL" clId="{775BBB0A-70F5-4533-9BC2-D079D26BD512}" dt="2021-06-25T07:01:19.441" v="5510" actId="478"/>
          <ac:picMkLst>
            <pc:docMk/>
            <pc:sldMk cId="2150936995" sldId="274"/>
            <ac:picMk id="6" creationId="{91200915-F353-42EE-915D-A932481AD471}"/>
          </ac:picMkLst>
        </pc:picChg>
        <pc:cxnChg chg="del mod">
          <ac:chgData name="林" userId="b7608764-d258-494a-801f-6721858a5086" providerId="ADAL" clId="{775BBB0A-70F5-4533-9BC2-D079D26BD512}" dt="2021-06-25T07:01:23.544" v="5515" actId="478"/>
          <ac:cxnSpMkLst>
            <pc:docMk/>
            <pc:sldMk cId="2150936995" sldId="274"/>
            <ac:cxnSpMk id="10" creationId="{B4104EA3-E0A7-4E23-88EC-69EF4AF4035A}"/>
          </ac:cxnSpMkLst>
        </pc:cxnChg>
        <pc:cxnChg chg="del">
          <ac:chgData name="林" userId="b7608764-d258-494a-801f-6721858a5086" providerId="ADAL" clId="{775BBB0A-70F5-4533-9BC2-D079D26BD512}" dt="2021-06-25T07:01:21.411" v="5512" actId="478"/>
          <ac:cxnSpMkLst>
            <pc:docMk/>
            <pc:sldMk cId="2150936995" sldId="274"/>
            <ac:cxnSpMk id="14" creationId="{ADC2660E-3168-4331-A94F-53F911BE7683}"/>
          </ac:cxnSpMkLst>
        </pc:cxnChg>
        <pc:cxnChg chg="add del mod">
          <ac:chgData name="林" userId="b7608764-d258-494a-801f-6721858a5086" providerId="ADAL" clId="{775BBB0A-70F5-4533-9BC2-D079D26BD512}" dt="2021-06-25T07:03:29.574" v="5700" actId="478"/>
          <ac:cxnSpMkLst>
            <pc:docMk/>
            <pc:sldMk cId="2150936995" sldId="274"/>
            <ac:cxnSpMk id="22" creationId="{6B2FDEEC-762D-4B32-A8A5-008E5E561CE0}"/>
          </ac:cxnSpMkLst>
        </pc:cxnChg>
        <pc:cxnChg chg="add mod">
          <ac:chgData name="林" userId="b7608764-d258-494a-801f-6721858a5086" providerId="ADAL" clId="{775BBB0A-70F5-4533-9BC2-D079D26BD512}" dt="2021-06-25T07:04:26.127" v="5840" actId="14100"/>
          <ac:cxnSpMkLst>
            <pc:docMk/>
            <pc:sldMk cId="2150936995" sldId="274"/>
            <ac:cxnSpMk id="25" creationId="{46C34B8C-AD20-4EE9-8390-758C607E2A05}"/>
          </ac:cxnSpMkLst>
        </pc:cxnChg>
        <pc:cxnChg chg="add">
          <ac:chgData name="林" userId="b7608764-d258-494a-801f-6721858a5086" providerId="ADAL" clId="{775BBB0A-70F5-4533-9BC2-D079D26BD512}" dt="2021-06-25T07:04:31.286" v="5841" actId="11529"/>
          <ac:cxnSpMkLst>
            <pc:docMk/>
            <pc:sldMk cId="2150936995" sldId="274"/>
            <ac:cxnSpMk id="28" creationId="{CED45775-2726-4374-965F-5E624997112C}"/>
          </ac:cxnSpMkLst>
        </pc:cxnChg>
        <pc:cxnChg chg="add">
          <ac:chgData name="林" userId="b7608764-d258-494a-801f-6721858a5086" providerId="ADAL" clId="{775BBB0A-70F5-4533-9BC2-D079D26BD512}" dt="2021-06-25T07:04:35.083" v="5842" actId="11529"/>
          <ac:cxnSpMkLst>
            <pc:docMk/>
            <pc:sldMk cId="2150936995" sldId="274"/>
            <ac:cxnSpMk id="30" creationId="{2BC23703-02C7-4731-9000-7BBB99BEB56B}"/>
          </ac:cxnSpMkLst>
        </pc:cxnChg>
        <pc:cxnChg chg="add">
          <ac:chgData name="林" userId="b7608764-d258-494a-801f-6721858a5086" providerId="ADAL" clId="{775BBB0A-70F5-4533-9BC2-D079D26BD512}" dt="2021-06-25T07:04:38.946" v="5843" actId="11529"/>
          <ac:cxnSpMkLst>
            <pc:docMk/>
            <pc:sldMk cId="2150936995" sldId="274"/>
            <ac:cxnSpMk id="32" creationId="{9BDCBC07-0CAA-46C8-B1C9-782A47E52D90}"/>
          </ac:cxnSpMkLst>
        </pc:cxnChg>
      </pc:sldChg>
      <pc:sldChg chg="addSp delSp modSp add mod">
        <pc:chgData name="林" userId="b7608764-d258-494a-801f-6721858a5086" providerId="ADAL" clId="{775BBB0A-70F5-4533-9BC2-D079D26BD512}" dt="2021-06-25T07:12:15.932" v="6183" actId="20577"/>
        <pc:sldMkLst>
          <pc:docMk/>
          <pc:sldMk cId="1811779848" sldId="275"/>
        </pc:sldMkLst>
        <pc:spChg chg="mod">
          <ac:chgData name="林" userId="b7608764-d258-494a-801f-6721858a5086" providerId="ADAL" clId="{775BBB0A-70F5-4533-9BC2-D079D26BD512}" dt="2021-06-25T07:05:15.692" v="5861" actId="20577"/>
          <ac:spMkLst>
            <pc:docMk/>
            <pc:sldMk cId="1811779848" sldId="275"/>
            <ac:spMk id="2" creationId="{94F161C4-DC22-4215-996E-253B3CA04E34}"/>
          </ac:spMkLst>
        </pc:spChg>
        <pc:spChg chg="mod">
          <ac:chgData name="林" userId="b7608764-d258-494a-801f-6721858a5086" providerId="ADAL" clId="{775BBB0A-70F5-4533-9BC2-D079D26BD512}" dt="2021-06-25T07:08:14.575" v="6010" actId="1076"/>
          <ac:spMkLst>
            <pc:docMk/>
            <pc:sldMk cId="1811779848" sldId="275"/>
            <ac:spMk id="3" creationId="{685B1ACF-0D37-4ACD-B2D5-C5506364CFCF}"/>
          </ac:spMkLst>
        </pc:spChg>
        <pc:spChg chg="del">
          <ac:chgData name="林" userId="b7608764-d258-494a-801f-6721858a5086" providerId="ADAL" clId="{775BBB0A-70F5-4533-9BC2-D079D26BD512}" dt="2021-06-25T07:05:03.973" v="5845" actId="478"/>
          <ac:spMkLst>
            <pc:docMk/>
            <pc:sldMk cId="1811779848" sldId="275"/>
            <ac:spMk id="5" creationId="{61CDBD5B-2850-4C0F-B225-DAB6FBE84B20}"/>
          </ac:spMkLst>
        </pc:spChg>
        <pc:spChg chg="add mod">
          <ac:chgData name="林" userId="b7608764-d258-494a-801f-6721858a5086" providerId="ADAL" clId="{775BBB0A-70F5-4533-9BC2-D079D26BD512}" dt="2021-06-25T07:11:24.319" v="6104" actId="1037"/>
          <ac:spMkLst>
            <pc:docMk/>
            <pc:sldMk cId="1811779848" sldId="275"/>
            <ac:spMk id="6" creationId="{565F57A8-A8CA-4E0C-8B70-718A34262C46}"/>
          </ac:spMkLst>
        </pc:spChg>
        <pc:spChg chg="add mod">
          <ac:chgData name="林" userId="b7608764-d258-494a-801f-6721858a5086" providerId="ADAL" clId="{775BBB0A-70F5-4533-9BC2-D079D26BD512}" dt="2021-06-25T07:11:24.319" v="6104" actId="1037"/>
          <ac:spMkLst>
            <pc:docMk/>
            <pc:sldMk cId="1811779848" sldId="275"/>
            <ac:spMk id="7" creationId="{8FDC32C4-5C35-4A55-9EED-38E896E79748}"/>
          </ac:spMkLst>
        </pc:spChg>
        <pc:spChg chg="add del mod">
          <ac:chgData name="林" userId="b7608764-d258-494a-801f-6721858a5086" providerId="ADAL" clId="{775BBB0A-70F5-4533-9BC2-D079D26BD512}" dt="2021-06-25T07:10:09.874" v="6053" actId="478"/>
          <ac:spMkLst>
            <pc:docMk/>
            <pc:sldMk cId="1811779848" sldId="275"/>
            <ac:spMk id="8" creationId="{9C15350B-AA7F-45C1-907D-86BBB3B76AD1}"/>
          </ac:spMkLst>
        </pc:spChg>
        <pc:spChg chg="add mod">
          <ac:chgData name="林" userId="b7608764-d258-494a-801f-6721858a5086" providerId="ADAL" clId="{775BBB0A-70F5-4533-9BC2-D079D26BD512}" dt="2021-06-25T07:11:24.319" v="6104" actId="1037"/>
          <ac:spMkLst>
            <pc:docMk/>
            <pc:sldMk cId="1811779848" sldId="275"/>
            <ac:spMk id="21" creationId="{5AADB150-62D4-4F48-A1CD-2FB7A36C10FE}"/>
          </ac:spMkLst>
        </pc:spChg>
        <pc:spChg chg="add mod">
          <ac:chgData name="林" userId="b7608764-d258-494a-801f-6721858a5086" providerId="ADAL" clId="{775BBB0A-70F5-4533-9BC2-D079D26BD512}" dt="2021-06-25T07:11:24.319" v="6104" actId="1037"/>
          <ac:spMkLst>
            <pc:docMk/>
            <pc:sldMk cId="1811779848" sldId="275"/>
            <ac:spMk id="22" creationId="{8DCAC8B7-2988-4E2E-ADEE-07CED5757A24}"/>
          </ac:spMkLst>
        </pc:spChg>
        <pc:spChg chg="add mod">
          <ac:chgData name="林" userId="b7608764-d258-494a-801f-6721858a5086" providerId="ADAL" clId="{775BBB0A-70F5-4533-9BC2-D079D26BD512}" dt="2021-06-25T07:11:24.319" v="6104" actId="1037"/>
          <ac:spMkLst>
            <pc:docMk/>
            <pc:sldMk cId="1811779848" sldId="275"/>
            <ac:spMk id="23" creationId="{240E43FE-D5EA-4A19-B6CB-E9034DF090D4}"/>
          </ac:spMkLst>
        </pc:spChg>
        <pc:spChg chg="add mod">
          <ac:chgData name="林" userId="b7608764-d258-494a-801f-6721858a5086" providerId="ADAL" clId="{775BBB0A-70F5-4533-9BC2-D079D26BD512}" dt="2021-06-25T07:11:24.319" v="6104" actId="1037"/>
          <ac:spMkLst>
            <pc:docMk/>
            <pc:sldMk cId="1811779848" sldId="275"/>
            <ac:spMk id="24" creationId="{A8EDAD46-2A02-4F55-BC63-F6608C6720EB}"/>
          </ac:spMkLst>
        </pc:spChg>
        <pc:spChg chg="add mod">
          <ac:chgData name="林" userId="b7608764-d258-494a-801f-6721858a5086" providerId="ADAL" clId="{775BBB0A-70F5-4533-9BC2-D079D26BD512}" dt="2021-06-25T07:11:24.319" v="6104" actId="1037"/>
          <ac:spMkLst>
            <pc:docMk/>
            <pc:sldMk cId="1811779848" sldId="275"/>
            <ac:spMk id="25" creationId="{24490D05-B6B0-4C54-9696-DB0A6368607D}"/>
          </ac:spMkLst>
        </pc:spChg>
        <pc:spChg chg="add mod">
          <ac:chgData name="林" userId="b7608764-d258-494a-801f-6721858a5086" providerId="ADAL" clId="{775BBB0A-70F5-4533-9BC2-D079D26BD512}" dt="2021-06-25T07:11:29.642" v="6105" actId="14100"/>
          <ac:spMkLst>
            <pc:docMk/>
            <pc:sldMk cId="1811779848" sldId="275"/>
            <ac:spMk id="26" creationId="{7EC139D8-4605-4F19-BB2F-F2047AE67A75}"/>
          </ac:spMkLst>
        </pc:spChg>
        <pc:spChg chg="add mod">
          <ac:chgData name="林" userId="b7608764-d258-494a-801f-6721858a5086" providerId="ADAL" clId="{775BBB0A-70F5-4533-9BC2-D079D26BD512}" dt="2021-06-25T07:11:35.708" v="6142" actId="1038"/>
          <ac:spMkLst>
            <pc:docMk/>
            <pc:sldMk cId="1811779848" sldId="275"/>
            <ac:spMk id="27" creationId="{D221C23D-C4DB-4D5B-8639-CC5D80E0A041}"/>
          </ac:spMkLst>
        </pc:spChg>
        <pc:spChg chg="add del mod">
          <ac:chgData name="林" userId="b7608764-d258-494a-801f-6721858a5086" providerId="ADAL" clId="{775BBB0A-70F5-4533-9BC2-D079D26BD512}" dt="2021-06-25T07:10:39.355" v="6065" actId="478"/>
          <ac:spMkLst>
            <pc:docMk/>
            <pc:sldMk cId="1811779848" sldId="275"/>
            <ac:spMk id="28" creationId="{594758AE-DA20-47AA-8741-5B6B053243DC}"/>
          </ac:spMkLst>
        </pc:spChg>
        <pc:spChg chg="add mod">
          <ac:chgData name="林" userId="b7608764-d258-494a-801f-6721858a5086" providerId="ADAL" clId="{775BBB0A-70F5-4533-9BC2-D079D26BD512}" dt="2021-06-25T07:11:35.708" v="6142" actId="1038"/>
          <ac:spMkLst>
            <pc:docMk/>
            <pc:sldMk cId="1811779848" sldId="275"/>
            <ac:spMk id="39" creationId="{4BB6B8EB-F404-4488-A238-E8C4BB931F1A}"/>
          </ac:spMkLst>
        </pc:spChg>
        <pc:spChg chg="add mod">
          <ac:chgData name="林" userId="b7608764-d258-494a-801f-6721858a5086" providerId="ADAL" clId="{775BBB0A-70F5-4533-9BC2-D079D26BD512}" dt="2021-06-25T07:11:35.708" v="6142" actId="1038"/>
          <ac:spMkLst>
            <pc:docMk/>
            <pc:sldMk cId="1811779848" sldId="275"/>
            <ac:spMk id="40" creationId="{87895981-D383-4E31-AF3A-8CC8595BAF94}"/>
          </ac:spMkLst>
        </pc:spChg>
        <pc:spChg chg="add mod">
          <ac:chgData name="林" userId="b7608764-d258-494a-801f-6721858a5086" providerId="ADAL" clId="{775BBB0A-70F5-4533-9BC2-D079D26BD512}" dt="2021-06-25T07:11:35.708" v="6142" actId="1038"/>
          <ac:spMkLst>
            <pc:docMk/>
            <pc:sldMk cId="1811779848" sldId="275"/>
            <ac:spMk id="41" creationId="{F145658F-AD1E-4C82-8F94-2B422EF08868}"/>
          </ac:spMkLst>
        </pc:spChg>
        <pc:spChg chg="add mod">
          <ac:chgData name="林" userId="b7608764-d258-494a-801f-6721858a5086" providerId="ADAL" clId="{775BBB0A-70F5-4533-9BC2-D079D26BD512}" dt="2021-06-25T07:11:35.708" v="6142" actId="1038"/>
          <ac:spMkLst>
            <pc:docMk/>
            <pc:sldMk cId="1811779848" sldId="275"/>
            <ac:spMk id="42" creationId="{38E2FF0E-C92D-4E17-B505-393806A593BF}"/>
          </ac:spMkLst>
        </pc:spChg>
        <pc:spChg chg="add del mod">
          <ac:chgData name="林" userId="b7608764-d258-494a-801f-6721858a5086" providerId="ADAL" clId="{775BBB0A-70F5-4533-9BC2-D079D26BD512}" dt="2021-06-25T07:08:23.809" v="6013" actId="478"/>
          <ac:spMkLst>
            <pc:docMk/>
            <pc:sldMk cId="1811779848" sldId="275"/>
            <ac:spMk id="43" creationId="{D4F8A2D0-9436-4C54-8A1D-3095CC082014}"/>
          </ac:spMkLst>
        </pc:spChg>
        <pc:spChg chg="add del mod">
          <ac:chgData name="林" userId="b7608764-d258-494a-801f-6721858a5086" providerId="ADAL" clId="{775BBB0A-70F5-4533-9BC2-D079D26BD512}" dt="2021-06-25T07:10:52.021" v="6074" actId="478"/>
          <ac:spMkLst>
            <pc:docMk/>
            <pc:sldMk cId="1811779848" sldId="275"/>
            <ac:spMk id="113" creationId="{718F0450-E26D-47F4-9417-A4BE300B6218}"/>
          </ac:spMkLst>
        </pc:spChg>
        <pc:spChg chg="add del mod">
          <ac:chgData name="林" userId="b7608764-d258-494a-801f-6721858a5086" providerId="ADAL" clId="{775BBB0A-70F5-4533-9BC2-D079D26BD512}" dt="2021-06-25T07:09:45.909" v="6042" actId="478"/>
          <ac:spMkLst>
            <pc:docMk/>
            <pc:sldMk cId="1811779848" sldId="275"/>
            <ac:spMk id="114" creationId="{5135FBB0-707F-4CE5-9A84-3E28AE872E53}"/>
          </ac:spMkLst>
        </pc:spChg>
        <pc:spChg chg="add del mod">
          <ac:chgData name="林" userId="b7608764-d258-494a-801f-6721858a5086" providerId="ADAL" clId="{775BBB0A-70F5-4533-9BC2-D079D26BD512}" dt="2021-06-25T07:10:08.574" v="6052" actId="478"/>
          <ac:spMkLst>
            <pc:docMk/>
            <pc:sldMk cId="1811779848" sldId="275"/>
            <ac:spMk id="115" creationId="{0E4A39AE-3C56-4D30-85C0-132A5CFE1FED}"/>
          </ac:spMkLst>
        </pc:spChg>
        <pc:spChg chg="add mod">
          <ac:chgData name="林" userId="b7608764-d258-494a-801f-6721858a5086" providerId="ADAL" clId="{775BBB0A-70F5-4533-9BC2-D079D26BD512}" dt="2021-06-25T07:10:34.903" v="6064" actId="20577"/>
          <ac:spMkLst>
            <pc:docMk/>
            <pc:sldMk cId="1811779848" sldId="275"/>
            <ac:spMk id="116" creationId="{D658177C-D5D0-4CF9-B1ED-26EC37E91FA5}"/>
          </ac:spMkLst>
        </pc:spChg>
        <pc:spChg chg="add mod">
          <ac:chgData name="林" userId="b7608764-d258-494a-801f-6721858a5086" providerId="ADAL" clId="{775BBB0A-70F5-4533-9BC2-D079D26BD512}" dt="2021-06-25T07:11:35.708" v="6142" actId="1038"/>
          <ac:spMkLst>
            <pc:docMk/>
            <pc:sldMk cId="1811779848" sldId="275"/>
            <ac:spMk id="117" creationId="{C2A5A80B-A13F-4C17-855C-52D664251506}"/>
          </ac:spMkLst>
        </pc:spChg>
        <pc:spChg chg="add mod">
          <ac:chgData name="林" userId="b7608764-d258-494a-801f-6721858a5086" providerId="ADAL" clId="{775BBB0A-70F5-4533-9BC2-D079D26BD512}" dt="2021-06-25T07:11:35.708" v="6142" actId="1038"/>
          <ac:spMkLst>
            <pc:docMk/>
            <pc:sldMk cId="1811779848" sldId="275"/>
            <ac:spMk id="118" creationId="{99C9CE09-A452-4657-9F86-DC3FB5E24117}"/>
          </ac:spMkLst>
        </pc:spChg>
        <pc:spChg chg="add mod">
          <ac:chgData name="林" userId="b7608764-d258-494a-801f-6721858a5086" providerId="ADAL" clId="{775BBB0A-70F5-4533-9BC2-D079D26BD512}" dt="2021-06-25T07:11:41.884" v="6156" actId="1036"/>
          <ac:spMkLst>
            <pc:docMk/>
            <pc:sldMk cId="1811779848" sldId="275"/>
            <ac:spMk id="119" creationId="{EA4D9A68-522E-42B0-B522-A42A3869D178}"/>
          </ac:spMkLst>
        </pc:spChg>
        <pc:spChg chg="add mod">
          <ac:chgData name="林" userId="b7608764-d258-494a-801f-6721858a5086" providerId="ADAL" clId="{775BBB0A-70F5-4533-9BC2-D079D26BD512}" dt="2021-06-25T07:11:41.884" v="6156" actId="1036"/>
          <ac:spMkLst>
            <pc:docMk/>
            <pc:sldMk cId="1811779848" sldId="275"/>
            <ac:spMk id="130" creationId="{2FFCD147-2D43-4F91-8F9A-5AE2DDEC6984}"/>
          </ac:spMkLst>
        </pc:spChg>
        <pc:spChg chg="add mod">
          <ac:chgData name="林" userId="b7608764-d258-494a-801f-6721858a5086" providerId="ADAL" clId="{775BBB0A-70F5-4533-9BC2-D079D26BD512}" dt="2021-06-25T07:11:41.884" v="6156" actId="1036"/>
          <ac:spMkLst>
            <pc:docMk/>
            <pc:sldMk cId="1811779848" sldId="275"/>
            <ac:spMk id="131" creationId="{D01949CE-2890-4DF5-8863-7DA7CE362174}"/>
          </ac:spMkLst>
        </pc:spChg>
        <pc:spChg chg="add mod">
          <ac:chgData name="林" userId="b7608764-d258-494a-801f-6721858a5086" providerId="ADAL" clId="{775BBB0A-70F5-4533-9BC2-D079D26BD512}" dt="2021-06-25T07:11:41.884" v="6156" actId="1036"/>
          <ac:spMkLst>
            <pc:docMk/>
            <pc:sldMk cId="1811779848" sldId="275"/>
            <ac:spMk id="132" creationId="{AC2819AE-A1E3-4858-9E6E-49D97D9B27AF}"/>
          </ac:spMkLst>
        </pc:spChg>
        <pc:spChg chg="add mod">
          <ac:chgData name="林" userId="b7608764-d258-494a-801f-6721858a5086" providerId="ADAL" clId="{775BBB0A-70F5-4533-9BC2-D079D26BD512}" dt="2021-06-25T07:11:41.884" v="6156" actId="1036"/>
          <ac:spMkLst>
            <pc:docMk/>
            <pc:sldMk cId="1811779848" sldId="275"/>
            <ac:spMk id="133" creationId="{B2AD1764-5EFC-4797-9360-B61C4FEBD894}"/>
          </ac:spMkLst>
        </pc:spChg>
        <pc:spChg chg="add mod">
          <ac:chgData name="林" userId="b7608764-d258-494a-801f-6721858a5086" providerId="ADAL" clId="{775BBB0A-70F5-4533-9BC2-D079D26BD512}" dt="2021-06-25T07:11:44.073" v="6160" actId="20577"/>
          <ac:spMkLst>
            <pc:docMk/>
            <pc:sldMk cId="1811779848" sldId="275"/>
            <ac:spMk id="134" creationId="{A49C76B7-E013-4899-820C-7442347BEF39}"/>
          </ac:spMkLst>
        </pc:spChg>
        <pc:spChg chg="add mod">
          <ac:chgData name="林" userId="b7608764-d258-494a-801f-6721858a5086" providerId="ADAL" clId="{775BBB0A-70F5-4533-9BC2-D079D26BD512}" dt="2021-06-25T07:11:46.167" v="6164" actId="20577"/>
          <ac:spMkLst>
            <pc:docMk/>
            <pc:sldMk cId="1811779848" sldId="275"/>
            <ac:spMk id="135" creationId="{9D4A9B49-71FA-46AB-B21D-B2A8AED628E0}"/>
          </ac:spMkLst>
        </pc:spChg>
        <pc:spChg chg="add mod">
          <ac:chgData name="林" userId="b7608764-d258-494a-801f-6721858a5086" providerId="ADAL" clId="{775BBB0A-70F5-4533-9BC2-D079D26BD512}" dt="2021-06-25T07:11:55.264" v="6166" actId="1076"/>
          <ac:spMkLst>
            <pc:docMk/>
            <pc:sldMk cId="1811779848" sldId="275"/>
            <ac:spMk id="136" creationId="{04C85AF5-9F8B-49B0-B35E-4BDD76458AF1}"/>
          </ac:spMkLst>
        </pc:spChg>
        <pc:spChg chg="add mod">
          <ac:chgData name="林" userId="b7608764-d258-494a-801f-6721858a5086" providerId="ADAL" clId="{775BBB0A-70F5-4533-9BC2-D079D26BD512}" dt="2021-06-25T07:11:55.264" v="6166" actId="1076"/>
          <ac:spMkLst>
            <pc:docMk/>
            <pc:sldMk cId="1811779848" sldId="275"/>
            <ac:spMk id="147" creationId="{87C97F4C-6FD3-42CF-B789-490B02F9CF13}"/>
          </ac:spMkLst>
        </pc:spChg>
        <pc:spChg chg="add mod">
          <ac:chgData name="林" userId="b7608764-d258-494a-801f-6721858a5086" providerId="ADAL" clId="{775BBB0A-70F5-4533-9BC2-D079D26BD512}" dt="2021-06-25T07:11:55.264" v="6166" actId="1076"/>
          <ac:spMkLst>
            <pc:docMk/>
            <pc:sldMk cId="1811779848" sldId="275"/>
            <ac:spMk id="148" creationId="{CE2CF77F-B72A-4A63-9148-3F5C30D2E644}"/>
          </ac:spMkLst>
        </pc:spChg>
        <pc:spChg chg="add mod">
          <ac:chgData name="林" userId="b7608764-d258-494a-801f-6721858a5086" providerId="ADAL" clId="{775BBB0A-70F5-4533-9BC2-D079D26BD512}" dt="2021-06-25T07:11:55.264" v="6166" actId="1076"/>
          <ac:spMkLst>
            <pc:docMk/>
            <pc:sldMk cId="1811779848" sldId="275"/>
            <ac:spMk id="149" creationId="{5FC0A379-A9A8-42BC-92BF-8967FE66F5D0}"/>
          </ac:spMkLst>
        </pc:spChg>
        <pc:spChg chg="add mod">
          <ac:chgData name="林" userId="b7608764-d258-494a-801f-6721858a5086" providerId="ADAL" clId="{775BBB0A-70F5-4533-9BC2-D079D26BD512}" dt="2021-06-25T07:11:55.264" v="6166" actId="1076"/>
          <ac:spMkLst>
            <pc:docMk/>
            <pc:sldMk cId="1811779848" sldId="275"/>
            <ac:spMk id="150" creationId="{B602F71A-F073-4DA3-9ED2-AED9848DF496}"/>
          </ac:spMkLst>
        </pc:spChg>
        <pc:spChg chg="add mod">
          <ac:chgData name="林" userId="b7608764-d258-494a-801f-6721858a5086" providerId="ADAL" clId="{775BBB0A-70F5-4533-9BC2-D079D26BD512}" dt="2021-06-25T07:11:57.374" v="6170" actId="20577"/>
          <ac:spMkLst>
            <pc:docMk/>
            <pc:sldMk cId="1811779848" sldId="275"/>
            <ac:spMk id="151" creationId="{FCC5FCB6-F1C5-4B0E-983D-74E09056F861}"/>
          </ac:spMkLst>
        </pc:spChg>
        <pc:spChg chg="add mod">
          <ac:chgData name="林" userId="b7608764-d258-494a-801f-6721858a5086" providerId="ADAL" clId="{775BBB0A-70F5-4533-9BC2-D079D26BD512}" dt="2021-06-25T07:12:00.531" v="6174" actId="20577"/>
          <ac:spMkLst>
            <pc:docMk/>
            <pc:sldMk cId="1811779848" sldId="275"/>
            <ac:spMk id="152" creationId="{5379F916-9167-460A-9863-7DE633A1E862}"/>
          </ac:spMkLst>
        </pc:spChg>
        <pc:spChg chg="add mod">
          <ac:chgData name="林" userId="b7608764-d258-494a-801f-6721858a5086" providerId="ADAL" clId="{775BBB0A-70F5-4533-9BC2-D079D26BD512}" dt="2021-06-25T07:12:02.273" v="6176" actId="571"/>
          <ac:spMkLst>
            <pc:docMk/>
            <pc:sldMk cId="1811779848" sldId="275"/>
            <ac:spMk id="153" creationId="{CAAF3E24-6B66-4692-BAC6-3D9BFF7FEC2E}"/>
          </ac:spMkLst>
        </pc:spChg>
        <pc:spChg chg="add mod">
          <ac:chgData name="林" userId="b7608764-d258-494a-801f-6721858a5086" providerId="ADAL" clId="{775BBB0A-70F5-4533-9BC2-D079D26BD512}" dt="2021-06-25T07:12:10.259" v="6178" actId="1076"/>
          <ac:spMkLst>
            <pc:docMk/>
            <pc:sldMk cId="1811779848" sldId="275"/>
            <ac:spMk id="154" creationId="{15CD4071-0D43-43E4-B728-D9DE36CB5837}"/>
          </ac:spMkLst>
        </pc:spChg>
        <pc:spChg chg="add mod">
          <ac:chgData name="林" userId="b7608764-d258-494a-801f-6721858a5086" providerId="ADAL" clId="{775BBB0A-70F5-4533-9BC2-D079D26BD512}" dt="2021-06-25T07:12:10.259" v="6178" actId="1076"/>
          <ac:spMkLst>
            <pc:docMk/>
            <pc:sldMk cId="1811779848" sldId="275"/>
            <ac:spMk id="165" creationId="{D641D355-958A-4D6A-A156-A34C79633D54}"/>
          </ac:spMkLst>
        </pc:spChg>
        <pc:spChg chg="add mod">
          <ac:chgData name="林" userId="b7608764-d258-494a-801f-6721858a5086" providerId="ADAL" clId="{775BBB0A-70F5-4533-9BC2-D079D26BD512}" dt="2021-06-25T07:12:10.259" v="6178" actId="1076"/>
          <ac:spMkLst>
            <pc:docMk/>
            <pc:sldMk cId="1811779848" sldId="275"/>
            <ac:spMk id="166" creationId="{96EBA78F-DD6A-4257-8EBD-5A5693323312}"/>
          </ac:spMkLst>
        </pc:spChg>
        <pc:spChg chg="add mod">
          <ac:chgData name="林" userId="b7608764-d258-494a-801f-6721858a5086" providerId="ADAL" clId="{775BBB0A-70F5-4533-9BC2-D079D26BD512}" dt="2021-06-25T07:12:10.259" v="6178" actId="1076"/>
          <ac:spMkLst>
            <pc:docMk/>
            <pc:sldMk cId="1811779848" sldId="275"/>
            <ac:spMk id="167" creationId="{843F948B-DB4E-4103-825D-CBC24CB15F54}"/>
          </ac:spMkLst>
        </pc:spChg>
        <pc:spChg chg="add mod">
          <ac:chgData name="林" userId="b7608764-d258-494a-801f-6721858a5086" providerId="ADAL" clId="{775BBB0A-70F5-4533-9BC2-D079D26BD512}" dt="2021-06-25T07:12:10.259" v="6178" actId="1076"/>
          <ac:spMkLst>
            <pc:docMk/>
            <pc:sldMk cId="1811779848" sldId="275"/>
            <ac:spMk id="168" creationId="{81375551-52ED-4CA5-988C-914817D1519D}"/>
          </ac:spMkLst>
        </pc:spChg>
        <pc:spChg chg="add mod">
          <ac:chgData name="林" userId="b7608764-d258-494a-801f-6721858a5086" providerId="ADAL" clId="{775BBB0A-70F5-4533-9BC2-D079D26BD512}" dt="2021-06-25T07:12:15.932" v="6183" actId="20577"/>
          <ac:spMkLst>
            <pc:docMk/>
            <pc:sldMk cId="1811779848" sldId="275"/>
            <ac:spMk id="169" creationId="{1F699324-D42E-40A4-A788-43C4D4E3CAC4}"/>
          </ac:spMkLst>
        </pc:spChg>
        <pc:spChg chg="add mod">
          <ac:chgData name="林" userId="b7608764-d258-494a-801f-6721858a5086" providerId="ADAL" clId="{775BBB0A-70F5-4533-9BC2-D079D26BD512}" dt="2021-06-25T07:12:12.729" v="6180" actId="20577"/>
          <ac:spMkLst>
            <pc:docMk/>
            <pc:sldMk cId="1811779848" sldId="275"/>
            <ac:spMk id="170" creationId="{C1C2623F-0681-46B9-99E6-76B2FD6AA33D}"/>
          </ac:spMkLst>
        </pc:sp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10" creationId="{FA5C83F2-8CF9-4CFD-81F7-15015F26AB4A}"/>
          </ac:cxnSpMkLst>
        </pc:cxn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12" creationId="{961D8107-DCB8-499D-A9A1-C6FDB0EF4F31}"/>
          </ac:cxnSpMkLst>
        </pc:cxn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13" creationId="{C349DF5C-6A19-440C-AEDE-7328370C8833}"/>
          </ac:cxnSpMkLst>
        </pc:cxn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14" creationId="{2934D180-924A-40F7-84CD-E5D0BA4E6ABE}"/>
          </ac:cxnSpMkLst>
        </pc:cxn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15" creationId="{DADD1BA4-837F-4AA4-B2C0-212754E1341E}"/>
          </ac:cxnSpMkLst>
        </pc:cxn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16" creationId="{D6CD4664-6556-4E8F-84AB-2628E9A1AA95}"/>
          </ac:cxnSpMkLst>
        </pc:cxn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17" creationId="{ACC2B86A-4DFE-46DE-951C-7EF77584258E}"/>
          </ac:cxnSpMkLst>
        </pc:cxn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18" creationId="{08D94042-2A67-4873-8AE0-C9A820A24D60}"/>
          </ac:cxnSpMkLst>
        </pc:cxn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19" creationId="{0BD782CA-2F66-4F10-8298-89C4E621DA82}"/>
          </ac:cxnSpMkLst>
        </pc:cxnChg>
        <pc:cxnChg chg="add mod">
          <ac:chgData name="林" userId="b7608764-d258-494a-801f-6721858a5086" providerId="ADAL" clId="{775BBB0A-70F5-4533-9BC2-D079D26BD512}" dt="2021-06-25T07:11:24.319" v="6104" actId="1037"/>
          <ac:cxnSpMkLst>
            <pc:docMk/>
            <pc:sldMk cId="1811779848" sldId="275"/>
            <ac:cxnSpMk id="20" creationId="{F0E83667-7831-4D6B-A224-F905A5092E37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29" creationId="{DAAB4D15-3901-46B2-BA94-DA9750E94BFA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30" creationId="{BBA2CEDF-EB0A-4B40-88D7-12AE65334E84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31" creationId="{B08602F6-5DE6-4D61-A9AB-FFDDFFA0FE4A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32" creationId="{E03A8AB3-A751-4786-B9B5-B59F0058088A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33" creationId="{766D9393-39D4-4EBD-9E04-1907250C547E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34" creationId="{210CAB7D-FE7B-4D34-A0B8-95BA2BAFEA1A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35" creationId="{F3F60A2E-C31D-45E5-A563-4C4ABDB77747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36" creationId="{CE2365B5-62F6-4CED-A68C-85DC615B3DD2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37" creationId="{F7A59E75-B834-496C-B8B9-F2503A9A6D99}"/>
          </ac:cxnSpMkLst>
        </pc:cxnChg>
        <pc:cxnChg chg="add mod">
          <ac:chgData name="林" userId="b7608764-d258-494a-801f-6721858a5086" providerId="ADAL" clId="{775BBB0A-70F5-4533-9BC2-D079D26BD512}" dt="2021-06-25T07:11:35.708" v="6142" actId="1038"/>
          <ac:cxnSpMkLst>
            <pc:docMk/>
            <pc:sldMk cId="1811779848" sldId="275"/>
            <ac:cxnSpMk id="38" creationId="{F3DBE14F-309A-4A3E-891B-E6A4796D5BB5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0" creationId="{49983B83-636A-46F4-9858-42D326F7C2B1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1" creationId="{2DAA18DC-EF18-4A82-B014-4AB7EDDD0C88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2" creationId="{BBE65241-4479-4281-B08F-328FC7A452FD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3" creationId="{D9B4D021-A492-4E15-AF3A-60651A91C405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4" creationId="{94AFF31A-F490-48D1-8CBB-791E5050F377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5" creationId="{A28D0615-8857-4949-BAC1-199161E6068D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6" creationId="{CE34A97D-0B8C-4A28-B3D5-063473C28D51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7" creationId="{16A1EB05-BD9F-4B6A-8508-1DDE4A0F5325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8" creationId="{D1755BC4-3386-48F5-A70B-940BCDFD5D45}"/>
          </ac:cxnSpMkLst>
        </pc:cxnChg>
        <pc:cxnChg chg="add mod">
          <ac:chgData name="林" userId="b7608764-d258-494a-801f-6721858a5086" providerId="ADAL" clId="{775BBB0A-70F5-4533-9BC2-D079D26BD512}" dt="2021-06-25T07:11:41.884" v="6156" actId="1036"/>
          <ac:cxnSpMkLst>
            <pc:docMk/>
            <pc:sldMk cId="1811779848" sldId="275"/>
            <ac:cxnSpMk id="129" creationId="{99804EF2-60AE-4311-BADB-AC0192675471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37" creationId="{36E4E036-E1E9-4FBB-8C76-20E29265EEC2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38" creationId="{D2112E18-FF2A-4A31-82B3-8EFAE0BBAB6A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39" creationId="{2C86BED1-1330-4CAE-BB37-B85BA1AFBDD0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40" creationId="{496DF93D-2D40-4D3F-8E0C-AF7B1FB0C733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41" creationId="{D4F65FA5-F687-4F12-8358-5E9A5A439E48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42" creationId="{32B56C49-0319-4B9F-A12B-4F60F1648AEC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43" creationId="{61B6ABAA-EA5D-444A-9714-F86CA2F3273B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44" creationId="{7AEBDF11-36E0-435C-B188-20C5CCFE1486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45" creationId="{F4B3FED6-34B7-442B-AE66-ECC39830AFEA}"/>
          </ac:cxnSpMkLst>
        </pc:cxnChg>
        <pc:cxnChg chg="add mod">
          <ac:chgData name="林" userId="b7608764-d258-494a-801f-6721858a5086" providerId="ADAL" clId="{775BBB0A-70F5-4533-9BC2-D079D26BD512}" dt="2021-06-25T07:11:55.264" v="6166" actId="1076"/>
          <ac:cxnSpMkLst>
            <pc:docMk/>
            <pc:sldMk cId="1811779848" sldId="275"/>
            <ac:cxnSpMk id="146" creationId="{BA13DCA5-E1CF-4F85-AE45-B1B17CE40EF7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55" creationId="{BD7BCA0D-E1AF-405D-99E1-EABFBC15AC71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56" creationId="{64AEDF98-6A72-490D-AD43-C6DDA94DB429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57" creationId="{5D943DA3-4EE2-4E46-BC40-318B89C7A844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58" creationId="{E1F81965-E379-4D71-976C-F627236E33E2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59" creationId="{776AD093-A0F3-4616-A52A-A579C48BFB51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60" creationId="{80BE7C26-2235-416F-9C99-F7CC434458A8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61" creationId="{6A2399A1-AF61-4CDB-BAA1-6F7DBF387F3C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62" creationId="{891DC84B-E215-4EB0-A268-DACA9C2CD241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63" creationId="{DD7F85E1-0D70-404C-AF3A-E729D4D2AE8F}"/>
          </ac:cxnSpMkLst>
        </pc:cxnChg>
        <pc:cxnChg chg="add mod">
          <ac:chgData name="林" userId="b7608764-d258-494a-801f-6721858a5086" providerId="ADAL" clId="{775BBB0A-70F5-4533-9BC2-D079D26BD512}" dt="2021-06-25T07:12:10.259" v="6178" actId="1076"/>
          <ac:cxnSpMkLst>
            <pc:docMk/>
            <pc:sldMk cId="1811779848" sldId="275"/>
            <ac:cxnSpMk id="164" creationId="{C5A6D186-99EC-4E59-8EAC-8D62DD8147FD}"/>
          </ac:cxnSpMkLst>
        </pc:cxnChg>
      </pc:sldChg>
      <pc:sldChg chg="addSp delSp modSp new mod">
        <pc:chgData name="林" userId="b7608764-d258-494a-801f-6721858a5086" providerId="ADAL" clId="{775BBB0A-70F5-4533-9BC2-D079D26BD512}" dt="2021-06-25T07:15:12.587" v="6561" actId="20577"/>
        <pc:sldMkLst>
          <pc:docMk/>
          <pc:sldMk cId="895287885" sldId="276"/>
        </pc:sldMkLst>
        <pc:spChg chg="mod">
          <ac:chgData name="林" userId="b7608764-d258-494a-801f-6721858a5086" providerId="ADAL" clId="{775BBB0A-70F5-4533-9BC2-D079D26BD512}" dt="2021-06-25T07:12:32.025" v="6204" actId="20577"/>
          <ac:spMkLst>
            <pc:docMk/>
            <pc:sldMk cId="895287885" sldId="276"/>
            <ac:spMk id="2" creationId="{0B7BBD00-FD40-41EF-A416-7818D235BBDF}"/>
          </ac:spMkLst>
        </pc:spChg>
        <pc:spChg chg="add del mod">
          <ac:chgData name="林" userId="b7608764-d258-494a-801f-6721858a5086" providerId="ADAL" clId="{775BBB0A-70F5-4533-9BC2-D079D26BD512}" dt="2021-06-25T07:15:12.587" v="6561" actId="20577"/>
          <ac:spMkLst>
            <pc:docMk/>
            <pc:sldMk cId="895287885" sldId="276"/>
            <ac:spMk id="3" creationId="{30752C4E-B878-430C-84A0-AD358FB7B85A}"/>
          </ac:spMkLst>
        </pc:spChg>
        <pc:picChg chg="add del mod ord">
          <ac:chgData name="林" userId="b7608764-d258-494a-801f-6721858a5086" providerId="ADAL" clId="{775BBB0A-70F5-4533-9BC2-D079D26BD512}" dt="2021-06-25T07:13:11.709" v="6208" actId="22"/>
          <ac:picMkLst>
            <pc:docMk/>
            <pc:sldMk cId="895287885" sldId="276"/>
            <ac:picMk id="6" creationId="{45FC2EA5-D48A-4923-AD52-0E3809E39810}"/>
          </ac:picMkLst>
        </pc:picChg>
        <pc:picChg chg="add mod">
          <ac:chgData name="林" userId="b7608764-d258-494a-801f-6721858a5086" providerId="ADAL" clId="{775BBB0A-70F5-4533-9BC2-D079D26BD512}" dt="2021-06-25T07:13:45.803" v="6303" actId="1076"/>
          <ac:picMkLst>
            <pc:docMk/>
            <pc:sldMk cId="895287885" sldId="276"/>
            <ac:picMk id="8" creationId="{89B3E288-BAFF-4414-BD47-2C6EA3347511}"/>
          </ac:picMkLst>
        </pc:picChg>
      </pc:sldChg>
      <pc:sldChg chg="delSp modSp add mod">
        <pc:chgData name="林" userId="b7608764-d258-494a-801f-6721858a5086" providerId="ADAL" clId="{775BBB0A-70F5-4533-9BC2-D079D26BD512}" dt="2021-06-25T07:18:04.072" v="7115" actId="20577"/>
        <pc:sldMkLst>
          <pc:docMk/>
          <pc:sldMk cId="1064616709" sldId="277"/>
        </pc:sldMkLst>
        <pc:spChg chg="mod">
          <ac:chgData name="林" userId="b7608764-d258-494a-801f-6721858a5086" providerId="ADAL" clId="{775BBB0A-70F5-4533-9BC2-D079D26BD512}" dt="2021-06-25T07:15:32.795" v="6585" actId="20577"/>
          <ac:spMkLst>
            <pc:docMk/>
            <pc:sldMk cId="1064616709" sldId="277"/>
            <ac:spMk id="2" creationId="{0B7BBD00-FD40-41EF-A416-7818D235BBDF}"/>
          </ac:spMkLst>
        </pc:spChg>
        <pc:spChg chg="mod">
          <ac:chgData name="林" userId="b7608764-d258-494a-801f-6721858a5086" providerId="ADAL" clId="{775BBB0A-70F5-4533-9BC2-D079D26BD512}" dt="2021-06-25T07:18:04.072" v="7115" actId="20577"/>
          <ac:spMkLst>
            <pc:docMk/>
            <pc:sldMk cId="1064616709" sldId="277"/>
            <ac:spMk id="3" creationId="{30752C4E-B878-430C-84A0-AD358FB7B85A}"/>
          </ac:spMkLst>
        </pc:spChg>
        <pc:picChg chg="del">
          <ac:chgData name="林" userId="b7608764-d258-494a-801f-6721858a5086" providerId="ADAL" clId="{775BBB0A-70F5-4533-9BC2-D079D26BD512}" dt="2021-06-25T07:15:25.134" v="6565" actId="478"/>
          <ac:picMkLst>
            <pc:docMk/>
            <pc:sldMk cId="1064616709" sldId="277"/>
            <ac:picMk id="8" creationId="{89B3E288-BAFF-4414-BD47-2C6EA3347511}"/>
          </ac:picMkLst>
        </pc:picChg>
      </pc:sldChg>
    </pc:docChg>
  </pc:docChgLst>
  <pc:docChgLst>
    <pc:chgData name="林家葦" userId="b7608764-d258-494a-801f-6721858a5086" providerId="ADAL" clId="{D10AE03E-D3ED-8E41-9444-D500D438FD12}"/>
    <pc:docChg chg="undo custSel addSld modSld">
      <pc:chgData name="林家葦" userId="b7608764-d258-494a-801f-6721858a5086" providerId="ADAL" clId="{D10AE03E-D3ED-8E41-9444-D500D438FD12}" dt="2021-06-17T07:10:43.214" v="33" actId="20577"/>
      <pc:docMkLst>
        <pc:docMk/>
      </pc:docMkLst>
      <pc:sldChg chg="modSp mod">
        <pc:chgData name="林家葦" userId="b7608764-d258-494a-801f-6721858a5086" providerId="ADAL" clId="{D10AE03E-D3ED-8E41-9444-D500D438FD12}" dt="2021-06-17T07:01:55.168" v="16" actId="20577"/>
        <pc:sldMkLst>
          <pc:docMk/>
          <pc:sldMk cId="3241577034" sldId="260"/>
        </pc:sldMkLst>
        <pc:graphicFrameChg chg="mod modGraphic">
          <ac:chgData name="林家葦" userId="b7608764-d258-494a-801f-6721858a5086" providerId="ADAL" clId="{D10AE03E-D3ED-8E41-9444-D500D438FD12}" dt="2021-06-17T07:01:55.168" v="16" actId="20577"/>
          <ac:graphicFrameMkLst>
            <pc:docMk/>
            <pc:sldMk cId="3241577034" sldId="260"/>
            <ac:graphicFrameMk id="5" creationId="{F95BB0F5-AB0D-498A-97BF-47BE79EAFFED}"/>
          </ac:graphicFrameMkLst>
        </pc:graphicFrameChg>
      </pc:sldChg>
      <pc:sldChg chg="addSp delSp modSp new mod modClrScheme chgLayout">
        <pc:chgData name="林家葦" userId="b7608764-d258-494a-801f-6721858a5086" providerId="ADAL" clId="{D10AE03E-D3ED-8E41-9444-D500D438FD12}" dt="2021-06-17T07:10:43.214" v="33" actId="20577"/>
        <pc:sldMkLst>
          <pc:docMk/>
          <pc:sldMk cId="2822435893" sldId="261"/>
        </pc:sldMkLst>
        <pc:spChg chg="add del">
          <ac:chgData name="林家葦" userId="b7608764-d258-494a-801f-6721858a5086" providerId="ADAL" clId="{D10AE03E-D3ED-8E41-9444-D500D438FD12}" dt="2021-06-17T07:10:20.284" v="26" actId="26606"/>
          <ac:spMkLst>
            <pc:docMk/>
            <pc:sldMk cId="2822435893" sldId="261"/>
            <ac:spMk id="2" creationId="{623EEEF9-D5E3-B349-9680-F33504C10F6D}"/>
          </ac:spMkLst>
        </pc:spChg>
        <pc:spChg chg="del">
          <ac:chgData name="林家葦" userId="b7608764-d258-494a-801f-6721858a5086" providerId="ADAL" clId="{D10AE03E-D3ED-8E41-9444-D500D438FD12}" dt="2021-06-17T07:10:11.517" v="19"/>
          <ac:spMkLst>
            <pc:docMk/>
            <pc:sldMk cId="2822435893" sldId="261"/>
            <ac:spMk id="3" creationId="{AB720D10-FA9E-4942-A301-501D849DEB29}"/>
          </ac:spMkLst>
        </pc:spChg>
        <pc:spChg chg="mod">
          <ac:chgData name="林家葦" userId="b7608764-d258-494a-801f-6721858a5086" providerId="ADAL" clId="{D10AE03E-D3ED-8E41-9444-D500D438FD12}" dt="2021-06-17T07:10:20.284" v="26" actId="26606"/>
          <ac:spMkLst>
            <pc:docMk/>
            <pc:sldMk cId="2822435893" sldId="261"/>
            <ac:spMk id="4" creationId="{4A8C08E8-3690-E344-BFD3-CB79F642579D}"/>
          </ac:spMkLst>
        </pc:spChg>
        <pc:spChg chg="add del">
          <ac:chgData name="林家葦" userId="b7608764-d258-494a-801f-6721858a5086" providerId="ADAL" clId="{D10AE03E-D3ED-8E41-9444-D500D438FD12}" dt="2021-06-17T07:10:18.574" v="22" actId="26606"/>
          <ac:spMkLst>
            <pc:docMk/>
            <pc:sldMk cId="2822435893" sldId="261"/>
            <ac:spMk id="10" creationId="{B9052E3A-827A-4207-9A09-E2E6F5758286}"/>
          </ac:spMkLst>
        </pc:spChg>
        <pc:spChg chg="add del mod">
          <ac:chgData name="林家葦" userId="b7608764-d258-494a-801f-6721858a5086" providerId="ADAL" clId="{D10AE03E-D3ED-8E41-9444-D500D438FD12}" dt="2021-06-17T07:10:20.266" v="25" actId="26606"/>
          <ac:spMkLst>
            <pc:docMk/>
            <pc:sldMk cId="2822435893" sldId="261"/>
            <ac:spMk id="12" creationId="{989906DE-F12B-4164-B5FD-EC1B29507222}"/>
          </ac:spMkLst>
        </pc:spChg>
        <pc:spChg chg="add del mod">
          <ac:chgData name="林家葦" userId="b7608764-d258-494a-801f-6721858a5086" providerId="ADAL" clId="{D10AE03E-D3ED-8E41-9444-D500D438FD12}" dt="2021-06-17T07:10:20.266" v="25" actId="26606"/>
          <ac:spMkLst>
            <pc:docMk/>
            <pc:sldMk cId="2822435893" sldId="261"/>
            <ac:spMk id="13" creationId="{C4086E40-4DA7-47AC-A821-41BE42AA1247}"/>
          </ac:spMkLst>
        </pc:spChg>
        <pc:spChg chg="add del mod">
          <ac:chgData name="林家葦" userId="b7608764-d258-494a-801f-6721858a5086" providerId="ADAL" clId="{D10AE03E-D3ED-8E41-9444-D500D438FD12}" dt="2021-06-17T07:10:20.266" v="25" actId="26606"/>
          <ac:spMkLst>
            <pc:docMk/>
            <pc:sldMk cId="2822435893" sldId="261"/>
            <ac:spMk id="14" creationId="{66E81CCD-A006-4A68-AC1D-8566E272A35E}"/>
          </ac:spMkLst>
        </pc:spChg>
        <pc:spChg chg="add del mod">
          <ac:chgData name="林家葦" userId="b7608764-d258-494a-801f-6721858a5086" providerId="ADAL" clId="{D10AE03E-D3ED-8E41-9444-D500D438FD12}" dt="2021-06-17T07:10:20.266" v="25" actId="26606"/>
          <ac:spMkLst>
            <pc:docMk/>
            <pc:sldMk cId="2822435893" sldId="261"/>
            <ac:spMk id="16" creationId="{7D4F67D3-2D76-42E3-B1BF-B1E955C4C93A}"/>
          </ac:spMkLst>
        </pc:spChg>
        <pc:spChg chg="add mod">
          <ac:chgData name="林家葦" userId="b7608764-d258-494a-801f-6721858a5086" providerId="ADAL" clId="{D10AE03E-D3ED-8E41-9444-D500D438FD12}" dt="2021-06-17T07:10:43.214" v="33" actId="20577"/>
          <ac:spMkLst>
            <pc:docMk/>
            <pc:sldMk cId="2822435893" sldId="261"/>
            <ac:spMk id="18" creationId="{B9052E3A-827A-4207-9A09-E2E6F5758286}"/>
          </ac:spMkLst>
        </pc:spChg>
        <pc:graphicFrameChg chg="add mod">
          <ac:chgData name="林家葦" userId="b7608764-d258-494a-801f-6721858a5086" providerId="ADAL" clId="{D10AE03E-D3ED-8E41-9444-D500D438FD12}" dt="2021-06-17T07:10:25.535" v="28" actId="1076"/>
          <ac:graphicFrameMkLst>
            <pc:docMk/>
            <pc:sldMk cId="2822435893" sldId="261"/>
            <ac:graphicFrameMk id="5" creationId="{F1D5E2EA-7B97-E64F-8C5A-B156977DBF1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C45A2-0F78-4A5A-B0D5-AAAE59B7F420}" type="datetimeFigureOut">
              <a:rPr lang="zh-TW" altLang="en-US" smtClean="0"/>
              <a:pPr/>
              <a:t>2021/7/2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DA796-607C-457E-83E1-32D72BF216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72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ltGray">
          <a:xfrm>
            <a:off x="35496" y="692698"/>
            <a:ext cx="9071002" cy="45719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圖片 8" descr="校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-99392"/>
            <a:ext cx="5334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21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92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14290"/>
            <a:ext cx="8258204" cy="78581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00110"/>
            <a:ext cx="8229600" cy="5126055"/>
          </a:xfr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chemeClr val="tx1"/>
                </a:solidFill>
              </a:defRPr>
            </a:lvl2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ltGray">
          <a:xfrm>
            <a:off x="1" y="1000108"/>
            <a:ext cx="9136377" cy="714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pic>
        <p:nvPicPr>
          <p:cNvPr id="9" name="Picture 40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65" y="52350"/>
            <a:ext cx="93503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2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71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3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06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4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5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7251" y="6572250"/>
            <a:ext cx="1000125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0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4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14424"/>
            <a:ext cx="8229600" cy="491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624264" y="6643710"/>
            <a:ext cx="1804987" cy="2142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BC450CA4-8106-4E2A-A80C-6F75A13D131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日期版面配置區 3"/>
          <p:cNvSpPr txBox="1">
            <a:spLocks/>
          </p:cNvSpPr>
          <p:nvPr/>
        </p:nvSpPr>
        <p:spPr>
          <a:xfrm>
            <a:off x="2864" y="6611938"/>
            <a:ext cx="3576193" cy="285750"/>
          </a:xfrm>
          <a:prstGeom prst="rect">
            <a:avLst/>
          </a:prstGeom>
        </p:spPr>
        <p:txBody>
          <a:bodyPr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bg1"/>
                </a:solidFill>
                <a:latin typeface="+mn-lt"/>
                <a:ea typeface="+mn-ea"/>
              </a:rPr>
              <a:t>Computer Architecture and IC Design Lab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75" y="6268932"/>
            <a:ext cx="681719" cy="5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143A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5078-AFBF-441A-AFA9-F2395180E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HW1 Pipeline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32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EC8B1-95FC-4BB2-92D0-84AF8B5D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18AE6-62F9-4567-93BE-8B5A6C8B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 Hazard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當</a:t>
            </a:r>
            <a:r>
              <a:rPr lang="en-US" altLang="zh-TW" dirty="0"/>
              <a:t>Hazard</a:t>
            </a:r>
            <a:r>
              <a:rPr lang="zh-TW" altLang="en-US" dirty="0"/>
              <a:t> 接收到，並不是要跳往下一個指令的訊號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Hazard Controller</a:t>
            </a:r>
            <a:r>
              <a:rPr lang="zh-TW" altLang="en-US" dirty="0"/>
              <a:t>發出</a:t>
            </a:r>
            <a:r>
              <a:rPr lang="en-US" altLang="zh-TW" dirty="0"/>
              <a:t>”control signal Flush” </a:t>
            </a:r>
            <a:r>
              <a:rPr lang="zh-TW" altLang="en-US" dirty="0"/>
              <a:t>的訊號給</a:t>
            </a:r>
            <a:r>
              <a:rPr lang="en-US" altLang="zh-TW" dirty="0"/>
              <a:t>ID/EXE</a:t>
            </a:r>
            <a:r>
              <a:rPr lang="zh-TW" altLang="en-US" dirty="0"/>
              <a:t> </a:t>
            </a:r>
            <a:r>
              <a:rPr lang="en-US" altLang="zh-TW" dirty="0"/>
              <a:t>register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Hazard Controller </a:t>
            </a:r>
            <a:r>
              <a:rPr lang="zh-TW" altLang="en-US" dirty="0"/>
              <a:t>發出 </a:t>
            </a:r>
            <a:r>
              <a:rPr lang="en-US" altLang="zh-TW" dirty="0"/>
              <a:t>“instruction flush” </a:t>
            </a:r>
            <a:r>
              <a:rPr lang="zh-TW" altLang="en-US" dirty="0"/>
              <a:t>的訊號給 </a:t>
            </a:r>
            <a:r>
              <a:rPr lang="en-US" altLang="zh-TW" dirty="0"/>
              <a:t>IF/ID</a:t>
            </a:r>
            <a:r>
              <a:rPr lang="zh-TW" altLang="en-US" dirty="0"/>
              <a:t> </a:t>
            </a:r>
            <a:r>
              <a:rPr lang="en-US" altLang="zh-TW" dirty="0"/>
              <a:t>register</a:t>
            </a:r>
          </a:p>
          <a:p>
            <a:pPr marL="57150" indent="0">
              <a:buNone/>
            </a:pPr>
            <a:endParaRPr lang="en-US" altLang="zh-TW" dirty="0"/>
          </a:p>
          <a:p>
            <a:pPr marL="57150" indent="0">
              <a:buNone/>
            </a:pPr>
            <a:r>
              <a:rPr lang="zh-TW" altLang="en-US" dirty="0"/>
              <a:t>以上三個步驟皆在同一個</a:t>
            </a:r>
            <a:r>
              <a:rPr lang="en-US" altLang="zh-TW" dirty="0"/>
              <a:t>cycle</a:t>
            </a:r>
            <a:r>
              <a:rPr lang="zh-TW" altLang="en-US" dirty="0"/>
              <a:t>完成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7E64F-07EA-4429-B858-5FF16D0F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06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EC8B1-95FC-4BB2-92D0-84AF8B5D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18AE6-62F9-4567-93BE-8B5A6C8B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79" y="1031681"/>
            <a:ext cx="3947020" cy="5126055"/>
          </a:xfrm>
        </p:spPr>
        <p:txBody>
          <a:bodyPr/>
          <a:lstStyle/>
          <a:p>
            <a:pPr marL="514350" indent="-457200"/>
            <a:r>
              <a:rPr lang="en-US" altLang="zh-TW" dirty="0"/>
              <a:t>Data Hazard</a:t>
            </a:r>
          </a:p>
          <a:p>
            <a:pPr marL="914400" lvl="1" indent="-457200"/>
            <a:r>
              <a:rPr lang="en-US" altLang="zh-TW" dirty="0"/>
              <a:t>For example : </a:t>
            </a:r>
          </a:p>
          <a:p>
            <a:pPr marL="1314450" lvl="2" indent="-457200"/>
            <a:r>
              <a:rPr lang="pt-BR" altLang="zh-TW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i1. </a:t>
            </a:r>
            <a:r>
              <a:rPr lang="pt-BR" altLang="zh-TW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pt-BR" altLang="zh-TW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&lt;- R1 + R3</a:t>
            </a:r>
          </a:p>
          <a:p>
            <a:pPr marL="1314450" lvl="2" indent="-457200"/>
            <a:r>
              <a:rPr lang="pt-BR" altLang="zh-TW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i2. R4 &lt;- </a:t>
            </a:r>
            <a:r>
              <a:rPr lang="pt-BR" altLang="zh-TW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pt-BR" altLang="zh-TW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R3</a:t>
            </a:r>
          </a:p>
          <a:p>
            <a:pPr marL="1314450" lvl="2" indent="-457200"/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時，從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 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讀取出來的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為錯誤的值，因為此時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應該會等於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R1+R3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，但因為還沒有將最新的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寫入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7E64F-07EA-4429-B858-5FF16D0F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200915-F353-42EE-915D-A932481A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57" y="1622014"/>
            <a:ext cx="4375802" cy="36139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11EADC-5938-4BB6-AA6E-7DE2945A9549}"/>
              </a:ext>
            </a:extLst>
          </p:cNvPr>
          <p:cNvSpPr/>
          <p:nvPr/>
        </p:nvSpPr>
        <p:spPr>
          <a:xfrm>
            <a:off x="5738070" y="2072081"/>
            <a:ext cx="1426128" cy="31639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104EA3-E0A7-4E23-88EC-69EF4AF4035A}"/>
              </a:ext>
            </a:extLst>
          </p:cNvPr>
          <p:cNvCxnSpPr>
            <a:stCxn id="8" idx="2"/>
          </p:cNvCxnSpPr>
          <p:nvPr/>
        </p:nvCxnSpPr>
        <p:spPr>
          <a:xfrm>
            <a:off x="6451134" y="5235986"/>
            <a:ext cx="8389" cy="5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02E744-58AA-477E-9A5A-72E3891EAB89}"/>
              </a:ext>
            </a:extLst>
          </p:cNvPr>
          <p:cNvSpPr txBox="1"/>
          <p:nvPr/>
        </p:nvSpPr>
        <p:spPr>
          <a:xfrm>
            <a:off x="5939406" y="5788404"/>
            <a:ext cx="14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R2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57CB20-79C1-4A99-BCF2-4E7EB6322F90}"/>
              </a:ext>
            </a:extLst>
          </p:cNvPr>
          <p:cNvSpPr/>
          <p:nvPr/>
        </p:nvSpPr>
        <p:spPr>
          <a:xfrm>
            <a:off x="4281881" y="2072080"/>
            <a:ext cx="1426128" cy="31639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38CD17-B0C5-416A-8DC5-AF7D00F017F7}"/>
              </a:ext>
            </a:extLst>
          </p:cNvPr>
          <p:cNvSpPr txBox="1"/>
          <p:nvPr/>
        </p:nvSpPr>
        <p:spPr>
          <a:xfrm>
            <a:off x="4404920" y="5853693"/>
            <a:ext cx="14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old R2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DC2660E-3168-4331-A94F-53F911BE7683}"/>
              </a:ext>
            </a:extLst>
          </p:cNvPr>
          <p:cNvCxnSpPr/>
          <p:nvPr/>
        </p:nvCxnSpPr>
        <p:spPr>
          <a:xfrm>
            <a:off x="4994945" y="5294204"/>
            <a:ext cx="8389" cy="5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1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EC8B1-95FC-4BB2-92D0-84AF8B5D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18AE6-62F9-4567-93BE-8B5A6C8B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31681"/>
            <a:ext cx="3947020" cy="5126055"/>
          </a:xfrm>
        </p:spPr>
        <p:txBody>
          <a:bodyPr/>
          <a:lstStyle/>
          <a:p>
            <a:pPr marL="514350" indent="-457200"/>
            <a:r>
              <a:rPr lang="en-US" altLang="zh-TW" dirty="0"/>
              <a:t>Data Hazard</a:t>
            </a:r>
          </a:p>
          <a:p>
            <a:pPr marL="914400" lvl="1" indent="-457200"/>
            <a:r>
              <a:rPr lang="zh-TW" altLang="en-US" dirty="0"/>
              <a:t>需要檢查是否有</a:t>
            </a:r>
            <a:r>
              <a:rPr lang="en-US" altLang="zh-TW" dirty="0"/>
              <a:t>Data Hazard</a:t>
            </a:r>
          </a:p>
          <a:p>
            <a:pPr marL="914400" lvl="1" indent="-457200"/>
            <a:r>
              <a:rPr lang="zh-TW" altLang="en-US" dirty="0"/>
              <a:t>藉助</a:t>
            </a:r>
            <a:r>
              <a:rPr lang="en-US" altLang="zh-TW" dirty="0"/>
              <a:t>Forwarding</a:t>
            </a:r>
            <a:r>
              <a:rPr lang="zh-TW" altLang="en-US" dirty="0"/>
              <a:t>，來解決</a:t>
            </a:r>
            <a:r>
              <a:rPr lang="en-US" altLang="zh-TW" dirty="0"/>
              <a:t>data Hazard</a:t>
            </a:r>
          </a:p>
          <a:p>
            <a:pPr marL="914400" lvl="1" indent="-457200"/>
            <a:r>
              <a:rPr lang="zh-TW" altLang="en-US" dirty="0"/>
              <a:t>但如果遇到</a:t>
            </a:r>
            <a:r>
              <a:rPr lang="en-US" altLang="zh-TW" dirty="0"/>
              <a:t>load-use</a:t>
            </a:r>
            <a:r>
              <a:rPr lang="zh-TW" altLang="en-US" dirty="0"/>
              <a:t>則需要暫停一個</a:t>
            </a:r>
            <a:r>
              <a:rPr lang="en-US" altLang="zh-TW" dirty="0"/>
              <a:t>cycle</a:t>
            </a:r>
          </a:p>
          <a:p>
            <a:pPr marL="914400" lvl="1" indent="-457200"/>
            <a:r>
              <a:rPr lang="zh-TW" altLang="en-US" dirty="0"/>
              <a:t>請參考計算機組織</a:t>
            </a:r>
            <a:endParaRPr lang="en-US" altLang="zh-TW" dirty="0"/>
          </a:p>
          <a:p>
            <a:pPr marL="914400" lvl="1" indent="-457200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7E64F-07EA-4429-B858-5FF16D0F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200915-F353-42EE-915D-A932481A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57" y="1622014"/>
            <a:ext cx="4375802" cy="36139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11EADC-5938-4BB6-AA6E-7DE2945A9549}"/>
              </a:ext>
            </a:extLst>
          </p:cNvPr>
          <p:cNvSpPr/>
          <p:nvPr/>
        </p:nvSpPr>
        <p:spPr>
          <a:xfrm>
            <a:off x="5738070" y="2072081"/>
            <a:ext cx="1426128" cy="31639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104EA3-E0A7-4E23-88EC-69EF4AF4035A}"/>
              </a:ext>
            </a:extLst>
          </p:cNvPr>
          <p:cNvCxnSpPr>
            <a:stCxn id="8" idx="2"/>
          </p:cNvCxnSpPr>
          <p:nvPr/>
        </p:nvCxnSpPr>
        <p:spPr>
          <a:xfrm>
            <a:off x="6451134" y="5235986"/>
            <a:ext cx="8389" cy="5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02E744-58AA-477E-9A5A-72E3891EAB89}"/>
              </a:ext>
            </a:extLst>
          </p:cNvPr>
          <p:cNvSpPr txBox="1"/>
          <p:nvPr/>
        </p:nvSpPr>
        <p:spPr>
          <a:xfrm>
            <a:off x="5939406" y="5788404"/>
            <a:ext cx="14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R2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57CB20-79C1-4A99-BCF2-4E7EB6322F90}"/>
              </a:ext>
            </a:extLst>
          </p:cNvPr>
          <p:cNvSpPr/>
          <p:nvPr/>
        </p:nvSpPr>
        <p:spPr>
          <a:xfrm>
            <a:off x="4281881" y="2072080"/>
            <a:ext cx="1426128" cy="31639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38CD17-B0C5-416A-8DC5-AF7D00F017F7}"/>
              </a:ext>
            </a:extLst>
          </p:cNvPr>
          <p:cNvSpPr txBox="1"/>
          <p:nvPr/>
        </p:nvSpPr>
        <p:spPr>
          <a:xfrm>
            <a:off x="4404920" y="5853693"/>
            <a:ext cx="140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old R2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DC2660E-3168-4331-A94F-53F911BE7683}"/>
              </a:ext>
            </a:extLst>
          </p:cNvPr>
          <p:cNvCxnSpPr/>
          <p:nvPr/>
        </p:nvCxnSpPr>
        <p:spPr>
          <a:xfrm>
            <a:off x="4994945" y="5294204"/>
            <a:ext cx="8389" cy="5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EC8B1-95FC-4BB2-92D0-84AF8B5D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18AE6-62F9-4567-93BE-8B5A6C8BC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031681"/>
            <a:ext cx="8258204" cy="5126055"/>
          </a:xfrm>
        </p:spPr>
        <p:txBody>
          <a:bodyPr/>
          <a:lstStyle/>
          <a:p>
            <a:pPr marL="914400" lvl="1" indent="-457200"/>
            <a:r>
              <a:rPr lang="en-US" altLang="zh-TW" dirty="0"/>
              <a:t>[Hint ]</a:t>
            </a:r>
            <a:r>
              <a:rPr lang="zh-TW" altLang="en-US" dirty="0"/>
              <a:t>如何暫停</a:t>
            </a:r>
            <a:r>
              <a:rPr lang="en-US" altLang="zh-TW" dirty="0"/>
              <a:t>CPU </a:t>
            </a:r>
          </a:p>
          <a:p>
            <a:pPr marL="1314450" lvl="2" indent="-457200"/>
            <a:endParaRPr lang="en-US" altLang="zh-TW" dirty="0"/>
          </a:p>
          <a:p>
            <a:pPr marL="1314450" lvl="3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7E64F-07EA-4429-B858-5FF16D0F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4264" y="7490999"/>
            <a:ext cx="1804987" cy="214290"/>
          </a:xfrm>
        </p:spPr>
        <p:txBody>
          <a:bodyPr/>
          <a:lstStyle/>
          <a:p>
            <a:fld id="{BC450CA4-8106-4E2A-A80C-6F75A13D1314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5B786E-5548-44F0-8BC6-45C596629642}"/>
              </a:ext>
            </a:extLst>
          </p:cNvPr>
          <p:cNvSpPr/>
          <p:nvPr/>
        </p:nvSpPr>
        <p:spPr>
          <a:xfrm>
            <a:off x="1476462" y="3196206"/>
            <a:ext cx="343949" cy="30871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56E2BE-E20A-4CE6-9438-270F4D07923E}"/>
              </a:ext>
            </a:extLst>
          </p:cNvPr>
          <p:cNvSpPr/>
          <p:nvPr/>
        </p:nvSpPr>
        <p:spPr>
          <a:xfrm>
            <a:off x="3034017" y="3196206"/>
            <a:ext cx="343949" cy="30871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D189FF-A6FD-4708-A44D-F1FDC44E90A2}"/>
              </a:ext>
            </a:extLst>
          </p:cNvPr>
          <p:cNvSpPr/>
          <p:nvPr/>
        </p:nvSpPr>
        <p:spPr>
          <a:xfrm>
            <a:off x="4942513" y="3196206"/>
            <a:ext cx="343949" cy="30871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D930E7-5435-41FA-85FA-ADB2A3E3636F}"/>
              </a:ext>
            </a:extLst>
          </p:cNvPr>
          <p:cNvSpPr/>
          <p:nvPr/>
        </p:nvSpPr>
        <p:spPr>
          <a:xfrm>
            <a:off x="7232708" y="3196205"/>
            <a:ext cx="343949" cy="30871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43A558-F583-47C9-971D-6110A42ED4D8}"/>
              </a:ext>
            </a:extLst>
          </p:cNvPr>
          <p:cNvSpPr txBox="1"/>
          <p:nvPr/>
        </p:nvSpPr>
        <p:spPr>
          <a:xfrm>
            <a:off x="327171" y="4823671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F640E5-983F-427A-ADA9-D24A30C2B273}"/>
              </a:ext>
            </a:extLst>
          </p:cNvPr>
          <p:cNvSpPr txBox="1"/>
          <p:nvPr/>
        </p:nvSpPr>
        <p:spPr>
          <a:xfrm>
            <a:off x="2245453" y="4823671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0096213-75BE-460B-B750-A672F75BE1FC}"/>
              </a:ext>
            </a:extLst>
          </p:cNvPr>
          <p:cNvSpPr txBox="1"/>
          <p:nvPr/>
        </p:nvSpPr>
        <p:spPr>
          <a:xfrm>
            <a:off x="3931139" y="4781833"/>
            <a:ext cx="58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4E1816C-4477-4F5B-B47B-5EF1EE4F67FA}"/>
              </a:ext>
            </a:extLst>
          </p:cNvPr>
          <p:cNvSpPr txBox="1"/>
          <p:nvPr/>
        </p:nvSpPr>
        <p:spPr>
          <a:xfrm>
            <a:off x="5675154" y="4823671"/>
            <a:ext cx="87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MEM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7B65F71-7A11-46B4-AC38-C0697F45BC5E}"/>
              </a:ext>
            </a:extLst>
          </p:cNvPr>
          <p:cNvSpPr txBox="1"/>
          <p:nvPr/>
        </p:nvSpPr>
        <p:spPr>
          <a:xfrm>
            <a:off x="7924801" y="4781833"/>
            <a:ext cx="87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WB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4D8A53B-FC26-4E3F-AA0C-AA5126AB70DE}"/>
              </a:ext>
            </a:extLst>
          </p:cNvPr>
          <p:cNvSpPr txBox="1"/>
          <p:nvPr/>
        </p:nvSpPr>
        <p:spPr>
          <a:xfrm>
            <a:off x="2970724" y="1442363"/>
            <a:ext cx="385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不要讓資料寫入</a:t>
            </a:r>
            <a:r>
              <a:rPr lang="en-US" altLang="zh-TW" dirty="0"/>
              <a:t>register</a:t>
            </a:r>
            <a:r>
              <a:rPr lang="zh-TW" altLang="en-US" dirty="0"/>
              <a:t>，也就是</a:t>
            </a:r>
            <a:r>
              <a:rPr lang="en-US" altLang="zh-TW" dirty="0"/>
              <a:t>pipeline</a:t>
            </a:r>
            <a:r>
              <a:rPr lang="zh-TW" altLang="en-US" dirty="0"/>
              <a:t> </a:t>
            </a:r>
            <a:r>
              <a:rPr lang="en-US" altLang="zh-TW" dirty="0"/>
              <a:t>register </a:t>
            </a:r>
            <a:r>
              <a:rPr lang="zh-TW" altLang="en-US" dirty="0"/>
              <a:t>維持舊的值</a:t>
            </a: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46C34B8C-AD20-4EE9-8390-758C607E2A05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rot="5400000">
            <a:off x="2720559" y="1016573"/>
            <a:ext cx="1107512" cy="3251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CED45775-2726-4374-965F-5E624997112C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3499336" y="1795350"/>
            <a:ext cx="1107512" cy="1694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2BC23703-02C7-4731-9000-7BBB99BEB56B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16200000" flipH="1">
            <a:off x="4453584" y="2535302"/>
            <a:ext cx="1107512" cy="214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9BDCBC07-0CAA-46C8-B1C9-782A47E52D90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16200000" flipH="1">
            <a:off x="5598682" y="1390203"/>
            <a:ext cx="1107511" cy="2504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3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161C4-DC22-4215-996E-253B3CA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  <a:r>
              <a:rPr lang="en-US" altLang="zh-TW" dirty="0"/>
              <a:t>---Pipeline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B1ACF-0D37-4ACD-B2D5-C5506364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在計算機組織中，會探討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en-US" altLang="zh-TW" dirty="0"/>
              <a:t>hazard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Branch Hazard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Date Hazard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Structure Hazard</a:t>
            </a:r>
          </a:p>
          <a:p>
            <a:pPr marL="514350" indent="-457200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19833-38CC-4EEA-8A4E-862D2B8F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CDBD5B-2850-4C0F-B225-DAB6FBE84B20}"/>
              </a:ext>
            </a:extLst>
          </p:cNvPr>
          <p:cNvSpPr txBox="1"/>
          <p:nvPr/>
        </p:nvSpPr>
        <p:spPr>
          <a:xfrm>
            <a:off x="651987" y="3563137"/>
            <a:ext cx="77495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 </a:t>
            </a:r>
            <a:r>
              <a:rPr lang="zh-TW" altLang="en-US" sz="2800" dirty="0"/>
              <a:t>跟 </a:t>
            </a:r>
            <a:r>
              <a:rPr lang="en-US" altLang="zh-TW" sz="2800" dirty="0"/>
              <a:t>2 </a:t>
            </a:r>
            <a:r>
              <a:rPr lang="zh-TW" altLang="en-US" sz="2800" dirty="0"/>
              <a:t>可以透過</a:t>
            </a:r>
            <a:r>
              <a:rPr lang="en-US" altLang="zh-TW" sz="2800" dirty="0"/>
              <a:t>Hazard Controller </a:t>
            </a:r>
            <a:r>
              <a:rPr lang="zh-TW" altLang="en-US" sz="2800" dirty="0"/>
              <a:t>以及 </a:t>
            </a:r>
            <a:r>
              <a:rPr lang="en-US" altLang="zh-TW" sz="2800" dirty="0"/>
              <a:t>Forwarding Unit </a:t>
            </a:r>
            <a:r>
              <a:rPr lang="zh-TW" altLang="en-US" sz="2800" dirty="0"/>
              <a:t>去解決。但如果出現第</a:t>
            </a:r>
            <a:r>
              <a:rPr lang="en-US" altLang="zh-TW" sz="2800" dirty="0"/>
              <a:t>3</a:t>
            </a:r>
            <a:r>
              <a:rPr lang="zh-TW" altLang="en-US" sz="2800" dirty="0"/>
              <a:t>個</a:t>
            </a:r>
            <a:r>
              <a:rPr lang="en-US" altLang="zh-TW" sz="2800" dirty="0"/>
              <a:t>hazard</a:t>
            </a:r>
            <a:r>
              <a:rPr lang="zh-TW" altLang="en-US" sz="2800" dirty="0"/>
              <a:t>，是無法解決的只能透過</a:t>
            </a:r>
            <a:r>
              <a:rPr lang="en-US" altLang="zh-TW" sz="2800" dirty="0"/>
              <a:t>stall</a:t>
            </a:r>
            <a:r>
              <a:rPr lang="zh-TW" altLang="en-US" sz="2800" dirty="0"/>
              <a:t>來解決。</a:t>
            </a:r>
            <a:endParaRPr lang="en-US" altLang="zh-TW" sz="2800" dirty="0"/>
          </a:p>
          <a:p>
            <a:r>
              <a:rPr lang="zh-TW" altLang="en-US" sz="2800" dirty="0"/>
              <a:t>在</a:t>
            </a:r>
            <a:r>
              <a:rPr lang="en-US" altLang="zh-TW" sz="2800" dirty="0"/>
              <a:t>HW1</a:t>
            </a:r>
            <a:r>
              <a:rPr lang="zh-TW" altLang="en-US" sz="2800" dirty="0"/>
              <a:t>並不會出現第三種情況，但在</a:t>
            </a:r>
            <a:r>
              <a:rPr lang="en-US" altLang="zh-TW" sz="2800" dirty="0"/>
              <a:t>HW2</a:t>
            </a:r>
            <a:r>
              <a:rPr lang="zh-TW" altLang="en-US" sz="2800" dirty="0"/>
              <a:t>會出現。</a:t>
            </a:r>
          </a:p>
        </p:txBody>
      </p:sp>
    </p:spTree>
    <p:extLst>
      <p:ext uri="{BB962C8B-B14F-4D97-AF65-F5344CB8AC3E}">
        <p14:creationId xmlns:p14="http://schemas.microsoft.com/office/powerpoint/2010/main" val="353973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161C4-DC22-4215-996E-253B3CA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  <a:r>
              <a:rPr lang="en-US" altLang="zh-TW" dirty="0"/>
              <a:t>--SRAM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B1ACF-0D37-4ACD-B2D5-C5506364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在此作業中，</a:t>
            </a:r>
            <a:r>
              <a:rPr lang="en-US" altLang="zh-TW" dirty="0"/>
              <a:t>SRAM</a:t>
            </a:r>
            <a:r>
              <a:rPr lang="zh-TW" altLang="en-US" dirty="0"/>
              <a:t>，被切為四塊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19833-38CC-4EEA-8A4E-862D2B8F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F57A8-A8CA-4E0C-8B70-718A34262C46}"/>
              </a:ext>
            </a:extLst>
          </p:cNvPr>
          <p:cNvSpPr/>
          <p:nvPr/>
        </p:nvSpPr>
        <p:spPr>
          <a:xfrm>
            <a:off x="1367405" y="2206305"/>
            <a:ext cx="1585520" cy="326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DC32C4-5C35-4A55-9EED-38E896E79748}"/>
              </a:ext>
            </a:extLst>
          </p:cNvPr>
          <p:cNvSpPr txBox="1"/>
          <p:nvPr/>
        </p:nvSpPr>
        <p:spPr>
          <a:xfrm>
            <a:off x="679508" y="1837189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</a:t>
            </a:r>
            <a:r>
              <a:rPr lang="en-US" altLang="zh-TW" baseline="-25000" dirty="0"/>
              <a:t>31</a:t>
            </a:r>
            <a:endParaRPr lang="zh-TW" altLang="en-US" baseline="-25000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A5C83F2-8CF9-4CFD-81F7-15015F26AB4A}"/>
              </a:ext>
            </a:extLst>
          </p:cNvPr>
          <p:cNvCxnSpPr>
            <a:cxnSpLocks/>
          </p:cNvCxnSpPr>
          <p:nvPr/>
        </p:nvCxnSpPr>
        <p:spPr>
          <a:xfrm>
            <a:off x="1338800" y="2441196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61D8107-DCB8-499D-A9A1-C6FDB0EF4F31}"/>
              </a:ext>
            </a:extLst>
          </p:cNvPr>
          <p:cNvCxnSpPr>
            <a:cxnSpLocks/>
          </p:cNvCxnSpPr>
          <p:nvPr/>
        </p:nvCxnSpPr>
        <p:spPr>
          <a:xfrm>
            <a:off x="1338800" y="2719431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349DF5C-6A19-440C-AEDE-7328370C8833}"/>
              </a:ext>
            </a:extLst>
          </p:cNvPr>
          <p:cNvCxnSpPr>
            <a:cxnSpLocks/>
          </p:cNvCxnSpPr>
          <p:nvPr/>
        </p:nvCxnSpPr>
        <p:spPr>
          <a:xfrm>
            <a:off x="1356977" y="2962712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934D180-924A-40F7-84CD-E5D0BA4E6ABE}"/>
              </a:ext>
            </a:extLst>
          </p:cNvPr>
          <p:cNvCxnSpPr>
            <a:cxnSpLocks/>
          </p:cNvCxnSpPr>
          <p:nvPr/>
        </p:nvCxnSpPr>
        <p:spPr>
          <a:xfrm>
            <a:off x="1338800" y="3231159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ADD1BA4-837F-4AA4-B2C0-212754E1341E}"/>
              </a:ext>
            </a:extLst>
          </p:cNvPr>
          <p:cNvCxnSpPr>
            <a:cxnSpLocks/>
          </p:cNvCxnSpPr>
          <p:nvPr/>
        </p:nvCxnSpPr>
        <p:spPr>
          <a:xfrm>
            <a:off x="1338800" y="3499607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6CD4664-6556-4E8F-84AB-2628E9A1AA95}"/>
              </a:ext>
            </a:extLst>
          </p:cNvPr>
          <p:cNvCxnSpPr>
            <a:cxnSpLocks/>
          </p:cNvCxnSpPr>
          <p:nvPr/>
        </p:nvCxnSpPr>
        <p:spPr>
          <a:xfrm>
            <a:off x="1356977" y="3717721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CC2B86A-4DFE-46DE-951C-7EF77584258E}"/>
              </a:ext>
            </a:extLst>
          </p:cNvPr>
          <p:cNvCxnSpPr>
            <a:cxnSpLocks/>
          </p:cNvCxnSpPr>
          <p:nvPr/>
        </p:nvCxnSpPr>
        <p:spPr>
          <a:xfrm>
            <a:off x="1338800" y="3893890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8D94042-2A67-4873-8AE0-C9A820A24D60}"/>
              </a:ext>
            </a:extLst>
          </p:cNvPr>
          <p:cNvCxnSpPr>
            <a:cxnSpLocks/>
          </p:cNvCxnSpPr>
          <p:nvPr/>
        </p:nvCxnSpPr>
        <p:spPr>
          <a:xfrm>
            <a:off x="1338800" y="4053281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BD782CA-2F66-4F10-8298-89C4E621DA82}"/>
              </a:ext>
            </a:extLst>
          </p:cNvPr>
          <p:cNvCxnSpPr>
            <a:cxnSpLocks/>
          </p:cNvCxnSpPr>
          <p:nvPr/>
        </p:nvCxnSpPr>
        <p:spPr>
          <a:xfrm>
            <a:off x="1338800" y="5269684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0E83667-7831-4D6B-A224-F905A5092E37}"/>
              </a:ext>
            </a:extLst>
          </p:cNvPr>
          <p:cNvCxnSpPr>
            <a:cxnSpLocks/>
          </p:cNvCxnSpPr>
          <p:nvPr/>
        </p:nvCxnSpPr>
        <p:spPr>
          <a:xfrm>
            <a:off x="1356977" y="5059959"/>
            <a:ext cx="161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AADB150-62D4-4F48-A1CD-2FB7A36C10FE}"/>
              </a:ext>
            </a:extLst>
          </p:cNvPr>
          <p:cNvSpPr txBox="1"/>
          <p:nvPr/>
        </p:nvSpPr>
        <p:spPr>
          <a:xfrm>
            <a:off x="1929197" y="4219662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CAC8B7-2988-4E2E-ADEE-07CED5757A24}"/>
              </a:ext>
            </a:extLst>
          </p:cNvPr>
          <p:cNvSpPr txBox="1"/>
          <p:nvPr/>
        </p:nvSpPr>
        <p:spPr>
          <a:xfrm>
            <a:off x="1132514" y="5312046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0E43FE-D5EA-4A19-B6CB-E9034DF090D4}"/>
              </a:ext>
            </a:extLst>
          </p:cNvPr>
          <p:cNvSpPr txBox="1"/>
          <p:nvPr/>
        </p:nvSpPr>
        <p:spPr>
          <a:xfrm>
            <a:off x="1124880" y="5071345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8EDAD46-2A02-4F55-BC63-F6608C6720EB}"/>
              </a:ext>
            </a:extLst>
          </p:cNvPr>
          <p:cNvSpPr txBox="1"/>
          <p:nvPr/>
        </p:nvSpPr>
        <p:spPr>
          <a:xfrm>
            <a:off x="1124880" y="4838559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4490D05-B6B0-4C54-9696-DB0A6368607D}"/>
              </a:ext>
            </a:extLst>
          </p:cNvPr>
          <p:cNvSpPr txBox="1"/>
          <p:nvPr/>
        </p:nvSpPr>
        <p:spPr>
          <a:xfrm>
            <a:off x="-1" y="4988880"/>
            <a:ext cx="117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Memory</a:t>
            </a:r>
          </a:p>
          <a:p>
            <a:r>
              <a:rPr lang="zh-TW" altLang="en-US" dirty="0"/>
              <a:t>位置</a:t>
            </a: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7EC139D8-4605-4F19-BB2F-F2047AE67A75}"/>
              </a:ext>
            </a:extLst>
          </p:cNvPr>
          <p:cNvSpPr/>
          <p:nvPr/>
        </p:nvSpPr>
        <p:spPr>
          <a:xfrm>
            <a:off x="3330429" y="3429000"/>
            <a:ext cx="643797" cy="464876"/>
          </a:xfrm>
          <a:prstGeom prst="rightArrow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21C23D-C4DB-4D5B-8639-CC5D80E0A041}"/>
              </a:ext>
            </a:extLst>
          </p:cNvPr>
          <p:cNvSpPr/>
          <p:nvPr/>
        </p:nvSpPr>
        <p:spPr>
          <a:xfrm>
            <a:off x="4130179" y="2177144"/>
            <a:ext cx="651546" cy="326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AAB4D15-3901-46B2-BA94-DA9750E94BFA}"/>
              </a:ext>
            </a:extLst>
          </p:cNvPr>
          <p:cNvCxnSpPr>
            <a:cxnSpLocks/>
          </p:cNvCxnSpPr>
          <p:nvPr/>
        </p:nvCxnSpPr>
        <p:spPr>
          <a:xfrm>
            <a:off x="4101574" y="2412035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BA2CEDF-EB0A-4B40-88D7-12AE65334E84}"/>
              </a:ext>
            </a:extLst>
          </p:cNvPr>
          <p:cNvCxnSpPr>
            <a:cxnSpLocks/>
          </p:cNvCxnSpPr>
          <p:nvPr/>
        </p:nvCxnSpPr>
        <p:spPr>
          <a:xfrm>
            <a:off x="4101574" y="2690270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08602F6-5DE6-4D61-A9AB-FFDDFFA0FE4A}"/>
              </a:ext>
            </a:extLst>
          </p:cNvPr>
          <p:cNvCxnSpPr>
            <a:cxnSpLocks/>
          </p:cNvCxnSpPr>
          <p:nvPr/>
        </p:nvCxnSpPr>
        <p:spPr>
          <a:xfrm>
            <a:off x="4119751" y="2933551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03A8AB3-A751-4786-B9B5-B59F0058088A}"/>
              </a:ext>
            </a:extLst>
          </p:cNvPr>
          <p:cNvCxnSpPr>
            <a:cxnSpLocks/>
          </p:cNvCxnSpPr>
          <p:nvPr/>
        </p:nvCxnSpPr>
        <p:spPr>
          <a:xfrm>
            <a:off x="4101574" y="3201998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66D9393-39D4-4EBD-9E04-1907250C547E}"/>
              </a:ext>
            </a:extLst>
          </p:cNvPr>
          <p:cNvCxnSpPr>
            <a:cxnSpLocks/>
          </p:cNvCxnSpPr>
          <p:nvPr/>
        </p:nvCxnSpPr>
        <p:spPr>
          <a:xfrm>
            <a:off x="4101574" y="3470446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10CAB7D-FE7B-4D34-A0B8-95BA2BAFEA1A}"/>
              </a:ext>
            </a:extLst>
          </p:cNvPr>
          <p:cNvCxnSpPr>
            <a:cxnSpLocks/>
          </p:cNvCxnSpPr>
          <p:nvPr/>
        </p:nvCxnSpPr>
        <p:spPr>
          <a:xfrm>
            <a:off x="4119751" y="3688560"/>
            <a:ext cx="64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3F60A2E-C31D-45E5-A563-4C4ABDB77747}"/>
              </a:ext>
            </a:extLst>
          </p:cNvPr>
          <p:cNvCxnSpPr>
            <a:cxnSpLocks/>
          </p:cNvCxnSpPr>
          <p:nvPr/>
        </p:nvCxnSpPr>
        <p:spPr>
          <a:xfrm>
            <a:off x="4101574" y="3864729"/>
            <a:ext cx="680151" cy="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E2365B5-62F6-4CED-A68C-85DC615B3DD2}"/>
              </a:ext>
            </a:extLst>
          </p:cNvPr>
          <p:cNvCxnSpPr>
            <a:cxnSpLocks/>
          </p:cNvCxnSpPr>
          <p:nvPr/>
        </p:nvCxnSpPr>
        <p:spPr>
          <a:xfrm flipV="1">
            <a:off x="4101574" y="4024120"/>
            <a:ext cx="661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7A59E75-B834-496C-B8B9-F2503A9A6D99}"/>
              </a:ext>
            </a:extLst>
          </p:cNvPr>
          <p:cNvCxnSpPr>
            <a:cxnSpLocks/>
          </p:cNvCxnSpPr>
          <p:nvPr/>
        </p:nvCxnSpPr>
        <p:spPr>
          <a:xfrm>
            <a:off x="4101574" y="5240523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3DBE14F-309A-4A3E-891B-E6A4796D5BB5}"/>
              </a:ext>
            </a:extLst>
          </p:cNvPr>
          <p:cNvCxnSpPr>
            <a:cxnSpLocks/>
          </p:cNvCxnSpPr>
          <p:nvPr/>
        </p:nvCxnSpPr>
        <p:spPr>
          <a:xfrm>
            <a:off x="4119751" y="5030798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B6B8EB-F404-4488-A238-E8C4BB931F1A}"/>
              </a:ext>
            </a:extLst>
          </p:cNvPr>
          <p:cNvSpPr txBox="1"/>
          <p:nvPr/>
        </p:nvSpPr>
        <p:spPr>
          <a:xfrm>
            <a:off x="4275183" y="4264352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7895981-D383-4E31-AF3A-8CC8595BAF94}"/>
              </a:ext>
            </a:extLst>
          </p:cNvPr>
          <p:cNvSpPr txBox="1"/>
          <p:nvPr/>
        </p:nvSpPr>
        <p:spPr>
          <a:xfrm>
            <a:off x="3895288" y="5282885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145658F-AD1E-4C82-8F94-2B422EF08868}"/>
              </a:ext>
            </a:extLst>
          </p:cNvPr>
          <p:cNvSpPr txBox="1"/>
          <p:nvPr/>
        </p:nvSpPr>
        <p:spPr>
          <a:xfrm>
            <a:off x="3887654" y="5042184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8E2FF0E-C92D-4E17-B505-393806A593BF}"/>
              </a:ext>
            </a:extLst>
          </p:cNvPr>
          <p:cNvSpPr txBox="1"/>
          <p:nvPr/>
        </p:nvSpPr>
        <p:spPr>
          <a:xfrm>
            <a:off x="3887654" y="4809398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D658177C-D5D0-4CF9-B1ED-26EC37E91FA5}"/>
              </a:ext>
            </a:extLst>
          </p:cNvPr>
          <p:cNvSpPr txBox="1"/>
          <p:nvPr/>
        </p:nvSpPr>
        <p:spPr>
          <a:xfrm>
            <a:off x="2785145" y="1881714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</a:t>
            </a:r>
            <a:r>
              <a:rPr lang="en-US" altLang="zh-TW" baseline="-25000" dirty="0"/>
              <a:t>0</a:t>
            </a:r>
            <a:endParaRPr lang="zh-TW" altLang="en-US" baseline="-25000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C2A5A80B-A13F-4C17-855C-52D664251506}"/>
              </a:ext>
            </a:extLst>
          </p:cNvPr>
          <p:cNvSpPr txBox="1"/>
          <p:nvPr/>
        </p:nvSpPr>
        <p:spPr>
          <a:xfrm>
            <a:off x="3691913" y="1787286"/>
            <a:ext cx="6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</a:t>
            </a:r>
            <a:r>
              <a:rPr lang="en-US" altLang="zh-TW" baseline="-25000" dirty="0"/>
              <a:t>31</a:t>
            </a:r>
            <a:endParaRPr lang="zh-TW" altLang="en-US" baseline="-250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99C9CE09-A452-4657-9F86-DC3FB5E24117}"/>
              </a:ext>
            </a:extLst>
          </p:cNvPr>
          <p:cNvSpPr txBox="1"/>
          <p:nvPr/>
        </p:nvSpPr>
        <p:spPr>
          <a:xfrm>
            <a:off x="4475907" y="1774256"/>
            <a:ext cx="6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</a:t>
            </a:r>
            <a:r>
              <a:rPr lang="en-US" altLang="zh-TW" baseline="-25000" dirty="0"/>
              <a:t>24</a:t>
            </a:r>
            <a:endParaRPr lang="zh-TW" altLang="en-US" baseline="-250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A4D9A68-522E-42B0-B522-A42A3869D178}"/>
              </a:ext>
            </a:extLst>
          </p:cNvPr>
          <p:cNvSpPr/>
          <p:nvPr/>
        </p:nvSpPr>
        <p:spPr>
          <a:xfrm>
            <a:off x="5574486" y="2181138"/>
            <a:ext cx="651546" cy="326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49983B83-636A-46F4-9858-42D326F7C2B1}"/>
              </a:ext>
            </a:extLst>
          </p:cNvPr>
          <p:cNvCxnSpPr>
            <a:cxnSpLocks/>
          </p:cNvCxnSpPr>
          <p:nvPr/>
        </p:nvCxnSpPr>
        <p:spPr>
          <a:xfrm>
            <a:off x="5545881" y="2416029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2DAA18DC-EF18-4A82-B014-4AB7EDDD0C88}"/>
              </a:ext>
            </a:extLst>
          </p:cNvPr>
          <p:cNvCxnSpPr>
            <a:cxnSpLocks/>
          </p:cNvCxnSpPr>
          <p:nvPr/>
        </p:nvCxnSpPr>
        <p:spPr>
          <a:xfrm>
            <a:off x="5545881" y="2694264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BBE65241-4479-4281-B08F-328FC7A452FD}"/>
              </a:ext>
            </a:extLst>
          </p:cNvPr>
          <p:cNvCxnSpPr>
            <a:cxnSpLocks/>
          </p:cNvCxnSpPr>
          <p:nvPr/>
        </p:nvCxnSpPr>
        <p:spPr>
          <a:xfrm>
            <a:off x="5564058" y="2937545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D9B4D021-A492-4E15-AF3A-60651A91C405}"/>
              </a:ext>
            </a:extLst>
          </p:cNvPr>
          <p:cNvCxnSpPr>
            <a:cxnSpLocks/>
          </p:cNvCxnSpPr>
          <p:nvPr/>
        </p:nvCxnSpPr>
        <p:spPr>
          <a:xfrm>
            <a:off x="5545881" y="3205992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94AFF31A-F490-48D1-8CBB-791E5050F377}"/>
              </a:ext>
            </a:extLst>
          </p:cNvPr>
          <p:cNvCxnSpPr>
            <a:cxnSpLocks/>
          </p:cNvCxnSpPr>
          <p:nvPr/>
        </p:nvCxnSpPr>
        <p:spPr>
          <a:xfrm>
            <a:off x="5545881" y="3474440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A28D0615-8857-4949-BAC1-199161E6068D}"/>
              </a:ext>
            </a:extLst>
          </p:cNvPr>
          <p:cNvCxnSpPr>
            <a:cxnSpLocks/>
          </p:cNvCxnSpPr>
          <p:nvPr/>
        </p:nvCxnSpPr>
        <p:spPr>
          <a:xfrm>
            <a:off x="5564058" y="3692554"/>
            <a:ext cx="64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CE34A97D-0B8C-4A28-B3D5-063473C28D51}"/>
              </a:ext>
            </a:extLst>
          </p:cNvPr>
          <p:cNvCxnSpPr>
            <a:cxnSpLocks/>
          </p:cNvCxnSpPr>
          <p:nvPr/>
        </p:nvCxnSpPr>
        <p:spPr>
          <a:xfrm>
            <a:off x="5545881" y="3868723"/>
            <a:ext cx="680151" cy="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16A1EB05-BD9F-4B6A-8508-1DDE4A0F5325}"/>
              </a:ext>
            </a:extLst>
          </p:cNvPr>
          <p:cNvCxnSpPr>
            <a:cxnSpLocks/>
          </p:cNvCxnSpPr>
          <p:nvPr/>
        </p:nvCxnSpPr>
        <p:spPr>
          <a:xfrm flipV="1">
            <a:off x="5545881" y="4028114"/>
            <a:ext cx="661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D1755BC4-3386-48F5-A70B-940BCDFD5D45}"/>
              </a:ext>
            </a:extLst>
          </p:cNvPr>
          <p:cNvCxnSpPr>
            <a:cxnSpLocks/>
          </p:cNvCxnSpPr>
          <p:nvPr/>
        </p:nvCxnSpPr>
        <p:spPr>
          <a:xfrm>
            <a:off x="5545881" y="5244517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9804EF2-60AE-4311-BADB-AC0192675471}"/>
              </a:ext>
            </a:extLst>
          </p:cNvPr>
          <p:cNvCxnSpPr>
            <a:cxnSpLocks/>
          </p:cNvCxnSpPr>
          <p:nvPr/>
        </p:nvCxnSpPr>
        <p:spPr>
          <a:xfrm>
            <a:off x="5564058" y="5034792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2FFCD147-2D43-4F91-8F9A-5AE2DDEC6984}"/>
              </a:ext>
            </a:extLst>
          </p:cNvPr>
          <p:cNvSpPr txBox="1"/>
          <p:nvPr/>
        </p:nvSpPr>
        <p:spPr>
          <a:xfrm>
            <a:off x="5689381" y="4327667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D01949CE-2890-4DF5-8863-7DA7CE362174}"/>
              </a:ext>
            </a:extLst>
          </p:cNvPr>
          <p:cNvSpPr txBox="1"/>
          <p:nvPr/>
        </p:nvSpPr>
        <p:spPr>
          <a:xfrm>
            <a:off x="5339595" y="5286879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AC2819AE-A1E3-4858-9E6E-49D97D9B27AF}"/>
              </a:ext>
            </a:extLst>
          </p:cNvPr>
          <p:cNvSpPr txBox="1"/>
          <p:nvPr/>
        </p:nvSpPr>
        <p:spPr>
          <a:xfrm>
            <a:off x="5331961" y="5046178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B2AD1764-5EFC-4797-9360-B61C4FEBD894}"/>
              </a:ext>
            </a:extLst>
          </p:cNvPr>
          <p:cNvSpPr txBox="1"/>
          <p:nvPr/>
        </p:nvSpPr>
        <p:spPr>
          <a:xfrm>
            <a:off x="5331961" y="4813392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A49C76B7-E013-4899-820C-7442347BEF39}"/>
              </a:ext>
            </a:extLst>
          </p:cNvPr>
          <p:cNvSpPr txBox="1"/>
          <p:nvPr/>
        </p:nvSpPr>
        <p:spPr>
          <a:xfrm>
            <a:off x="5136220" y="1791280"/>
            <a:ext cx="6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</a:t>
            </a:r>
            <a:r>
              <a:rPr lang="en-US" altLang="zh-TW" baseline="-25000" dirty="0"/>
              <a:t>23</a:t>
            </a:r>
            <a:endParaRPr lang="zh-TW" altLang="en-US" baseline="-250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D4A9B49-71FA-46AB-B21D-B2A8AED628E0}"/>
              </a:ext>
            </a:extLst>
          </p:cNvPr>
          <p:cNvSpPr txBox="1"/>
          <p:nvPr/>
        </p:nvSpPr>
        <p:spPr>
          <a:xfrm>
            <a:off x="5920214" y="1778250"/>
            <a:ext cx="6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</a:t>
            </a:r>
            <a:r>
              <a:rPr lang="en-US" altLang="zh-TW" baseline="-25000" dirty="0"/>
              <a:t>16</a:t>
            </a:r>
            <a:endParaRPr lang="zh-TW" altLang="en-US" baseline="-25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C85AF5-9F8B-49B0-B35E-4BDD76458AF1}"/>
              </a:ext>
            </a:extLst>
          </p:cNvPr>
          <p:cNvSpPr/>
          <p:nvPr/>
        </p:nvSpPr>
        <p:spPr>
          <a:xfrm>
            <a:off x="6942986" y="2137767"/>
            <a:ext cx="651546" cy="326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36E4E036-E1E9-4FBB-8C76-20E29265EEC2}"/>
              </a:ext>
            </a:extLst>
          </p:cNvPr>
          <p:cNvCxnSpPr>
            <a:cxnSpLocks/>
          </p:cNvCxnSpPr>
          <p:nvPr/>
        </p:nvCxnSpPr>
        <p:spPr>
          <a:xfrm>
            <a:off x="6914381" y="2372658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D2112E18-FF2A-4A31-82B3-8EFAE0BBAB6A}"/>
              </a:ext>
            </a:extLst>
          </p:cNvPr>
          <p:cNvCxnSpPr>
            <a:cxnSpLocks/>
          </p:cNvCxnSpPr>
          <p:nvPr/>
        </p:nvCxnSpPr>
        <p:spPr>
          <a:xfrm>
            <a:off x="6914381" y="2650893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2C86BED1-1330-4CAE-BB37-B85BA1AFBDD0}"/>
              </a:ext>
            </a:extLst>
          </p:cNvPr>
          <p:cNvCxnSpPr>
            <a:cxnSpLocks/>
          </p:cNvCxnSpPr>
          <p:nvPr/>
        </p:nvCxnSpPr>
        <p:spPr>
          <a:xfrm>
            <a:off x="6932558" y="2894174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496DF93D-2D40-4D3F-8E0C-AF7B1FB0C733}"/>
              </a:ext>
            </a:extLst>
          </p:cNvPr>
          <p:cNvCxnSpPr>
            <a:cxnSpLocks/>
          </p:cNvCxnSpPr>
          <p:nvPr/>
        </p:nvCxnSpPr>
        <p:spPr>
          <a:xfrm>
            <a:off x="6914381" y="3162621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D4F65FA5-F687-4F12-8358-5E9A5A439E48}"/>
              </a:ext>
            </a:extLst>
          </p:cNvPr>
          <p:cNvCxnSpPr>
            <a:cxnSpLocks/>
          </p:cNvCxnSpPr>
          <p:nvPr/>
        </p:nvCxnSpPr>
        <p:spPr>
          <a:xfrm>
            <a:off x="6914381" y="3431069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32B56C49-0319-4B9F-A12B-4F60F1648AEC}"/>
              </a:ext>
            </a:extLst>
          </p:cNvPr>
          <p:cNvCxnSpPr>
            <a:cxnSpLocks/>
          </p:cNvCxnSpPr>
          <p:nvPr/>
        </p:nvCxnSpPr>
        <p:spPr>
          <a:xfrm>
            <a:off x="6932558" y="3649183"/>
            <a:ext cx="64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61B6ABAA-EA5D-444A-9714-F86CA2F3273B}"/>
              </a:ext>
            </a:extLst>
          </p:cNvPr>
          <p:cNvCxnSpPr>
            <a:cxnSpLocks/>
          </p:cNvCxnSpPr>
          <p:nvPr/>
        </p:nvCxnSpPr>
        <p:spPr>
          <a:xfrm>
            <a:off x="6914381" y="3825352"/>
            <a:ext cx="680151" cy="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7AEBDF11-36E0-435C-B188-20C5CCFE1486}"/>
              </a:ext>
            </a:extLst>
          </p:cNvPr>
          <p:cNvCxnSpPr>
            <a:cxnSpLocks/>
          </p:cNvCxnSpPr>
          <p:nvPr/>
        </p:nvCxnSpPr>
        <p:spPr>
          <a:xfrm flipV="1">
            <a:off x="6914381" y="3984743"/>
            <a:ext cx="661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F4B3FED6-34B7-442B-AE66-ECC39830AFEA}"/>
              </a:ext>
            </a:extLst>
          </p:cNvPr>
          <p:cNvCxnSpPr>
            <a:cxnSpLocks/>
          </p:cNvCxnSpPr>
          <p:nvPr/>
        </p:nvCxnSpPr>
        <p:spPr>
          <a:xfrm>
            <a:off x="6914381" y="5201146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A13DCA5-E1CF-4F85-AE45-B1B17CE40EF7}"/>
              </a:ext>
            </a:extLst>
          </p:cNvPr>
          <p:cNvCxnSpPr>
            <a:cxnSpLocks/>
          </p:cNvCxnSpPr>
          <p:nvPr/>
        </p:nvCxnSpPr>
        <p:spPr>
          <a:xfrm>
            <a:off x="6932558" y="4991421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87C97F4C-6FD3-42CF-B789-490B02F9CF13}"/>
              </a:ext>
            </a:extLst>
          </p:cNvPr>
          <p:cNvSpPr txBox="1"/>
          <p:nvPr/>
        </p:nvSpPr>
        <p:spPr>
          <a:xfrm>
            <a:off x="7057881" y="4284296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CE2CF77F-B72A-4A63-9148-3F5C30D2E644}"/>
              </a:ext>
            </a:extLst>
          </p:cNvPr>
          <p:cNvSpPr txBox="1"/>
          <p:nvPr/>
        </p:nvSpPr>
        <p:spPr>
          <a:xfrm>
            <a:off x="6708095" y="5243508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FC0A379-A9A8-42BC-92BF-8967FE66F5D0}"/>
              </a:ext>
            </a:extLst>
          </p:cNvPr>
          <p:cNvSpPr txBox="1"/>
          <p:nvPr/>
        </p:nvSpPr>
        <p:spPr>
          <a:xfrm>
            <a:off x="6700461" y="5002807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B602F71A-F073-4DA3-9ED2-AED9848DF496}"/>
              </a:ext>
            </a:extLst>
          </p:cNvPr>
          <p:cNvSpPr txBox="1"/>
          <p:nvPr/>
        </p:nvSpPr>
        <p:spPr>
          <a:xfrm>
            <a:off x="6700461" y="4770021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FCC5FCB6-F1C5-4B0E-983D-74E09056F861}"/>
              </a:ext>
            </a:extLst>
          </p:cNvPr>
          <p:cNvSpPr txBox="1"/>
          <p:nvPr/>
        </p:nvSpPr>
        <p:spPr>
          <a:xfrm>
            <a:off x="6504720" y="1747909"/>
            <a:ext cx="6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</a:t>
            </a:r>
            <a:r>
              <a:rPr lang="en-US" altLang="zh-TW" baseline="-25000" dirty="0"/>
              <a:t>15</a:t>
            </a:r>
            <a:endParaRPr lang="zh-TW" altLang="en-US" baseline="-250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5379F916-9167-460A-9863-7DE633A1E862}"/>
              </a:ext>
            </a:extLst>
          </p:cNvPr>
          <p:cNvSpPr txBox="1"/>
          <p:nvPr/>
        </p:nvSpPr>
        <p:spPr>
          <a:xfrm>
            <a:off x="7283731" y="1757050"/>
            <a:ext cx="6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bit</a:t>
            </a:r>
            <a:r>
              <a:rPr lang="en-US" altLang="zh-TW" baseline="-25000"/>
              <a:t>8</a:t>
            </a:r>
            <a:endParaRPr lang="zh-TW" altLang="en-US" baseline="-250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5CD4071-0D43-43E4-B728-D9DE36CB5837}"/>
              </a:ext>
            </a:extLst>
          </p:cNvPr>
          <p:cNvSpPr/>
          <p:nvPr/>
        </p:nvSpPr>
        <p:spPr>
          <a:xfrm>
            <a:off x="8286977" y="2179724"/>
            <a:ext cx="651546" cy="326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BD7BCA0D-E1AF-405D-99E1-EABFBC15AC71}"/>
              </a:ext>
            </a:extLst>
          </p:cNvPr>
          <p:cNvCxnSpPr>
            <a:cxnSpLocks/>
          </p:cNvCxnSpPr>
          <p:nvPr/>
        </p:nvCxnSpPr>
        <p:spPr>
          <a:xfrm>
            <a:off x="8258372" y="2414615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64AEDF98-6A72-490D-AD43-C6DDA94DB429}"/>
              </a:ext>
            </a:extLst>
          </p:cNvPr>
          <p:cNvCxnSpPr>
            <a:cxnSpLocks/>
          </p:cNvCxnSpPr>
          <p:nvPr/>
        </p:nvCxnSpPr>
        <p:spPr>
          <a:xfrm>
            <a:off x="8258372" y="2692850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5D943DA3-4EE2-4E46-BC40-318B89C7A844}"/>
              </a:ext>
            </a:extLst>
          </p:cNvPr>
          <p:cNvCxnSpPr>
            <a:cxnSpLocks/>
          </p:cNvCxnSpPr>
          <p:nvPr/>
        </p:nvCxnSpPr>
        <p:spPr>
          <a:xfrm>
            <a:off x="8276549" y="2936131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E1F81965-E379-4D71-976C-F627236E33E2}"/>
              </a:ext>
            </a:extLst>
          </p:cNvPr>
          <p:cNvCxnSpPr>
            <a:cxnSpLocks/>
          </p:cNvCxnSpPr>
          <p:nvPr/>
        </p:nvCxnSpPr>
        <p:spPr>
          <a:xfrm>
            <a:off x="8258372" y="3204578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776AD093-A0F3-4616-A52A-A579C48BFB51}"/>
              </a:ext>
            </a:extLst>
          </p:cNvPr>
          <p:cNvCxnSpPr>
            <a:cxnSpLocks/>
          </p:cNvCxnSpPr>
          <p:nvPr/>
        </p:nvCxnSpPr>
        <p:spPr>
          <a:xfrm>
            <a:off x="8258372" y="3473026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80BE7C26-2235-416F-9C99-F7CC434458A8}"/>
              </a:ext>
            </a:extLst>
          </p:cNvPr>
          <p:cNvCxnSpPr>
            <a:cxnSpLocks/>
          </p:cNvCxnSpPr>
          <p:nvPr/>
        </p:nvCxnSpPr>
        <p:spPr>
          <a:xfrm>
            <a:off x="8276549" y="3691140"/>
            <a:ext cx="64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6A2399A1-AF61-4CDB-BAA1-6F7DBF387F3C}"/>
              </a:ext>
            </a:extLst>
          </p:cNvPr>
          <p:cNvCxnSpPr>
            <a:cxnSpLocks/>
          </p:cNvCxnSpPr>
          <p:nvPr/>
        </p:nvCxnSpPr>
        <p:spPr>
          <a:xfrm>
            <a:off x="8258372" y="3867309"/>
            <a:ext cx="680151" cy="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891DC84B-E215-4EB0-A268-DACA9C2CD241}"/>
              </a:ext>
            </a:extLst>
          </p:cNvPr>
          <p:cNvCxnSpPr>
            <a:cxnSpLocks/>
          </p:cNvCxnSpPr>
          <p:nvPr/>
        </p:nvCxnSpPr>
        <p:spPr>
          <a:xfrm flipV="1">
            <a:off x="8258372" y="4026700"/>
            <a:ext cx="661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DD7F85E1-0D70-404C-AF3A-E729D4D2AE8F}"/>
              </a:ext>
            </a:extLst>
          </p:cNvPr>
          <p:cNvCxnSpPr>
            <a:cxnSpLocks/>
          </p:cNvCxnSpPr>
          <p:nvPr/>
        </p:nvCxnSpPr>
        <p:spPr>
          <a:xfrm>
            <a:off x="8258372" y="5243103"/>
            <a:ext cx="680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C5A6D186-99EC-4E59-8EAC-8D62DD8147FD}"/>
              </a:ext>
            </a:extLst>
          </p:cNvPr>
          <p:cNvCxnSpPr>
            <a:cxnSpLocks/>
          </p:cNvCxnSpPr>
          <p:nvPr/>
        </p:nvCxnSpPr>
        <p:spPr>
          <a:xfrm>
            <a:off x="8276549" y="5033378"/>
            <a:ext cx="661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D641D355-958A-4D6A-A156-A34C79633D54}"/>
              </a:ext>
            </a:extLst>
          </p:cNvPr>
          <p:cNvSpPr txBox="1"/>
          <p:nvPr/>
        </p:nvSpPr>
        <p:spPr>
          <a:xfrm>
            <a:off x="8401872" y="4326253"/>
            <a:ext cx="461665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96EBA78F-DD6A-4257-8EBD-5A5693323312}"/>
              </a:ext>
            </a:extLst>
          </p:cNvPr>
          <p:cNvSpPr txBox="1"/>
          <p:nvPr/>
        </p:nvSpPr>
        <p:spPr>
          <a:xfrm>
            <a:off x="8052086" y="5285465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843F948B-DB4E-4103-825D-CBC24CB15F54}"/>
              </a:ext>
            </a:extLst>
          </p:cNvPr>
          <p:cNvSpPr txBox="1"/>
          <p:nvPr/>
        </p:nvSpPr>
        <p:spPr>
          <a:xfrm>
            <a:off x="8044452" y="5044764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81375551-52ED-4CA5-988C-914817D1519D}"/>
              </a:ext>
            </a:extLst>
          </p:cNvPr>
          <p:cNvSpPr txBox="1"/>
          <p:nvPr/>
        </p:nvSpPr>
        <p:spPr>
          <a:xfrm>
            <a:off x="8044452" y="4811978"/>
            <a:ext cx="427838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1F699324-D42E-40A4-A788-43C4D4E3CAC4}"/>
              </a:ext>
            </a:extLst>
          </p:cNvPr>
          <p:cNvSpPr txBox="1"/>
          <p:nvPr/>
        </p:nvSpPr>
        <p:spPr>
          <a:xfrm>
            <a:off x="7848711" y="1789866"/>
            <a:ext cx="6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</a:t>
            </a:r>
            <a:r>
              <a:rPr lang="en-US" altLang="zh-TW" baseline="-25000" dirty="0"/>
              <a:t>7</a:t>
            </a:r>
            <a:endParaRPr lang="zh-TW" altLang="en-US" baseline="-25000" dirty="0"/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C1C2623F-0681-46B9-99E6-76B2FD6AA33D}"/>
              </a:ext>
            </a:extLst>
          </p:cNvPr>
          <p:cNvSpPr txBox="1"/>
          <p:nvPr/>
        </p:nvSpPr>
        <p:spPr>
          <a:xfrm>
            <a:off x="8627722" y="1799007"/>
            <a:ext cx="62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bit</a:t>
            </a:r>
            <a:r>
              <a:rPr lang="en-US" altLang="zh-TW" baseline="-25000" dirty="0"/>
              <a:t>0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1177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C968-9526-456A-B7EA-82E28C63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  <a:r>
              <a:rPr lang="en-US" altLang="zh-TW" dirty="0"/>
              <a:t>--Test program </a:t>
            </a:r>
            <a:r>
              <a:rPr lang="zh-TW" altLang="en-US" dirty="0"/>
              <a:t>編譯說明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B1CF8-94B0-4614-8110-B6EF2ECA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75" y="1134334"/>
            <a:ext cx="8229600" cy="5126055"/>
          </a:xfrm>
        </p:spPr>
        <p:txBody>
          <a:bodyPr/>
          <a:lstStyle/>
          <a:p>
            <a:r>
              <a:rPr lang="en-US" altLang="zh-TW" dirty="0"/>
              <a:t>HW1/sim/</a:t>
            </a:r>
            <a:r>
              <a:rPr lang="en-US" altLang="zh-TW" dirty="0" err="1"/>
              <a:t>ProgX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編譯前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golden.hex</a:t>
            </a:r>
            <a:r>
              <a:rPr lang="en-US" altLang="zh-TW" dirty="0"/>
              <a:t>” : </a:t>
            </a:r>
            <a:r>
              <a:rPr lang="zh-TW" altLang="en-US" dirty="0"/>
              <a:t>存放跑完</a:t>
            </a:r>
            <a:r>
              <a:rPr lang="en-US" altLang="zh-TW" dirty="0"/>
              <a:t>test program</a:t>
            </a:r>
            <a:r>
              <a:rPr lang="zh-TW" altLang="en-US" dirty="0"/>
              <a:t>後，記憶體應該要存放的正確資料</a:t>
            </a:r>
            <a:endParaRPr lang="en-US" altLang="zh-TW" dirty="0"/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main.S</a:t>
            </a:r>
            <a:r>
              <a:rPr lang="en-US" altLang="zh-TW" dirty="0"/>
              <a:t>/</a:t>
            </a:r>
            <a:r>
              <a:rPr lang="en-US" altLang="zh-TW" dirty="0" err="1"/>
              <a:t>main.c</a:t>
            </a:r>
            <a:r>
              <a:rPr lang="en-US" altLang="zh-TW" dirty="0"/>
              <a:t>”: </a:t>
            </a:r>
            <a:r>
              <a:rPr lang="zh-TW" altLang="en-US" dirty="0"/>
              <a:t>用來測試你的</a:t>
            </a:r>
            <a:r>
              <a:rPr lang="en-US" altLang="zh-TW" dirty="0"/>
              <a:t>CPU</a:t>
            </a:r>
            <a:r>
              <a:rPr lang="zh-TW" altLang="en-US" dirty="0"/>
              <a:t>的</a:t>
            </a:r>
            <a:r>
              <a:rPr lang="en-US" altLang="zh-TW" dirty="0"/>
              <a:t>program</a:t>
            </a:r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setup.S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此程式是用於，在執行</a:t>
            </a:r>
            <a:r>
              <a:rPr lang="en-US" altLang="zh-TW" dirty="0"/>
              <a:t>test </a:t>
            </a:r>
            <a:r>
              <a:rPr lang="en-US" altLang="zh-TW" dirty="0" err="1"/>
              <a:t>progra</a:t>
            </a:r>
            <a:r>
              <a:rPr lang="zh-TW" altLang="en-US" dirty="0"/>
              <a:t>前，要先將某些區塊的</a:t>
            </a:r>
            <a:r>
              <a:rPr lang="en-US" altLang="zh-TW" dirty="0" err="1"/>
              <a:t>memor</a:t>
            </a:r>
            <a:r>
              <a:rPr lang="zh-TW" altLang="en-US" dirty="0"/>
              <a:t>及</a:t>
            </a:r>
            <a:r>
              <a:rPr lang="en-US" altLang="zh-TW" dirty="0" err="1"/>
              <a:t>registe</a:t>
            </a:r>
            <a:r>
              <a:rPr lang="zh-TW" altLang="en-US" dirty="0"/>
              <a:t>做初始化</a:t>
            </a:r>
            <a:endParaRPr lang="en-US" altLang="zh-TW" dirty="0"/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link.ld</a:t>
            </a:r>
            <a:r>
              <a:rPr lang="en-US" altLang="zh-TW" dirty="0"/>
              <a:t>”:</a:t>
            </a:r>
            <a:r>
              <a:rPr lang="zh-TW" altLang="en-US" dirty="0"/>
              <a:t>  用來指定</a:t>
            </a:r>
            <a:r>
              <a:rPr lang="en-US" altLang="zh-TW" dirty="0"/>
              <a:t>memory layout(</a:t>
            </a:r>
            <a:r>
              <a:rPr lang="zh-TW" altLang="en-US" dirty="0"/>
              <a:t>程式碼要放在哪個位址、</a:t>
            </a:r>
            <a:r>
              <a:rPr lang="en-US" altLang="zh-TW" dirty="0"/>
              <a:t>data</a:t>
            </a:r>
            <a:r>
              <a:rPr lang="zh-TW" altLang="en-US" dirty="0"/>
              <a:t>要放在哪個位址、以及一些</a:t>
            </a:r>
            <a:r>
              <a:rPr lang="en-US" altLang="zh-TW" dirty="0"/>
              <a:t>section</a:t>
            </a:r>
            <a:r>
              <a:rPr lang="zh-TW" altLang="en-US" dirty="0"/>
              <a:t>的定義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Makefile</a:t>
            </a:r>
            <a:r>
              <a:rPr lang="en-US" altLang="zh-TW" dirty="0"/>
              <a:t>:</a:t>
            </a:r>
            <a:r>
              <a:rPr lang="zh-TW" altLang="en-US" dirty="0"/>
              <a:t> 請自行查看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054BA2-F911-498D-B788-909A1674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2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C968-9526-456A-B7EA-82E28C63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  <a:r>
              <a:rPr lang="en-US" altLang="zh-TW" dirty="0"/>
              <a:t>-- Test program </a:t>
            </a:r>
            <a:r>
              <a:rPr lang="zh-TW" altLang="en-US" dirty="0"/>
              <a:t>編譯說明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B1CF8-94B0-4614-8110-B6EF2ECA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75" y="1134334"/>
            <a:ext cx="8229600" cy="5126055"/>
          </a:xfrm>
        </p:spPr>
        <p:txBody>
          <a:bodyPr/>
          <a:lstStyle/>
          <a:p>
            <a:r>
              <a:rPr lang="en-US" altLang="zh-TW" dirty="0"/>
              <a:t>HW1/sim/</a:t>
            </a:r>
            <a:r>
              <a:rPr lang="en-US" altLang="zh-TW" dirty="0" err="1"/>
              <a:t>ProgX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編譯後</a:t>
            </a:r>
            <a:r>
              <a:rPr lang="en-US" altLang="zh-TW" dirty="0"/>
              <a:t>):</a:t>
            </a:r>
            <a:r>
              <a:rPr lang="zh-TW" altLang="en-US" dirty="0"/>
              <a:t> 會增加以下額外的檔案</a:t>
            </a:r>
            <a:endParaRPr lang="en-US" altLang="zh-TW" dirty="0"/>
          </a:p>
          <a:p>
            <a:pPr lvl="1"/>
            <a:r>
              <a:rPr lang="en-US" altLang="zh-TW" dirty="0" err="1"/>
              <a:t>Main.o</a:t>
            </a:r>
            <a:r>
              <a:rPr lang="en-US" altLang="zh-TW" dirty="0"/>
              <a:t> and </a:t>
            </a:r>
            <a:r>
              <a:rPr lang="en-US" altLang="zh-TW" dirty="0" err="1"/>
              <a:t>setup.o</a:t>
            </a:r>
            <a:r>
              <a:rPr lang="en-US" altLang="zh-TW" dirty="0"/>
              <a:t> : objective file </a:t>
            </a:r>
          </a:p>
          <a:p>
            <a:pPr lvl="1"/>
            <a:r>
              <a:rPr lang="en-US" altLang="zh-TW" dirty="0"/>
              <a:t>Main.log (</a:t>
            </a:r>
            <a:r>
              <a:rPr lang="zh-TW" altLang="en-US" dirty="0"/>
              <a:t>之後</a:t>
            </a:r>
            <a:r>
              <a:rPr lang="en-US" altLang="zh-TW" dirty="0"/>
              <a:t>debug</a:t>
            </a:r>
            <a:r>
              <a:rPr lang="zh-TW" altLang="en-US" dirty="0"/>
              <a:t>必須用到</a:t>
            </a:r>
            <a:r>
              <a:rPr lang="en-US" altLang="zh-TW" dirty="0"/>
              <a:t>): </a:t>
            </a:r>
            <a:r>
              <a:rPr lang="zh-TW" altLang="en-US" dirty="0"/>
              <a:t>印出</a:t>
            </a:r>
            <a:r>
              <a:rPr lang="en-US" altLang="zh-TW" dirty="0"/>
              <a:t>memory</a:t>
            </a:r>
            <a:r>
              <a:rPr lang="zh-TW" altLang="en-US" dirty="0"/>
              <a:t>的每一個地址存放那些資料</a:t>
            </a:r>
            <a:endParaRPr lang="en-US" altLang="zh-TW" dirty="0"/>
          </a:p>
          <a:p>
            <a:pPr lvl="1"/>
            <a:r>
              <a:rPr lang="en-US" altLang="zh-TW" dirty="0"/>
              <a:t>Main0.hex ~ main3.hex: </a:t>
            </a:r>
            <a:r>
              <a:rPr lang="zh-TW" altLang="en-US" dirty="0"/>
              <a:t>因為程式在編譯後會變成</a:t>
            </a:r>
            <a:r>
              <a:rPr lang="en-US" altLang="zh-TW" dirty="0"/>
              <a:t>binary code</a:t>
            </a:r>
            <a:r>
              <a:rPr lang="zh-TW" altLang="en-US" dirty="0"/>
              <a:t>，而我們在編譯的時候會將</a:t>
            </a:r>
            <a:r>
              <a:rPr lang="en-US" altLang="zh-TW" dirty="0"/>
              <a:t>binary code</a:t>
            </a:r>
            <a:r>
              <a:rPr lang="zh-TW" altLang="en-US" dirty="0"/>
              <a:t>轉成</a:t>
            </a:r>
            <a:r>
              <a:rPr lang="en-US" altLang="zh-TW" dirty="0"/>
              <a:t>16</a:t>
            </a:r>
            <a:r>
              <a:rPr lang="zh-TW" altLang="en-US" dirty="0"/>
              <a:t>進制並且會每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bit </a:t>
            </a:r>
            <a:r>
              <a:rPr lang="zh-TW" altLang="en-US" dirty="0"/>
              <a:t>切成一個檔案，因此才會有</a:t>
            </a:r>
            <a:r>
              <a:rPr lang="en-US" altLang="zh-TW" dirty="0"/>
              <a:t>main0-main3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054BA2-F911-498D-B788-909A1674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22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BD00-FD40-41EF-A416-7818D23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  <a:r>
              <a:rPr lang="en-US" altLang="zh-TW" dirty="0"/>
              <a:t>-- How to debug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52C4E-B878-430C-84A0-AD358FB7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10"/>
            <a:ext cx="6640286" cy="5126055"/>
          </a:xfrm>
        </p:spPr>
        <p:txBody>
          <a:bodyPr/>
          <a:lstStyle/>
          <a:p>
            <a:r>
              <a:rPr lang="en-US" altLang="zh-TW" dirty="0"/>
              <a:t>For example</a:t>
            </a:r>
          </a:p>
          <a:p>
            <a:pPr lvl="1"/>
            <a:r>
              <a:rPr lang="zh-TW" altLang="en-US" dirty="0"/>
              <a:t>若要查詢</a:t>
            </a:r>
            <a:r>
              <a:rPr lang="en-US" altLang="zh-TW" dirty="0"/>
              <a:t>DM[8192]</a:t>
            </a:r>
            <a:r>
              <a:rPr lang="zh-TW" altLang="en-US" dirty="0"/>
              <a:t>是要測試哪一個指令</a:t>
            </a:r>
            <a:endParaRPr lang="en-US" altLang="zh-TW" dirty="0"/>
          </a:p>
          <a:p>
            <a:pPr lvl="1"/>
            <a:r>
              <a:rPr lang="zh-TW" altLang="en-US" dirty="0"/>
              <a:t>先用</a:t>
            </a:r>
            <a:r>
              <a:rPr lang="en-US" altLang="zh-TW" dirty="0" err="1"/>
              <a:t>nWave</a:t>
            </a:r>
            <a:r>
              <a:rPr lang="en-US" altLang="zh-TW" dirty="0"/>
              <a:t> </a:t>
            </a:r>
            <a:r>
              <a:rPr lang="zh-TW" altLang="en-US" dirty="0"/>
              <a:t>查詢 </a:t>
            </a:r>
            <a:r>
              <a:rPr lang="en-US" altLang="zh-TW" dirty="0"/>
              <a:t>CPU</a:t>
            </a:r>
            <a:r>
              <a:rPr lang="zh-TW" altLang="en-US" dirty="0"/>
              <a:t> 送出</a:t>
            </a:r>
            <a:r>
              <a:rPr lang="en-US" altLang="zh-TW" dirty="0"/>
              <a:t>8192</a:t>
            </a:r>
            <a:r>
              <a:rPr lang="zh-TW" altLang="en-US" dirty="0"/>
              <a:t>是哪一條指令位置</a:t>
            </a:r>
            <a:endParaRPr lang="en-US" altLang="zh-TW" dirty="0"/>
          </a:p>
          <a:p>
            <a:pPr lvl="1"/>
            <a:r>
              <a:rPr lang="zh-TW" altLang="en-US" dirty="0"/>
              <a:t>之後打開</a:t>
            </a:r>
            <a:r>
              <a:rPr lang="en-US" altLang="zh-TW" dirty="0"/>
              <a:t>main.log</a:t>
            </a:r>
            <a:r>
              <a:rPr lang="zh-TW" altLang="en-US" dirty="0"/>
              <a:t>去查看指令位置就可以得知是哪一個測試指令錯誤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E099D-72E1-4BA6-8A8E-F2867110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9B3E288-BAFF-4414-BD47-2C6EA334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55" y="1311255"/>
            <a:ext cx="1393445" cy="48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BBD00-FD40-41EF-A416-7818D23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  <a:r>
              <a:rPr lang="en-US" altLang="zh-TW" dirty="0"/>
              <a:t>-- System Verilog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52C4E-B878-430C-84A0-AD358FB7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10"/>
            <a:ext cx="8371114" cy="5126055"/>
          </a:xfrm>
        </p:spPr>
        <p:txBody>
          <a:bodyPr/>
          <a:lstStyle/>
          <a:p>
            <a:r>
              <a:rPr lang="en-US" altLang="zh-TW" dirty="0"/>
              <a:t>(optional)</a:t>
            </a:r>
            <a:r>
              <a:rPr lang="zh-TW" altLang="en-US" dirty="0"/>
              <a:t>在寫</a:t>
            </a:r>
            <a:r>
              <a:rPr lang="en-US" altLang="zh-TW" dirty="0"/>
              <a:t>HW1</a:t>
            </a:r>
            <a:r>
              <a:rPr lang="zh-TW" altLang="en-US" dirty="0"/>
              <a:t>，會需要宣告大量的相同訊號，在不同的</a:t>
            </a:r>
            <a:r>
              <a:rPr lang="en-US" altLang="zh-TW" dirty="0"/>
              <a:t>module</a:t>
            </a:r>
            <a:r>
              <a:rPr lang="zh-TW" altLang="en-US" dirty="0"/>
              <a:t>，這樣在接線時會造成很大的負擔，因此</a:t>
            </a:r>
            <a:r>
              <a:rPr lang="en-US" altLang="zh-TW" dirty="0"/>
              <a:t>system Verilog </a:t>
            </a:r>
            <a:r>
              <a:rPr lang="zh-TW" altLang="en-US" dirty="0"/>
              <a:t>提出了</a:t>
            </a:r>
            <a:r>
              <a:rPr lang="en-US" altLang="zh-TW" dirty="0"/>
              <a:t>interface </a:t>
            </a:r>
            <a:r>
              <a:rPr lang="zh-TW" altLang="en-US" dirty="0"/>
              <a:t>以及</a:t>
            </a:r>
            <a:r>
              <a:rPr lang="en-US" altLang="zh-TW" dirty="0" err="1"/>
              <a:t>modport</a:t>
            </a:r>
            <a:r>
              <a:rPr lang="en-US" altLang="zh-TW" dirty="0"/>
              <a:t> </a:t>
            </a:r>
            <a:r>
              <a:rPr lang="zh-TW" altLang="en-US" dirty="0"/>
              <a:t>這樣的語法。可以降低接線時的負擔。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E099D-72E1-4BA6-8A8E-F2867110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61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40E38-83A3-4FB4-81C9-AC340511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HW1 </a:t>
            </a:r>
            <a:r>
              <a:rPr lang="zh-TW" altLang="en-US" dirty="0"/>
              <a:t>檔案結構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D49B2F-2968-4C8D-94A5-8AD7CA3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379F87-D0C8-4F75-B3FF-2AA79896C8BE}"/>
              </a:ext>
            </a:extLst>
          </p:cNvPr>
          <p:cNvSpPr/>
          <p:nvPr/>
        </p:nvSpPr>
        <p:spPr>
          <a:xfrm>
            <a:off x="3755792" y="1082181"/>
            <a:ext cx="956345" cy="57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251D19-F5DF-4DA8-9636-182811492174}"/>
              </a:ext>
            </a:extLst>
          </p:cNvPr>
          <p:cNvSpPr/>
          <p:nvPr/>
        </p:nvSpPr>
        <p:spPr>
          <a:xfrm>
            <a:off x="0" y="2056702"/>
            <a:ext cx="190858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src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放置</a:t>
            </a:r>
            <a:r>
              <a:rPr lang="en-US" altLang="zh-TW" dirty="0">
                <a:solidFill>
                  <a:schemeClr val="tx1"/>
                </a:solidFill>
              </a:rPr>
              <a:t>source code)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700D32-90E9-4702-B04B-CA577944BC04}"/>
              </a:ext>
            </a:extLst>
          </p:cNvPr>
          <p:cNvSpPr/>
          <p:nvPr/>
        </p:nvSpPr>
        <p:spPr>
          <a:xfrm>
            <a:off x="1907620" y="2056702"/>
            <a:ext cx="1624145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Sim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(testbench and test program)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DC5309-BD67-4C5D-A64F-DD3BF33EDA25}"/>
              </a:ext>
            </a:extLst>
          </p:cNvPr>
          <p:cNvSpPr/>
          <p:nvPr/>
        </p:nvSpPr>
        <p:spPr>
          <a:xfrm>
            <a:off x="3531765" y="2056702"/>
            <a:ext cx="1409351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include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(include file)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6532C2-1BCC-45D0-9FF0-CD0635EE5C5E}"/>
              </a:ext>
            </a:extLst>
          </p:cNvPr>
          <p:cNvSpPr/>
          <p:nvPr/>
        </p:nvSpPr>
        <p:spPr>
          <a:xfrm>
            <a:off x="4951078" y="2056702"/>
            <a:ext cx="1804987" cy="775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script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(synthesis and </a:t>
            </a:r>
            <a:r>
              <a:rPr lang="en-US" altLang="zh-TW" dirty="0" err="1">
                <a:solidFill>
                  <a:schemeClr val="tx1"/>
                </a:solidFill>
              </a:rPr>
              <a:t>superlint</a:t>
            </a:r>
            <a:r>
              <a:rPr lang="en-US" altLang="zh-TW" dirty="0">
                <a:solidFill>
                  <a:schemeClr val="tx1"/>
                </a:solidFill>
              </a:rPr>
              <a:t> script)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85743B-A88B-4C99-AD4C-DC7F9CBC7D9F}"/>
              </a:ext>
            </a:extLst>
          </p:cNvPr>
          <p:cNvSpPr/>
          <p:nvPr/>
        </p:nvSpPr>
        <p:spPr>
          <a:xfrm>
            <a:off x="6756065" y="2056702"/>
            <a:ext cx="1959340" cy="775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Syn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(gate-level netlist)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4A848970-0225-40CE-A921-9952B4EB05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396288" y="219024"/>
            <a:ext cx="395681" cy="3279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2B9BEEB-2881-4D6F-BCCA-6182600B74F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278989" y="1101725"/>
            <a:ext cx="395681" cy="15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070DD518-2372-4D3F-B080-97546C6A64F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037363" y="1857623"/>
            <a:ext cx="395681" cy="2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046F4B32-FFD4-4201-8A61-515479C2B1A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845928" y="1049057"/>
            <a:ext cx="395681" cy="1619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2AC5A443-7259-45C4-9611-75A309F27CE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787010" y="107976"/>
            <a:ext cx="395681" cy="3501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161C4-DC22-4215-996E-253B3CA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B1ACF-0D37-4ACD-B2D5-C5506364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這個作業要實作具有</a:t>
            </a:r>
            <a:r>
              <a:rPr lang="en-US" altLang="zh-TW" dirty="0"/>
              <a:t>Pipeline</a:t>
            </a:r>
            <a:r>
              <a:rPr lang="zh-TW" altLang="en-US" dirty="0"/>
              <a:t>架構的</a:t>
            </a:r>
            <a:r>
              <a:rPr lang="en-US" altLang="zh-TW" dirty="0"/>
              <a:t>CPU</a:t>
            </a:r>
            <a:r>
              <a:rPr lang="zh-TW" altLang="en-US" dirty="0"/>
              <a:t>，並且要處理</a:t>
            </a:r>
            <a:r>
              <a:rPr lang="en-US" altLang="zh-TW" dirty="0"/>
              <a:t>Data hazard </a:t>
            </a:r>
            <a:r>
              <a:rPr lang="zh-TW" altLang="en-US" dirty="0"/>
              <a:t>以及</a:t>
            </a:r>
            <a:r>
              <a:rPr lang="en-US" altLang="zh-TW" dirty="0"/>
              <a:t>Control hazard</a:t>
            </a:r>
          </a:p>
          <a:p>
            <a:r>
              <a:rPr lang="zh-TW" altLang="en-US" dirty="0"/>
              <a:t>大致上作法與</a:t>
            </a:r>
            <a:r>
              <a:rPr lang="en-US" altLang="zh-TW" dirty="0"/>
              <a:t>single cycle CPU </a:t>
            </a:r>
            <a:r>
              <a:rPr lang="zh-TW" altLang="en-US" dirty="0"/>
              <a:t>雷同，只是將</a:t>
            </a:r>
            <a:r>
              <a:rPr lang="en-US" altLang="zh-TW" dirty="0"/>
              <a:t>single cycle CPU</a:t>
            </a:r>
            <a:r>
              <a:rPr lang="zh-TW" altLang="en-US" dirty="0"/>
              <a:t>切成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stage</a:t>
            </a:r>
            <a:r>
              <a:rPr lang="zh-TW" altLang="en-US" dirty="0"/>
              <a:t>。並且中間需要插入</a:t>
            </a:r>
            <a:r>
              <a:rPr lang="en-US" altLang="zh-TW" dirty="0"/>
              <a:t>pipeline register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IF : </a:t>
            </a:r>
            <a:r>
              <a:rPr lang="zh-TW" altLang="en-US" dirty="0"/>
              <a:t>讀取</a:t>
            </a:r>
            <a:r>
              <a:rPr lang="en-US" altLang="zh-TW" dirty="0"/>
              <a:t>instruction</a:t>
            </a:r>
          </a:p>
          <a:p>
            <a:pPr lvl="1"/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將從</a:t>
            </a:r>
            <a:r>
              <a:rPr lang="en-US" altLang="zh-TW" dirty="0"/>
              <a:t>IF</a:t>
            </a:r>
            <a:r>
              <a:rPr lang="zh-TW" altLang="en-US" dirty="0"/>
              <a:t>讀取的</a:t>
            </a:r>
            <a:r>
              <a:rPr lang="en-US" altLang="zh-TW" dirty="0"/>
              <a:t>instruction</a:t>
            </a:r>
            <a:r>
              <a:rPr lang="zh-TW" altLang="en-US" dirty="0"/>
              <a:t>做解碼</a:t>
            </a:r>
            <a:endParaRPr lang="en-US" altLang="zh-TW" dirty="0"/>
          </a:p>
          <a:p>
            <a:pPr lvl="1"/>
            <a:r>
              <a:rPr lang="en-US" altLang="zh-TW" dirty="0"/>
              <a:t>EXE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執行</a:t>
            </a:r>
            <a:r>
              <a:rPr lang="en-US" altLang="zh-TW" dirty="0"/>
              <a:t>instruction</a:t>
            </a:r>
            <a:r>
              <a:rPr lang="zh-TW" altLang="en-US" dirty="0"/>
              <a:t>所需要的動作</a:t>
            </a:r>
            <a:endParaRPr lang="en-US" altLang="zh-TW" dirty="0"/>
          </a:p>
          <a:p>
            <a:pPr lvl="1"/>
            <a:r>
              <a:rPr lang="en-US" altLang="zh-TW" dirty="0"/>
              <a:t>MEM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如果此</a:t>
            </a:r>
            <a:r>
              <a:rPr lang="en-US" altLang="zh-TW" dirty="0"/>
              <a:t>instruction</a:t>
            </a:r>
            <a:r>
              <a:rPr lang="zh-TW" altLang="en-US" dirty="0"/>
              <a:t>需要讀取</a:t>
            </a:r>
            <a:r>
              <a:rPr lang="en-US" altLang="zh-TW" dirty="0"/>
              <a:t>data memory </a:t>
            </a:r>
            <a:r>
              <a:rPr lang="zh-TW" altLang="en-US" dirty="0"/>
              <a:t>會在此階段執行</a:t>
            </a:r>
            <a:endParaRPr lang="en-US" altLang="zh-TW" dirty="0"/>
          </a:p>
          <a:p>
            <a:pPr lvl="1"/>
            <a:r>
              <a:rPr lang="en-US" altLang="zh-TW" dirty="0"/>
              <a:t>WB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若此</a:t>
            </a:r>
            <a:r>
              <a:rPr lang="en-US" altLang="zh-TW" dirty="0"/>
              <a:t>instruction </a:t>
            </a:r>
            <a:r>
              <a:rPr lang="zh-TW" altLang="en-US" dirty="0"/>
              <a:t>為需要將</a:t>
            </a:r>
            <a:r>
              <a:rPr lang="en-US" altLang="zh-TW" dirty="0"/>
              <a:t>data</a:t>
            </a:r>
            <a:r>
              <a:rPr lang="zh-TW" altLang="en-US" dirty="0"/>
              <a:t>寫回 </a:t>
            </a:r>
            <a:r>
              <a:rPr lang="en-US" altLang="zh-TW" dirty="0"/>
              <a:t>register file</a:t>
            </a:r>
            <a:r>
              <a:rPr lang="zh-TW" altLang="en-US" dirty="0"/>
              <a:t>時，會在此階段執行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19833-38CC-4EEA-8A4E-862D2B8F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B6C4377-772D-4DA2-A8BC-896CC367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9" y="1645366"/>
            <a:ext cx="7490460" cy="49145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4F161C4-DC22-4215-996E-253B3CA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參考的</a:t>
            </a:r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B1ACF-0D37-4ACD-B2D5-C5506364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以下提供參考的</a:t>
            </a:r>
            <a:r>
              <a:rPr lang="en-US" altLang="zh-TW" dirty="0"/>
              <a:t>pipeline</a:t>
            </a:r>
            <a:r>
              <a:rPr lang="zh-TW" altLang="en-US" dirty="0"/>
              <a:t>架構</a:t>
            </a:r>
            <a:r>
              <a:rPr lang="en-US" altLang="zh-TW" dirty="0"/>
              <a:t>(</a:t>
            </a:r>
            <a:r>
              <a:rPr lang="zh-TW" altLang="en-US" dirty="0"/>
              <a:t>不一定要照這樣實作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19833-38CC-4EEA-8A4E-862D2B8F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959274-D85F-4BDB-BC2E-3BC51FD85D21}"/>
              </a:ext>
            </a:extLst>
          </p:cNvPr>
          <p:cNvSpPr txBox="1"/>
          <p:nvPr/>
        </p:nvSpPr>
        <p:spPr>
          <a:xfrm>
            <a:off x="1284975" y="5905585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35E92B-7973-4DE7-8B23-B8FA1223FCF3}"/>
              </a:ext>
            </a:extLst>
          </p:cNvPr>
          <p:cNvSpPr txBox="1"/>
          <p:nvPr/>
        </p:nvSpPr>
        <p:spPr>
          <a:xfrm>
            <a:off x="3150286" y="5941499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4782B7-BE2C-4EB6-8D43-DDC440C093FC}"/>
              </a:ext>
            </a:extLst>
          </p:cNvPr>
          <p:cNvSpPr txBox="1"/>
          <p:nvPr/>
        </p:nvSpPr>
        <p:spPr>
          <a:xfrm>
            <a:off x="5045760" y="5914239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4F22D5-6E7A-4F93-B3A5-577F5F83E49A}"/>
              </a:ext>
            </a:extLst>
          </p:cNvPr>
          <p:cNvSpPr txBox="1"/>
          <p:nvPr/>
        </p:nvSpPr>
        <p:spPr>
          <a:xfrm>
            <a:off x="6639559" y="5911880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419E14-705D-4A03-8F0B-6EB1FBBD323C}"/>
              </a:ext>
            </a:extLst>
          </p:cNvPr>
          <p:cNvSpPr txBox="1"/>
          <p:nvPr/>
        </p:nvSpPr>
        <p:spPr>
          <a:xfrm>
            <a:off x="7828427" y="5941499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44FD36-F7FF-42BC-A6C7-2718C5DA499A}"/>
              </a:ext>
            </a:extLst>
          </p:cNvPr>
          <p:cNvSpPr/>
          <p:nvPr/>
        </p:nvSpPr>
        <p:spPr>
          <a:xfrm>
            <a:off x="4990867" y="3163026"/>
            <a:ext cx="3129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6FCD33-954D-42B4-8158-CEB4FC7283F5}"/>
              </a:ext>
            </a:extLst>
          </p:cNvPr>
          <p:cNvSpPr/>
          <p:nvPr/>
        </p:nvSpPr>
        <p:spPr>
          <a:xfrm>
            <a:off x="4991435" y="3379888"/>
            <a:ext cx="3129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731990-8FFB-4F8D-99C5-278F3C96791A}"/>
              </a:ext>
            </a:extLst>
          </p:cNvPr>
          <p:cNvSpPr/>
          <p:nvPr/>
        </p:nvSpPr>
        <p:spPr>
          <a:xfrm>
            <a:off x="5116280" y="4122424"/>
            <a:ext cx="3129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E2B328-0FB7-425A-B315-C6B4D578DF9A}"/>
              </a:ext>
            </a:extLst>
          </p:cNvPr>
          <p:cNvSpPr/>
          <p:nvPr/>
        </p:nvSpPr>
        <p:spPr>
          <a:xfrm>
            <a:off x="5116280" y="4436698"/>
            <a:ext cx="3129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0AE06D-FBC4-4E69-B487-10CE9873A0C3}"/>
              </a:ext>
            </a:extLst>
          </p:cNvPr>
          <p:cNvSpPr/>
          <p:nvPr/>
        </p:nvSpPr>
        <p:spPr>
          <a:xfrm>
            <a:off x="6195780" y="3217181"/>
            <a:ext cx="3129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1298D4-B3F3-492E-BEC8-6BCE63C87E1C}"/>
              </a:ext>
            </a:extLst>
          </p:cNvPr>
          <p:cNvSpPr/>
          <p:nvPr/>
        </p:nvSpPr>
        <p:spPr>
          <a:xfrm>
            <a:off x="6246826" y="3543544"/>
            <a:ext cx="3129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5F521D-8C66-4FF5-B813-93C7A7FBD17F}"/>
              </a:ext>
            </a:extLst>
          </p:cNvPr>
          <p:cNvSpPr/>
          <p:nvPr/>
        </p:nvSpPr>
        <p:spPr>
          <a:xfrm>
            <a:off x="7652032" y="3638763"/>
            <a:ext cx="3129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FBC317-FFAE-4C53-8D28-5AD49821956C}"/>
              </a:ext>
            </a:extLst>
          </p:cNvPr>
          <p:cNvSpPr/>
          <p:nvPr/>
        </p:nvSpPr>
        <p:spPr>
          <a:xfrm>
            <a:off x="7587515" y="3275111"/>
            <a:ext cx="31297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9975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161C4-DC22-4215-996E-253B3CA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B1ACF-0D37-4ACD-B2D5-C5506364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時序圖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19833-38CC-4EEA-8A4E-862D2B8F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3F49EB7-D6BC-4E56-BA04-EC23642E5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92443"/>
              </p:ext>
            </p:extLst>
          </p:nvPr>
        </p:nvGraphicFramePr>
        <p:xfrm>
          <a:off x="91524" y="2001037"/>
          <a:ext cx="833236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87">
                  <a:extLst>
                    <a:ext uri="{9D8B030D-6E8A-4147-A177-3AD203B41FA5}">
                      <a16:colId xmlns:a16="http://schemas.microsoft.com/office/drawing/2014/main" val="2484342385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1119098280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493798095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23981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661853040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1688694772"/>
                    </a:ext>
                  </a:extLst>
                </a:gridCol>
                <a:gridCol w="864067">
                  <a:extLst>
                    <a:ext uri="{9D8B030D-6E8A-4147-A177-3AD203B41FA5}">
                      <a16:colId xmlns:a16="http://schemas.microsoft.com/office/drawing/2014/main" val="6599907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864407055"/>
                    </a:ext>
                  </a:extLst>
                </a:gridCol>
                <a:gridCol w="1704302">
                  <a:extLst>
                    <a:ext uri="{9D8B030D-6E8A-4147-A177-3AD203B41FA5}">
                      <a16:colId xmlns:a16="http://schemas.microsoft.com/office/drawing/2014/main" val="907081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3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1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1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48352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8844E8-2D30-4BB2-AC32-67AF1194D18D}"/>
              </a:ext>
            </a:extLst>
          </p:cNvPr>
          <p:cNvCxnSpPr>
            <a:cxnSpLocks/>
          </p:cNvCxnSpPr>
          <p:nvPr/>
        </p:nvCxnSpPr>
        <p:spPr>
          <a:xfrm>
            <a:off x="457200" y="2600587"/>
            <a:ext cx="3340939" cy="168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7113CB-F92B-4119-B41B-8DBDEAAD2E3F}"/>
              </a:ext>
            </a:extLst>
          </p:cNvPr>
          <p:cNvSpPr txBox="1"/>
          <p:nvPr/>
        </p:nvSpPr>
        <p:spPr>
          <a:xfrm>
            <a:off x="3324271" y="4369210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instr0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1109DFD-B5F1-4211-B001-BCB6C83C0BBA}"/>
              </a:ext>
            </a:extLst>
          </p:cNvPr>
          <p:cNvCxnSpPr/>
          <p:nvPr/>
        </p:nvCxnSpPr>
        <p:spPr>
          <a:xfrm>
            <a:off x="1317072" y="2424418"/>
            <a:ext cx="3269231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81A69B-58D5-4144-AACC-11407807D52C}"/>
              </a:ext>
            </a:extLst>
          </p:cNvPr>
          <p:cNvSpPr txBox="1"/>
          <p:nvPr/>
        </p:nvSpPr>
        <p:spPr>
          <a:xfrm>
            <a:off x="4257704" y="4369210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instr1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C45E3E2-96D3-42E7-9D70-9C8A71649375}"/>
              </a:ext>
            </a:extLst>
          </p:cNvPr>
          <p:cNvSpPr txBox="1"/>
          <p:nvPr/>
        </p:nvSpPr>
        <p:spPr>
          <a:xfrm>
            <a:off x="5097248" y="4369210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instr2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EC180F-11B7-449F-A5E1-BBCAB116365D}"/>
              </a:ext>
            </a:extLst>
          </p:cNvPr>
          <p:cNvSpPr txBox="1"/>
          <p:nvPr/>
        </p:nvSpPr>
        <p:spPr>
          <a:xfrm>
            <a:off x="5922489" y="4369210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instr3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2D0B66B-52D5-46A1-A558-73679934BDA4}"/>
              </a:ext>
            </a:extLst>
          </p:cNvPr>
          <p:cNvSpPr txBox="1"/>
          <p:nvPr/>
        </p:nvSpPr>
        <p:spPr>
          <a:xfrm>
            <a:off x="6895898" y="4369210"/>
            <a:ext cx="9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instr4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475511-7528-4D1E-AE98-7D5CB018B93C}"/>
              </a:ext>
            </a:extLst>
          </p:cNvPr>
          <p:cNvCxnSpPr/>
          <p:nvPr/>
        </p:nvCxnSpPr>
        <p:spPr>
          <a:xfrm>
            <a:off x="2127669" y="2508308"/>
            <a:ext cx="3301582" cy="171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9314F9F-91BC-436A-A508-20C2B04CD170}"/>
              </a:ext>
            </a:extLst>
          </p:cNvPr>
          <p:cNvCxnSpPr/>
          <p:nvPr/>
        </p:nvCxnSpPr>
        <p:spPr>
          <a:xfrm>
            <a:off x="2951687" y="2508308"/>
            <a:ext cx="3348445" cy="171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376EDDD-10AF-4FBB-AB1B-16B43181D666}"/>
              </a:ext>
            </a:extLst>
          </p:cNvPr>
          <p:cNvCxnSpPr>
            <a:cxnSpLocks/>
          </p:cNvCxnSpPr>
          <p:nvPr/>
        </p:nvCxnSpPr>
        <p:spPr>
          <a:xfrm>
            <a:off x="3624264" y="2508308"/>
            <a:ext cx="3745502" cy="170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8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3EFC4-85BE-4149-891F-CD87CDC9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BBCB7-7F9B-42B8-8278-5798E6A9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Hazard:</a:t>
            </a:r>
            <a:r>
              <a:rPr lang="zh-TW" altLang="en-US" dirty="0"/>
              <a:t> 在計算機組織中，我們有學習到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r>
              <a:rPr lang="en-US" altLang="zh-TW" dirty="0"/>
              <a:t>hazard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Branch Hazard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Data Hazard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Structure Hazard 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HW1</a:t>
            </a:r>
            <a:r>
              <a:rPr lang="zh-TW" altLang="en-US" dirty="0"/>
              <a:t>，我們必須解決</a:t>
            </a:r>
            <a:r>
              <a:rPr lang="en-US" altLang="zh-TW" dirty="0"/>
              <a:t>Branch Hazard</a:t>
            </a:r>
            <a:r>
              <a:rPr lang="zh-TW" altLang="en-US" dirty="0"/>
              <a:t>與</a:t>
            </a:r>
            <a:r>
              <a:rPr lang="en-US" altLang="zh-TW" dirty="0"/>
              <a:t>Data Hazard</a:t>
            </a:r>
            <a:r>
              <a:rPr lang="zh-TW" altLang="en-US" dirty="0"/>
              <a:t>，否則</a:t>
            </a:r>
            <a:r>
              <a:rPr lang="en-US" altLang="zh-TW" dirty="0"/>
              <a:t>pipeline CPU</a:t>
            </a:r>
            <a:r>
              <a:rPr lang="zh-TW" altLang="en-US" dirty="0"/>
              <a:t>將無法運作。而</a:t>
            </a:r>
            <a:r>
              <a:rPr lang="en-US" altLang="zh-TW" dirty="0"/>
              <a:t>Structure Hazard </a:t>
            </a:r>
            <a:r>
              <a:rPr lang="zh-TW" altLang="en-US" dirty="0"/>
              <a:t>在</a:t>
            </a:r>
            <a:r>
              <a:rPr lang="en-US" altLang="zh-TW" dirty="0"/>
              <a:t>HW1</a:t>
            </a:r>
            <a:r>
              <a:rPr lang="zh-TW" altLang="en-US" dirty="0"/>
              <a:t>不會出現，所以不用考慮。但是預告一下，</a:t>
            </a:r>
            <a:r>
              <a:rPr lang="en-US" altLang="zh-TW" dirty="0"/>
              <a:t> Structure Hazard</a:t>
            </a:r>
            <a:r>
              <a:rPr lang="zh-TW" altLang="en-US" dirty="0"/>
              <a:t>在</a:t>
            </a:r>
            <a:r>
              <a:rPr lang="en-US" altLang="zh-TW" dirty="0"/>
              <a:t>HW2</a:t>
            </a:r>
            <a:r>
              <a:rPr lang="zh-TW" altLang="en-US" dirty="0"/>
              <a:t>會出現，因此可以先考慮當</a:t>
            </a:r>
            <a:r>
              <a:rPr lang="en-US" altLang="zh-TW" dirty="0"/>
              <a:t>Structure Hazard </a:t>
            </a:r>
            <a:r>
              <a:rPr lang="zh-TW" altLang="en-US" dirty="0"/>
              <a:t>出現時，該如何解決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7B25A0-097A-42A2-A921-B10AC21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8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43763-F220-498A-B826-B71AB5F8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C12FF9-A5DF-4A52-8CBD-2ED68F38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 Hazard </a:t>
            </a:r>
          </a:p>
          <a:p>
            <a:pPr lvl="1"/>
            <a:r>
              <a:rPr lang="zh-TW" altLang="en-US" dirty="0"/>
              <a:t>假設此</a:t>
            </a:r>
            <a:r>
              <a:rPr lang="en-US" altLang="zh-TW" dirty="0"/>
              <a:t>CPU</a:t>
            </a:r>
            <a:r>
              <a:rPr lang="zh-TW" altLang="en-US" dirty="0"/>
              <a:t>是採用</a:t>
            </a:r>
            <a:r>
              <a:rPr lang="en-US" altLang="zh-TW" dirty="0"/>
              <a:t>always not taken(</a:t>
            </a:r>
            <a:r>
              <a:rPr lang="zh-TW" altLang="en-US" dirty="0"/>
              <a:t>在</a:t>
            </a:r>
            <a:r>
              <a:rPr lang="en-US" altLang="zh-TW" dirty="0"/>
              <a:t>IF</a:t>
            </a:r>
            <a:r>
              <a:rPr lang="zh-TW" altLang="en-US" dirty="0"/>
              <a:t>的時候，只會讀取下一個連續的指令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B90977-5069-4325-8B83-81F89C4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064986FF-1AD9-4D76-99B9-8D1CAC62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01448"/>
              </p:ext>
            </p:extLst>
          </p:nvPr>
        </p:nvGraphicFramePr>
        <p:xfrm>
          <a:off x="3748573" y="3429000"/>
          <a:ext cx="246711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87">
                  <a:extLst>
                    <a:ext uri="{9D8B030D-6E8A-4147-A177-3AD203B41FA5}">
                      <a16:colId xmlns:a16="http://schemas.microsoft.com/office/drawing/2014/main" val="2484342385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1119098280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493798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cycle2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6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3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1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0766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29959BE-5E68-4984-9ABF-2C5514022892}"/>
              </a:ext>
            </a:extLst>
          </p:cNvPr>
          <p:cNvSpPr/>
          <p:nvPr/>
        </p:nvSpPr>
        <p:spPr>
          <a:xfrm>
            <a:off x="3719969" y="3771101"/>
            <a:ext cx="832374" cy="39703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1D0640-DB57-4AE2-BD97-327C613DD870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 flipV="1">
            <a:off x="3186657" y="3844975"/>
            <a:ext cx="533312" cy="12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9249ABF-1E65-4F11-9577-A01AC15F7E9E}"/>
              </a:ext>
            </a:extLst>
          </p:cNvPr>
          <p:cNvSpPr/>
          <p:nvPr/>
        </p:nvSpPr>
        <p:spPr>
          <a:xfrm>
            <a:off x="4552343" y="4168140"/>
            <a:ext cx="832374" cy="39703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777766-F608-440E-B4F8-F2ACD47E5CFF}"/>
              </a:ext>
            </a:extLst>
          </p:cNvPr>
          <p:cNvSpPr txBox="1"/>
          <p:nvPr/>
        </p:nvSpPr>
        <p:spPr>
          <a:xfrm>
            <a:off x="426679" y="3521809"/>
            <a:ext cx="275997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  <a:r>
              <a:rPr lang="zh-TW" altLang="en-US" dirty="0"/>
              <a:t> 此指令的位置是</a:t>
            </a:r>
            <a:r>
              <a:rPr lang="en-US" altLang="zh-TW" dirty="0"/>
              <a:t>0x0</a:t>
            </a:r>
            <a:r>
              <a:rPr lang="zh-TW" altLang="en-US" dirty="0"/>
              <a:t>且為</a:t>
            </a:r>
            <a:r>
              <a:rPr lang="en-US" altLang="zh-TW" dirty="0"/>
              <a:t>branch(jump)</a:t>
            </a:r>
            <a:r>
              <a:rPr lang="zh-TW" altLang="en-US" dirty="0"/>
              <a:t>指令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855B5AF-3C68-4572-B814-FAC0A92840F0}"/>
              </a:ext>
            </a:extLst>
          </p:cNvPr>
          <p:cNvSpPr txBox="1"/>
          <p:nvPr/>
        </p:nvSpPr>
        <p:spPr>
          <a:xfrm>
            <a:off x="400050" y="4235252"/>
            <a:ext cx="27599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ID</a:t>
            </a:r>
            <a:r>
              <a:rPr lang="zh-TW" altLang="en-US" dirty="0"/>
              <a:t>階段才有辦法知道這道指令為</a:t>
            </a:r>
            <a:r>
              <a:rPr lang="en-US" altLang="zh-TW" dirty="0"/>
              <a:t>branch(jump)</a:t>
            </a:r>
            <a:r>
              <a:rPr lang="zh-TW" altLang="en-US" dirty="0"/>
              <a:t>指令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6A91A5A-E578-4AF9-8A61-80EFCAE6817C}"/>
              </a:ext>
            </a:extLst>
          </p:cNvPr>
          <p:cNvCxnSpPr>
            <a:stCxn id="12" idx="1"/>
            <a:endCxn id="18" idx="3"/>
          </p:cNvCxnSpPr>
          <p:nvPr/>
        </p:nvCxnSpPr>
        <p:spPr>
          <a:xfrm flipH="1">
            <a:off x="3160028" y="4366660"/>
            <a:ext cx="1392315" cy="33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717394D-20FF-4590-9413-286EA5043683}"/>
              </a:ext>
            </a:extLst>
          </p:cNvPr>
          <p:cNvSpPr/>
          <p:nvPr/>
        </p:nvSpPr>
        <p:spPr>
          <a:xfrm>
            <a:off x="5391731" y="4554693"/>
            <a:ext cx="796756" cy="33025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C2AA7B9-3287-43F9-9119-5A46BE0DE34C}"/>
              </a:ext>
            </a:extLst>
          </p:cNvPr>
          <p:cNvSpPr txBox="1"/>
          <p:nvPr/>
        </p:nvSpPr>
        <p:spPr>
          <a:xfrm>
            <a:off x="2526189" y="5646420"/>
            <a:ext cx="27599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EXE</a:t>
            </a:r>
            <a:r>
              <a:rPr lang="zh-TW" altLang="en-US" dirty="0"/>
              <a:t>階段，才有辦法知道是否要</a:t>
            </a:r>
            <a:r>
              <a:rPr lang="en-US" altLang="zh-TW" dirty="0"/>
              <a:t>jump</a:t>
            </a:r>
            <a:r>
              <a:rPr lang="zh-TW" altLang="en-US" dirty="0"/>
              <a:t>。假設此道指令需要</a:t>
            </a:r>
            <a:r>
              <a:rPr lang="en-US" altLang="zh-TW" dirty="0"/>
              <a:t>jump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86C5710-E695-4529-927A-835428D05153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3906178" y="4884950"/>
            <a:ext cx="1883931" cy="76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22BA188-DE4F-4DD9-B382-0730299D29D0}"/>
              </a:ext>
            </a:extLst>
          </p:cNvPr>
          <p:cNvSpPr/>
          <p:nvPr/>
        </p:nvSpPr>
        <p:spPr>
          <a:xfrm>
            <a:off x="4560931" y="3764178"/>
            <a:ext cx="832374" cy="39703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431177E-5D8C-4AA9-AEA6-1CFCE918B7E0}"/>
              </a:ext>
            </a:extLst>
          </p:cNvPr>
          <p:cNvSpPr txBox="1"/>
          <p:nvPr/>
        </p:nvSpPr>
        <p:spPr>
          <a:xfrm>
            <a:off x="3597129" y="2322810"/>
            <a:ext cx="27599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  <a:r>
              <a:rPr lang="zh-TW" altLang="en-US" dirty="0"/>
              <a:t>因為不知道是否要</a:t>
            </a:r>
            <a:r>
              <a:rPr lang="en-US" altLang="zh-TW" dirty="0"/>
              <a:t>jump</a:t>
            </a:r>
            <a:r>
              <a:rPr lang="zh-TW" altLang="en-US" dirty="0"/>
              <a:t>，因此直接讀取下一道指令，也就是</a:t>
            </a:r>
            <a:r>
              <a:rPr lang="en-US" altLang="zh-TW" dirty="0"/>
              <a:t>0x4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324CB0B-ABBC-4B44-8CD4-2BC796D2B6C6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V="1">
            <a:off x="4977118" y="3246140"/>
            <a:ext cx="0" cy="518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1B437C4-EE95-49C9-94A0-AB8E0B7FE943}"/>
              </a:ext>
            </a:extLst>
          </p:cNvPr>
          <p:cNvSpPr/>
          <p:nvPr/>
        </p:nvSpPr>
        <p:spPr>
          <a:xfrm>
            <a:off x="5384717" y="3764178"/>
            <a:ext cx="832374" cy="39703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7395DCA-503F-47B3-BF64-7BE6CA78DC35}"/>
              </a:ext>
            </a:extLst>
          </p:cNvPr>
          <p:cNvSpPr/>
          <p:nvPr/>
        </p:nvSpPr>
        <p:spPr>
          <a:xfrm>
            <a:off x="5406418" y="4175101"/>
            <a:ext cx="796756" cy="39703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D0A8E5-54B2-4DB8-BD3F-60947EA28024}"/>
              </a:ext>
            </a:extLst>
          </p:cNvPr>
          <p:cNvSpPr txBox="1"/>
          <p:nvPr/>
        </p:nvSpPr>
        <p:spPr>
          <a:xfrm>
            <a:off x="6338015" y="3332745"/>
            <a:ext cx="27599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在此原本</a:t>
            </a:r>
            <a:r>
              <a:rPr lang="en-US" altLang="zh-TW" dirty="0"/>
              <a:t>IF</a:t>
            </a:r>
            <a:r>
              <a:rPr lang="zh-TW" altLang="en-US" dirty="0"/>
              <a:t>會讀取下一道，但是發現要</a:t>
            </a:r>
            <a:r>
              <a:rPr lang="en-US" altLang="zh-TW" dirty="0"/>
              <a:t>jump</a:t>
            </a:r>
            <a:r>
              <a:rPr lang="zh-TW" altLang="en-US" dirty="0"/>
              <a:t>，因此要將此指令清除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152D706-C301-4E5A-AD14-14CCFBD29882}"/>
              </a:ext>
            </a:extLst>
          </p:cNvPr>
          <p:cNvCxnSpPr/>
          <p:nvPr/>
        </p:nvCxnSpPr>
        <p:spPr>
          <a:xfrm flipV="1">
            <a:off x="6188487" y="3665989"/>
            <a:ext cx="149528" cy="30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7C456CB-BCB8-4FC1-B511-CC15075CDEE9}"/>
              </a:ext>
            </a:extLst>
          </p:cNvPr>
          <p:cNvSpPr txBox="1"/>
          <p:nvPr/>
        </p:nvSpPr>
        <p:spPr>
          <a:xfrm>
            <a:off x="6451401" y="4231527"/>
            <a:ext cx="275997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因為在</a:t>
            </a:r>
            <a:r>
              <a:rPr lang="en-US" altLang="zh-TW" dirty="0"/>
              <a:t>EXE</a:t>
            </a:r>
            <a:r>
              <a:rPr lang="zh-TW" altLang="en-US" dirty="0"/>
              <a:t>後面的一條指令是需要</a:t>
            </a:r>
            <a:r>
              <a:rPr lang="en-US" altLang="zh-TW" dirty="0"/>
              <a:t>jump</a:t>
            </a:r>
            <a:r>
              <a:rPr lang="zh-TW" altLang="en-US" dirty="0"/>
              <a:t>的，但是在前一個</a:t>
            </a:r>
            <a:r>
              <a:rPr lang="en-US" altLang="zh-TW" dirty="0"/>
              <a:t>cycle</a:t>
            </a:r>
            <a:r>
              <a:rPr lang="zh-TW" altLang="en-US" dirty="0"/>
              <a:t>抓取的指令是</a:t>
            </a:r>
            <a:r>
              <a:rPr lang="en-US" altLang="zh-TW" dirty="0"/>
              <a:t>0x4</a:t>
            </a:r>
            <a:r>
              <a:rPr lang="zh-TW" altLang="en-US" dirty="0"/>
              <a:t>，因此道指令是錯誤的，需要清除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F45C81D-3E0F-43DC-987E-5419AC184462}"/>
              </a:ext>
            </a:extLst>
          </p:cNvPr>
          <p:cNvCxnSpPr>
            <a:stCxn id="34" idx="3"/>
            <a:endCxn id="43" idx="1"/>
          </p:cNvCxnSpPr>
          <p:nvPr/>
        </p:nvCxnSpPr>
        <p:spPr>
          <a:xfrm>
            <a:off x="6203174" y="4373621"/>
            <a:ext cx="248227" cy="59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0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574BF-0B78-42FC-AB38-6F1ACB83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5BE32-A1D0-4933-96CC-56B0A37D9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 Hazard</a:t>
            </a:r>
          </a:p>
          <a:p>
            <a:pPr lvl="1"/>
            <a:r>
              <a:rPr lang="zh-TW" altLang="en-US" dirty="0"/>
              <a:t>如何清除錯誤的指令在</a:t>
            </a:r>
            <a:r>
              <a:rPr lang="en-US" altLang="zh-TW" dirty="0"/>
              <a:t>ID</a:t>
            </a:r>
            <a:r>
              <a:rPr lang="zh-TW" altLang="en-US" dirty="0"/>
              <a:t>階段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A6F6D-5FDB-4579-AD22-A40C829E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24ED8E-6E5C-4996-878D-C436DF66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2" y="2171923"/>
            <a:ext cx="4632720" cy="42035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8C741C-76D2-49EB-AFF1-F7023D78FD62}"/>
              </a:ext>
            </a:extLst>
          </p:cNvPr>
          <p:cNvSpPr/>
          <p:nvPr/>
        </p:nvSpPr>
        <p:spPr>
          <a:xfrm>
            <a:off x="2197915" y="2406642"/>
            <a:ext cx="1564941" cy="3945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6F819E-2836-43D8-BB6D-42133A8A5D7B}"/>
              </a:ext>
            </a:extLst>
          </p:cNvPr>
          <p:cNvSpPr txBox="1"/>
          <p:nvPr/>
        </p:nvSpPr>
        <p:spPr>
          <a:xfrm>
            <a:off x="6403896" y="1921079"/>
            <a:ext cx="2119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清除錯誤的指令在</a:t>
            </a:r>
            <a:r>
              <a:rPr lang="en-US" altLang="zh-TW" dirty="0"/>
              <a:t>ID</a:t>
            </a:r>
            <a:r>
              <a:rPr lang="zh-TW" altLang="en-US" dirty="0"/>
              <a:t>階段的作法是將控制訊號設定為預設值</a:t>
            </a:r>
            <a:r>
              <a:rPr lang="en-US" altLang="zh-TW" dirty="0"/>
              <a:t>(EX:</a:t>
            </a:r>
            <a:r>
              <a:rPr lang="zh-TW" altLang="en-US" dirty="0"/>
              <a:t> </a:t>
            </a:r>
            <a:r>
              <a:rPr lang="en-US" altLang="zh-TW" dirty="0" err="1"/>
              <a:t>regwrite</a:t>
            </a:r>
            <a:r>
              <a:rPr lang="en-US" altLang="zh-TW" dirty="0"/>
              <a:t> =0, </a:t>
            </a:r>
            <a:r>
              <a:rPr lang="en-US" altLang="zh-TW" dirty="0" err="1"/>
              <a:t>memread</a:t>
            </a:r>
            <a:r>
              <a:rPr lang="en-US" altLang="zh-TW" dirty="0"/>
              <a:t> = 0, </a:t>
            </a:r>
            <a:r>
              <a:rPr lang="en-US" altLang="zh-TW" dirty="0" err="1"/>
              <a:t>memwrite</a:t>
            </a:r>
            <a:r>
              <a:rPr lang="en-US" altLang="zh-TW" dirty="0"/>
              <a:t> = 0</a:t>
            </a:r>
            <a:r>
              <a:rPr lang="zh-TW" altLang="en-US" dirty="0"/>
              <a:t>等等根據你的定義而有所不同</a:t>
            </a:r>
            <a:r>
              <a:rPr lang="en-US" altLang="zh-TW" dirty="0"/>
              <a:t>)</a:t>
            </a:r>
            <a:r>
              <a:rPr lang="zh-TW" altLang="en-US" dirty="0"/>
              <a:t>。當控制訊號為預設值時，我們可以視為此到指令為</a:t>
            </a:r>
            <a:r>
              <a:rPr lang="en-US" altLang="zh-TW" dirty="0" err="1"/>
              <a:t>nop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4975EB0A-98E2-4D15-9E29-4D1D9DC94626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762856" y="3629239"/>
            <a:ext cx="2641040" cy="7500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574BF-0B78-42FC-AB38-6F1ACB83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5BE32-A1D0-4933-96CC-56B0A37D9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 Hazard</a:t>
            </a:r>
          </a:p>
          <a:p>
            <a:pPr lvl="1"/>
            <a:r>
              <a:rPr lang="zh-TW" altLang="en-US" dirty="0"/>
              <a:t>如何清除錯誤的指令在</a:t>
            </a:r>
            <a:r>
              <a:rPr lang="en-US" altLang="zh-TW" dirty="0"/>
              <a:t>IF</a:t>
            </a:r>
            <a:r>
              <a:rPr lang="zh-TW" altLang="en-US" dirty="0"/>
              <a:t>階段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A6F6D-5FDB-4579-AD22-A40C829E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0CA4-8106-4E2A-A80C-6F75A13D1314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24ED8E-6E5C-4996-878D-C436DF66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2" y="2171923"/>
            <a:ext cx="4632720" cy="42035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8C741C-76D2-49EB-AFF1-F7023D78FD62}"/>
              </a:ext>
            </a:extLst>
          </p:cNvPr>
          <p:cNvSpPr/>
          <p:nvPr/>
        </p:nvSpPr>
        <p:spPr>
          <a:xfrm>
            <a:off x="721453" y="2421648"/>
            <a:ext cx="1564941" cy="39452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6F819E-2836-43D8-BB6D-42133A8A5D7B}"/>
              </a:ext>
            </a:extLst>
          </p:cNvPr>
          <p:cNvSpPr txBox="1"/>
          <p:nvPr/>
        </p:nvSpPr>
        <p:spPr>
          <a:xfrm>
            <a:off x="6403896" y="1921079"/>
            <a:ext cx="2119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必須將要寫入</a:t>
            </a:r>
            <a:r>
              <a:rPr lang="en-US" altLang="zh-TW" dirty="0"/>
              <a:t>IF/ID</a:t>
            </a:r>
            <a:r>
              <a:rPr lang="zh-TW" altLang="en-US" dirty="0"/>
              <a:t> </a:t>
            </a:r>
            <a:r>
              <a:rPr lang="en-US" altLang="zh-TW" dirty="0"/>
              <a:t>register</a:t>
            </a:r>
            <a:r>
              <a:rPr lang="zh-TW" altLang="en-US" dirty="0"/>
              <a:t>的指令變成</a:t>
            </a:r>
            <a:r>
              <a:rPr lang="en-US" altLang="zh-TW" dirty="0"/>
              <a:t>0</a:t>
            </a:r>
            <a:r>
              <a:rPr lang="zh-TW" altLang="en-US" dirty="0"/>
              <a:t>。這樣當在</a:t>
            </a:r>
            <a:r>
              <a:rPr lang="en-US" altLang="zh-TW" dirty="0"/>
              <a:t>ID</a:t>
            </a:r>
            <a:r>
              <a:rPr lang="zh-TW" altLang="en-US" dirty="0"/>
              <a:t>解碼時，解碼出來的控制訊號皆為預設值。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4975EB0A-98E2-4D15-9E29-4D1D9DC9462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2286394" y="2659743"/>
            <a:ext cx="4117502" cy="173450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CF10EE-8670-43DC-B61E-E5C7D785697A}"/>
              </a:ext>
            </a:extLst>
          </p:cNvPr>
          <p:cNvSpPr txBox="1"/>
          <p:nvPr/>
        </p:nvSpPr>
        <p:spPr>
          <a:xfrm>
            <a:off x="6216242" y="3959604"/>
            <a:ext cx="1963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如果不將指令變為</a:t>
            </a:r>
            <a:r>
              <a:rPr lang="en-US" altLang="zh-TW" dirty="0"/>
              <a:t>0</a:t>
            </a:r>
            <a:r>
              <a:rPr lang="zh-TW" altLang="en-US" dirty="0"/>
              <a:t>，而在</a:t>
            </a:r>
            <a:r>
              <a:rPr lang="en-US" altLang="zh-TW" dirty="0"/>
              <a:t>IF/ID</a:t>
            </a:r>
            <a:r>
              <a:rPr lang="zh-TW" altLang="en-US" dirty="0"/>
              <a:t>的</a:t>
            </a:r>
            <a:r>
              <a:rPr lang="en-US" altLang="zh-TW" dirty="0"/>
              <a:t>register</a:t>
            </a:r>
            <a:r>
              <a:rPr lang="zh-TW" altLang="en-US" dirty="0"/>
              <a:t>裡面的資料則會維持不變，為上一個錯誤的</a:t>
            </a:r>
            <a:r>
              <a:rPr lang="en-US" altLang="zh-TW" dirty="0"/>
              <a:t>ID</a:t>
            </a:r>
            <a:r>
              <a:rPr lang="zh-TW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4275566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Ver_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2" id="{382B4D80-19E2-4837-811A-2834E32AEF13}" vid="{EDF8F590-FD82-4529-B18C-06A176A0BB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Template_Ver_2</Template>
  <TotalTime>29098</TotalTime>
  <Words>1226</Words>
  <Application>Microsoft Office PowerPoint</Application>
  <PresentationFormat>如螢幕大小 (4:3)</PresentationFormat>
  <Paragraphs>233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Times New Roman</vt:lpstr>
      <vt:lpstr>Template_Ver_2.0</vt:lpstr>
      <vt:lpstr>HW1 Pipeline</vt:lpstr>
      <vt:lpstr>HW1 檔案結構</vt:lpstr>
      <vt:lpstr>作業說明</vt:lpstr>
      <vt:lpstr>參考的Pipeline架構</vt:lpstr>
      <vt:lpstr>Pipeline架構</vt:lpstr>
      <vt:lpstr>Pipeline架構</vt:lpstr>
      <vt:lpstr>Pipeline架構</vt:lpstr>
      <vt:lpstr>Pipeline架構</vt:lpstr>
      <vt:lpstr>Pipeline架構</vt:lpstr>
      <vt:lpstr>Pipeline架構</vt:lpstr>
      <vt:lpstr>Pipeline架構</vt:lpstr>
      <vt:lpstr>Pipeline架構</vt:lpstr>
      <vt:lpstr>Pipeline架構</vt:lpstr>
      <vt:lpstr>補充說明---Pipeline架構</vt:lpstr>
      <vt:lpstr>補充說明--SRAM</vt:lpstr>
      <vt:lpstr>補充說明--Test program 編譯說明</vt:lpstr>
      <vt:lpstr>補充說明-- Test program 編譯說明</vt:lpstr>
      <vt:lpstr>補充說明-- How to debug</vt:lpstr>
      <vt:lpstr>補充說明-- System Verilog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Auto-Encoding Variational Bayes</dc:title>
  <dc:creator>林家葦</dc:creator>
  <cp:lastModifiedBy>max.chen</cp:lastModifiedBy>
  <cp:revision>267</cp:revision>
  <cp:lastPrinted>2021-07-02T03:46:22Z</cp:lastPrinted>
  <dcterms:created xsi:type="dcterms:W3CDTF">2018-10-04T07:39:09Z</dcterms:created>
  <dcterms:modified xsi:type="dcterms:W3CDTF">2021-07-05T13:27:49Z</dcterms:modified>
</cp:coreProperties>
</file>