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57" r:id="rId9"/>
    <p:sldId id="258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1DD11A-81FD-478B-86EB-E1E0F3BB281D}" v="1506" dt="2021-06-27T11:20:54.3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5785" autoAdjust="0"/>
  </p:normalViewPr>
  <p:slideViewPr>
    <p:cSldViewPr snapToGrid="0">
      <p:cViewPr varScale="1">
        <p:scale>
          <a:sx n="114" d="100"/>
          <a:sy n="114" d="100"/>
        </p:scale>
        <p:origin x="170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6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林" userId="b7608764-d258-494a-801f-6721858a5086" providerId="ADAL" clId="{8E1DD11A-81FD-478B-86EB-E1E0F3BB281D}"/>
    <pc:docChg chg="undo custSel addSld delSld modSld">
      <pc:chgData name="林" userId="b7608764-d258-494a-801f-6721858a5086" providerId="ADAL" clId="{8E1DD11A-81FD-478B-86EB-E1E0F3BB281D}" dt="2021-06-27T11:21:02.330" v="11088" actId="14100"/>
      <pc:docMkLst>
        <pc:docMk/>
      </pc:docMkLst>
      <pc:sldChg chg="del">
        <pc:chgData name="林" userId="b7608764-d258-494a-801f-6721858a5086" providerId="ADAL" clId="{8E1DD11A-81FD-478B-86EB-E1E0F3BB281D}" dt="2021-06-27T07:47:18.206" v="0" actId="47"/>
        <pc:sldMkLst>
          <pc:docMk/>
          <pc:sldMk cId="394978803" sldId="257"/>
        </pc:sldMkLst>
      </pc:sldChg>
      <pc:sldChg chg="modSp new mod">
        <pc:chgData name="林" userId="b7608764-d258-494a-801f-6721858a5086" providerId="ADAL" clId="{8E1DD11A-81FD-478B-86EB-E1E0F3BB281D}" dt="2021-06-27T07:50:10.370" v="245" actId="20577"/>
        <pc:sldMkLst>
          <pc:docMk/>
          <pc:sldMk cId="538335832" sldId="257"/>
        </pc:sldMkLst>
        <pc:spChg chg="mod">
          <ac:chgData name="林" userId="b7608764-d258-494a-801f-6721858a5086" providerId="ADAL" clId="{8E1DD11A-81FD-478B-86EB-E1E0F3BB281D}" dt="2021-06-27T07:47:46.323" v="13"/>
          <ac:spMkLst>
            <pc:docMk/>
            <pc:sldMk cId="538335832" sldId="257"/>
            <ac:spMk id="2" creationId="{1A9A42B2-54A3-4D76-B09A-3F9999EC73B7}"/>
          </ac:spMkLst>
        </pc:spChg>
        <pc:spChg chg="mod">
          <ac:chgData name="林" userId="b7608764-d258-494a-801f-6721858a5086" providerId="ADAL" clId="{8E1DD11A-81FD-478B-86EB-E1E0F3BB281D}" dt="2021-06-27T07:50:10.370" v="245" actId="20577"/>
          <ac:spMkLst>
            <pc:docMk/>
            <pc:sldMk cId="538335832" sldId="257"/>
            <ac:spMk id="3" creationId="{0195C35B-661C-443C-9B35-6AD349E2852C}"/>
          </ac:spMkLst>
        </pc:spChg>
      </pc:sldChg>
      <pc:sldChg chg="del">
        <pc:chgData name="林" userId="b7608764-d258-494a-801f-6721858a5086" providerId="ADAL" clId="{8E1DD11A-81FD-478B-86EB-E1E0F3BB281D}" dt="2021-06-27T07:47:18.206" v="0" actId="47"/>
        <pc:sldMkLst>
          <pc:docMk/>
          <pc:sldMk cId="373677393" sldId="258"/>
        </pc:sldMkLst>
      </pc:sldChg>
      <pc:sldChg chg="modSp new mod">
        <pc:chgData name="林" userId="b7608764-d258-494a-801f-6721858a5086" providerId="ADAL" clId="{8E1DD11A-81FD-478B-86EB-E1E0F3BB281D}" dt="2021-06-27T11:11:14.094" v="9606"/>
        <pc:sldMkLst>
          <pc:docMk/>
          <pc:sldMk cId="3141996416" sldId="258"/>
        </pc:sldMkLst>
        <pc:spChg chg="mod">
          <ac:chgData name="林" userId="b7608764-d258-494a-801f-6721858a5086" providerId="ADAL" clId="{8E1DD11A-81FD-478B-86EB-E1E0F3BB281D}" dt="2021-06-27T07:51:33.028" v="258"/>
          <ac:spMkLst>
            <pc:docMk/>
            <pc:sldMk cId="3141996416" sldId="258"/>
            <ac:spMk id="2" creationId="{D609B6A7-9859-49AE-AF4A-8AA09A2349B8}"/>
          </ac:spMkLst>
        </pc:spChg>
        <pc:spChg chg="mod">
          <ac:chgData name="林" userId="b7608764-d258-494a-801f-6721858a5086" providerId="ADAL" clId="{8E1DD11A-81FD-478B-86EB-E1E0F3BB281D}" dt="2021-06-27T11:11:14.094" v="9606"/>
          <ac:spMkLst>
            <pc:docMk/>
            <pc:sldMk cId="3141996416" sldId="258"/>
            <ac:spMk id="3" creationId="{79384D81-22D0-4803-8A8B-6FAB84F11825}"/>
          </ac:spMkLst>
        </pc:spChg>
      </pc:sldChg>
      <pc:sldChg chg="del">
        <pc:chgData name="林" userId="b7608764-d258-494a-801f-6721858a5086" providerId="ADAL" clId="{8E1DD11A-81FD-478B-86EB-E1E0F3BB281D}" dt="2021-06-27T07:47:18.206" v="0" actId="47"/>
        <pc:sldMkLst>
          <pc:docMk/>
          <pc:sldMk cId="607186474" sldId="259"/>
        </pc:sldMkLst>
      </pc:sldChg>
      <pc:sldChg chg="addSp delSp modSp new mod modClrScheme chgLayout">
        <pc:chgData name="林" userId="b7608764-d258-494a-801f-6721858a5086" providerId="ADAL" clId="{8E1DD11A-81FD-478B-86EB-E1E0F3BB281D}" dt="2021-06-27T08:13:42.799" v="2430" actId="1076"/>
        <pc:sldMkLst>
          <pc:docMk/>
          <pc:sldMk cId="1496115444" sldId="259"/>
        </pc:sldMkLst>
        <pc:spChg chg="mod">
          <ac:chgData name="林" userId="b7608764-d258-494a-801f-6721858a5086" providerId="ADAL" clId="{8E1DD11A-81FD-478B-86EB-E1E0F3BB281D}" dt="2021-06-27T08:13:39.681" v="2429" actId="26606"/>
          <ac:spMkLst>
            <pc:docMk/>
            <pc:sldMk cId="1496115444" sldId="259"/>
            <ac:spMk id="2" creationId="{09301A94-DF80-47AD-B628-AE4278B05472}"/>
          </ac:spMkLst>
        </pc:spChg>
        <pc:spChg chg="mod">
          <ac:chgData name="林" userId="b7608764-d258-494a-801f-6721858a5086" providerId="ADAL" clId="{8E1DD11A-81FD-478B-86EB-E1E0F3BB281D}" dt="2021-06-27T08:13:39.681" v="2429" actId="26606"/>
          <ac:spMkLst>
            <pc:docMk/>
            <pc:sldMk cId="1496115444" sldId="259"/>
            <ac:spMk id="3" creationId="{3AB592C4-740B-48DE-A8D2-14DA47E46F1E}"/>
          </ac:spMkLst>
        </pc:spChg>
        <pc:spChg chg="mod ord">
          <ac:chgData name="林" userId="b7608764-d258-494a-801f-6721858a5086" providerId="ADAL" clId="{8E1DD11A-81FD-478B-86EB-E1E0F3BB281D}" dt="2021-06-27T08:13:39.681" v="2429" actId="26606"/>
          <ac:spMkLst>
            <pc:docMk/>
            <pc:sldMk cId="1496115444" sldId="259"/>
            <ac:spMk id="4" creationId="{C51B3DF7-3412-41C8-B192-BF1CE9CB0510}"/>
          </ac:spMkLst>
        </pc:spChg>
        <pc:picChg chg="add del mod">
          <ac:chgData name="林" userId="b7608764-d258-494a-801f-6721858a5086" providerId="ADAL" clId="{8E1DD11A-81FD-478B-86EB-E1E0F3BB281D}" dt="2021-06-27T08:13:00.864" v="2421" actId="478"/>
          <ac:picMkLst>
            <pc:docMk/>
            <pc:sldMk cId="1496115444" sldId="259"/>
            <ac:picMk id="6" creationId="{872F95F5-9CC7-4473-B78A-18ABED3381E0}"/>
          </ac:picMkLst>
        </pc:picChg>
        <pc:picChg chg="add mod">
          <ac:chgData name="林" userId="b7608764-d258-494a-801f-6721858a5086" providerId="ADAL" clId="{8E1DD11A-81FD-478B-86EB-E1E0F3BB281D}" dt="2021-06-27T08:13:42.799" v="2430" actId="1076"/>
          <ac:picMkLst>
            <pc:docMk/>
            <pc:sldMk cId="1496115444" sldId="259"/>
            <ac:picMk id="8" creationId="{4F27C1FB-FB64-496C-A0E1-4D931D5F5A7D}"/>
          </ac:picMkLst>
        </pc:picChg>
      </pc:sldChg>
      <pc:sldChg chg="delSp modSp add del mod">
        <pc:chgData name="林" userId="b7608764-d258-494a-801f-6721858a5086" providerId="ADAL" clId="{8E1DD11A-81FD-478B-86EB-E1E0F3BB281D}" dt="2021-06-27T09:02:03.632" v="4539" actId="47"/>
        <pc:sldMkLst>
          <pc:docMk/>
          <pc:sldMk cId="3175007158" sldId="260"/>
        </pc:sldMkLst>
        <pc:spChg chg="mod">
          <ac:chgData name="林" userId="b7608764-d258-494a-801f-6721858a5086" providerId="ADAL" clId="{8E1DD11A-81FD-478B-86EB-E1E0F3BB281D}" dt="2021-06-27T08:09:50.441" v="2411"/>
          <ac:spMkLst>
            <pc:docMk/>
            <pc:sldMk cId="3175007158" sldId="260"/>
            <ac:spMk id="3" creationId="{3AB592C4-740B-48DE-A8D2-14DA47E46F1E}"/>
          </ac:spMkLst>
        </pc:spChg>
        <pc:picChg chg="del mod">
          <ac:chgData name="林" userId="b7608764-d258-494a-801f-6721858a5086" providerId="ADAL" clId="{8E1DD11A-81FD-478B-86EB-E1E0F3BB281D}" dt="2021-06-27T08:06:00.151" v="1651" actId="478"/>
          <ac:picMkLst>
            <pc:docMk/>
            <pc:sldMk cId="3175007158" sldId="260"/>
            <ac:picMk id="6" creationId="{872F95F5-9CC7-4473-B78A-18ABED3381E0}"/>
          </ac:picMkLst>
        </pc:picChg>
      </pc:sldChg>
      <pc:sldChg chg="del">
        <pc:chgData name="林" userId="b7608764-d258-494a-801f-6721858a5086" providerId="ADAL" clId="{8E1DD11A-81FD-478B-86EB-E1E0F3BB281D}" dt="2021-06-27T07:47:18.206" v="0" actId="47"/>
        <pc:sldMkLst>
          <pc:docMk/>
          <pc:sldMk cId="4279858170" sldId="260"/>
        </pc:sldMkLst>
      </pc:sldChg>
      <pc:sldChg chg="del">
        <pc:chgData name="林" userId="b7608764-d258-494a-801f-6721858a5086" providerId="ADAL" clId="{8E1DD11A-81FD-478B-86EB-E1E0F3BB281D}" dt="2021-06-27T07:47:18.206" v="0" actId="47"/>
        <pc:sldMkLst>
          <pc:docMk/>
          <pc:sldMk cId="1792682062" sldId="261"/>
        </pc:sldMkLst>
      </pc:sldChg>
      <pc:sldChg chg="addSp delSp modSp new mod">
        <pc:chgData name="林" userId="b7608764-d258-494a-801f-6721858a5086" providerId="ADAL" clId="{8E1DD11A-81FD-478B-86EB-E1E0F3BB281D}" dt="2021-06-27T09:01:15.953" v="4519" actId="1076"/>
        <pc:sldMkLst>
          <pc:docMk/>
          <pc:sldMk cId="3768848547" sldId="261"/>
        </pc:sldMkLst>
        <pc:spChg chg="mod">
          <ac:chgData name="林" userId="b7608764-d258-494a-801f-6721858a5086" providerId="ADAL" clId="{8E1DD11A-81FD-478B-86EB-E1E0F3BB281D}" dt="2021-06-27T08:10:16.611" v="2420" actId="20577"/>
          <ac:spMkLst>
            <pc:docMk/>
            <pc:sldMk cId="3768848547" sldId="261"/>
            <ac:spMk id="2" creationId="{A29E1B42-00B0-41D1-84BE-0DE81614909E}"/>
          </ac:spMkLst>
        </pc:spChg>
        <pc:spChg chg="mod">
          <ac:chgData name="林" userId="b7608764-d258-494a-801f-6721858a5086" providerId="ADAL" clId="{8E1DD11A-81FD-478B-86EB-E1E0F3BB281D}" dt="2021-06-27T09:01:13.995" v="4518"/>
          <ac:spMkLst>
            <pc:docMk/>
            <pc:sldMk cId="3768848547" sldId="261"/>
            <ac:spMk id="3" creationId="{924EB6F8-05F3-4081-9359-AFD14B11D34D}"/>
          </ac:spMkLst>
        </pc:spChg>
        <pc:spChg chg="add del mod">
          <ac:chgData name="林" userId="b7608764-d258-494a-801f-6721858a5086" providerId="ADAL" clId="{8E1DD11A-81FD-478B-86EB-E1E0F3BB281D}" dt="2021-06-27T08:20:46.521" v="2680" actId="478"/>
          <ac:spMkLst>
            <pc:docMk/>
            <pc:sldMk cId="3768848547" sldId="261"/>
            <ac:spMk id="7" creationId="{EDD600CE-FF54-477A-BB53-959E8D91B0C4}"/>
          </ac:spMkLst>
        </pc:spChg>
        <pc:spChg chg="add del mod">
          <ac:chgData name="林" userId="b7608764-d258-494a-801f-6721858a5086" providerId="ADAL" clId="{8E1DD11A-81FD-478B-86EB-E1E0F3BB281D}" dt="2021-06-27T08:20:50.041" v="2682" actId="478"/>
          <ac:spMkLst>
            <pc:docMk/>
            <pc:sldMk cId="3768848547" sldId="261"/>
            <ac:spMk id="10" creationId="{88DA2237-4842-4E4D-96DC-4FF09D48C2F2}"/>
          </ac:spMkLst>
        </pc:spChg>
        <pc:spChg chg="add del mod">
          <ac:chgData name="林" userId="b7608764-d258-494a-801f-6721858a5086" providerId="ADAL" clId="{8E1DD11A-81FD-478B-86EB-E1E0F3BB281D}" dt="2021-06-27T08:16:31.401" v="2487" actId="478"/>
          <ac:spMkLst>
            <pc:docMk/>
            <pc:sldMk cId="3768848547" sldId="261"/>
            <ac:spMk id="11" creationId="{F402D3C6-5134-4428-9E9A-104B082B83C4}"/>
          </ac:spMkLst>
        </pc:spChg>
        <pc:spChg chg="add del mod">
          <ac:chgData name="林" userId="b7608764-d258-494a-801f-6721858a5086" providerId="ADAL" clId="{8E1DD11A-81FD-478B-86EB-E1E0F3BB281D}" dt="2021-06-27T08:20:47.611" v="2681" actId="478"/>
          <ac:spMkLst>
            <pc:docMk/>
            <pc:sldMk cId="3768848547" sldId="261"/>
            <ac:spMk id="12" creationId="{810FC3BF-12AA-446A-9E1E-AFA96F320045}"/>
          </ac:spMkLst>
        </pc:spChg>
        <pc:spChg chg="add del mod">
          <ac:chgData name="林" userId="b7608764-d258-494a-801f-6721858a5086" providerId="ADAL" clId="{8E1DD11A-81FD-478B-86EB-E1E0F3BB281D}" dt="2021-06-27T08:20:52.931" v="2685" actId="478"/>
          <ac:spMkLst>
            <pc:docMk/>
            <pc:sldMk cId="3768848547" sldId="261"/>
            <ac:spMk id="13" creationId="{C238ECE7-183C-4B01-B652-CF9B7084C72F}"/>
          </ac:spMkLst>
        </pc:spChg>
        <pc:picChg chg="add mod">
          <ac:chgData name="林" userId="b7608764-d258-494a-801f-6721858a5086" providerId="ADAL" clId="{8E1DD11A-81FD-478B-86EB-E1E0F3BB281D}" dt="2021-06-27T09:01:15.953" v="4519" actId="1076"/>
          <ac:picMkLst>
            <pc:docMk/>
            <pc:sldMk cId="3768848547" sldId="261"/>
            <ac:picMk id="6" creationId="{D9CA30E2-7AD1-4980-9F79-7623846ADB28}"/>
          </ac:picMkLst>
        </pc:picChg>
        <pc:cxnChg chg="add del mod">
          <ac:chgData name="林" userId="b7608764-d258-494a-801f-6721858a5086" providerId="ADAL" clId="{8E1DD11A-81FD-478B-86EB-E1E0F3BB281D}" dt="2021-06-27T08:20:50.711" v="2683" actId="478"/>
          <ac:cxnSpMkLst>
            <pc:docMk/>
            <pc:sldMk cId="3768848547" sldId="261"/>
            <ac:cxnSpMk id="9" creationId="{A614290F-BDD4-4B10-8149-60102F095936}"/>
          </ac:cxnSpMkLst>
        </pc:cxnChg>
        <pc:cxnChg chg="add del mod">
          <ac:chgData name="林" userId="b7608764-d258-494a-801f-6721858a5086" providerId="ADAL" clId="{8E1DD11A-81FD-478B-86EB-E1E0F3BB281D}" dt="2021-06-27T08:20:51.721" v="2684" actId="478"/>
          <ac:cxnSpMkLst>
            <pc:docMk/>
            <pc:sldMk cId="3768848547" sldId="261"/>
            <ac:cxnSpMk id="14" creationId="{D0394D4B-842D-4958-8A93-3AC2BDAFB9B8}"/>
          </ac:cxnSpMkLst>
        </pc:cxnChg>
      </pc:sldChg>
      <pc:sldChg chg="del">
        <pc:chgData name="林" userId="b7608764-d258-494a-801f-6721858a5086" providerId="ADAL" clId="{8E1DD11A-81FD-478B-86EB-E1E0F3BB281D}" dt="2021-06-27T07:47:18.206" v="0" actId="47"/>
        <pc:sldMkLst>
          <pc:docMk/>
          <pc:sldMk cId="3279349828" sldId="262"/>
        </pc:sldMkLst>
      </pc:sldChg>
      <pc:sldChg chg="addSp modSp new mod">
        <pc:chgData name="林" userId="b7608764-d258-494a-801f-6721858a5086" providerId="ADAL" clId="{8E1DD11A-81FD-478B-86EB-E1E0F3BB281D}" dt="2021-06-27T09:01:31.562" v="4525" actId="1076"/>
        <pc:sldMkLst>
          <pc:docMk/>
          <pc:sldMk cId="4175575780" sldId="262"/>
        </pc:sldMkLst>
        <pc:spChg chg="mod">
          <ac:chgData name="林" userId="b7608764-d258-494a-801f-6721858a5086" providerId="ADAL" clId="{8E1DD11A-81FD-478B-86EB-E1E0F3BB281D}" dt="2021-06-27T08:19:52.951" v="2634"/>
          <ac:spMkLst>
            <pc:docMk/>
            <pc:sldMk cId="4175575780" sldId="262"/>
            <ac:spMk id="2" creationId="{70FF8E32-D671-419C-BA47-54CDE1EAED8E}"/>
          </ac:spMkLst>
        </pc:spChg>
        <pc:spChg chg="mod">
          <ac:chgData name="林" userId="b7608764-d258-494a-801f-6721858a5086" providerId="ADAL" clId="{8E1DD11A-81FD-478B-86EB-E1E0F3BB281D}" dt="2021-06-27T09:01:26.144" v="4523"/>
          <ac:spMkLst>
            <pc:docMk/>
            <pc:sldMk cId="4175575780" sldId="262"/>
            <ac:spMk id="3" creationId="{D53F004A-F3E7-4D03-919D-E5BD6C0B6696}"/>
          </ac:spMkLst>
        </pc:spChg>
        <pc:picChg chg="add mod">
          <ac:chgData name="林" userId="b7608764-d258-494a-801f-6721858a5086" providerId="ADAL" clId="{8E1DD11A-81FD-478B-86EB-E1E0F3BB281D}" dt="2021-06-27T09:01:31.562" v="4525" actId="1076"/>
          <ac:picMkLst>
            <pc:docMk/>
            <pc:sldMk cId="4175575780" sldId="262"/>
            <ac:picMk id="6" creationId="{7CC5465D-4437-4168-AD48-C02A9FAA52BC}"/>
          </ac:picMkLst>
        </pc:picChg>
      </pc:sldChg>
      <pc:sldChg chg="addSp delSp modSp add mod">
        <pc:chgData name="林" userId="b7608764-d258-494a-801f-6721858a5086" providerId="ADAL" clId="{8E1DD11A-81FD-478B-86EB-E1E0F3BB281D}" dt="2021-06-27T09:01:48.854" v="4533" actId="1076"/>
        <pc:sldMkLst>
          <pc:docMk/>
          <pc:sldMk cId="1642018693" sldId="263"/>
        </pc:sldMkLst>
        <pc:spChg chg="mod">
          <ac:chgData name="林" userId="b7608764-d258-494a-801f-6721858a5086" providerId="ADAL" clId="{8E1DD11A-81FD-478B-86EB-E1E0F3BB281D}" dt="2021-06-27T09:01:46.344" v="4532" actId="20577"/>
          <ac:spMkLst>
            <pc:docMk/>
            <pc:sldMk cId="1642018693" sldId="263"/>
            <ac:spMk id="3" creationId="{D53F004A-F3E7-4D03-919D-E5BD6C0B6696}"/>
          </ac:spMkLst>
        </pc:spChg>
        <pc:picChg chg="del">
          <ac:chgData name="林" userId="b7608764-d258-494a-801f-6721858a5086" providerId="ADAL" clId="{8E1DD11A-81FD-478B-86EB-E1E0F3BB281D}" dt="2021-06-27T08:21:00.478" v="2694" actId="478"/>
          <ac:picMkLst>
            <pc:docMk/>
            <pc:sldMk cId="1642018693" sldId="263"/>
            <ac:picMk id="6" creationId="{7CC5465D-4437-4168-AD48-C02A9FAA52BC}"/>
          </ac:picMkLst>
        </pc:picChg>
        <pc:picChg chg="add mod">
          <ac:chgData name="林" userId="b7608764-d258-494a-801f-6721858a5086" providerId="ADAL" clId="{8E1DD11A-81FD-478B-86EB-E1E0F3BB281D}" dt="2021-06-27T09:01:48.854" v="4533" actId="1076"/>
          <ac:picMkLst>
            <pc:docMk/>
            <pc:sldMk cId="1642018693" sldId="263"/>
            <ac:picMk id="7" creationId="{E0976A63-8E09-407E-BAA3-020C43E00CC6}"/>
          </ac:picMkLst>
        </pc:picChg>
        <pc:picChg chg="add del mod">
          <ac:chgData name="林" userId="b7608764-d258-494a-801f-6721858a5086" providerId="ADAL" clId="{8E1DD11A-81FD-478B-86EB-E1E0F3BB281D}" dt="2021-06-27T09:01:42.606" v="4529" actId="478"/>
          <ac:picMkLst>
            <pc:docMk/>
            <pc:sldMk cId="1642018693" sldId="263"/>
            <ac:picMk id="9" creationId="{27710ADE-BFE4-43E1-B74C-6210D0204171}"/>
          </ac:picMkLst>
        </pc:picChg>
      </pc:sldChg>
      <pc:sldChg chg="new del">
        <pc:chgData name="林" userId="b7608764-d258-494a-801f-6721858a5086" providerId="ADAL" clId="{8E1DD11A-81FD-478B-86EB-E1E0F3BB281D}" dt="2021-06-27T08:22:46.816" v="2740" actId="47"/>
        <pc:sldMkLst>
          <pc:docMk/>
          <pc:sldMk cId="3074422238" sldId="264"/>
        </pc:sldMkLst>
      </pc:sldChg>
      <pc:sldChg chg="addSp delSp modSp add mod">
        <pc:chgData name="林" userId="b7608764-d258-494a-801f-6721858a5086" providerId="ADAL" clId="{8E1DD11A-81FD-478B-86EB-E1E0F3BB281D}" dt="2021-06-27T09:02:02.372" v="4538" actId="1076"/>
        <pc:sldMkLst>
          <pc:docMk/>
          <pc:sldMk cId="3859530839" sldId="264"/>
        </pc:sldMkLst>
        <pc:spChg chg="mod">
          <ac:chgData name="林" userId="b7608764-d258-494a-801f-6721858a5086" providerId="ADAL" clId="{8E1DD11A-81FD-478B-86EB-E1E0F3BB281D}" dt="2021-06-27T09:01:56.693" v="4536"/>
          <ac:spMkLst>
            <pc:docMk/>
            <pc:sldMk cId="3859530839" sldId="264"/>
            <ac:spMk id="3" creationId="{D53F004A-F3E7-4D03-919D-E5BD6C0B6696}"/>
          </ac:spMkLst>
        </pc:spChg>
        <pc:spChg chg="add mod">
          <ac:chgData name="林" userId="b7608764-d258-494a-801f-6721858a5086" providerId="ADAL" clId="{8E1DD11A-81FD-478B-86EB-E1E0F3BB281D}" dt="2021-06-27T09:02:02.372" v="4538" actId="1076"/>
          <ac:spMkLst>
            <pc:docMk/>
            <pc:sldMk cId="3859530839" sldId="264"/>
            <ac:spMk id="8" creationId="{6F86DEF2-D19D-4F2D-9A6A-8D8673FBDD76}"/>
          </ac:spMkLst>
        </pc:spChg>
        <pc:spChg chg="add mod">
          <ac:chgData name="林" userId="b7608764-d258-494a-801f-6721858a5086" providerId="ADAL" clId="{8E1DD11A-81FD-478B-86EB-E1E0F3BB281D}" dt="2021-06-27T09:02:02.372" v="4538" actId="1076"/>
          <ac:spMkLst>
            <pc:docMk/>
            <pc:sldMk cId="3859530839" sldId="264"/>
            <ac:spMk id="14" creationId="{4A1E9C90-AB80-43DB-8E62-39128EE8970D}"/>
          </ac:spMkLst>
        </pc:spChg>
        <pc:picChg chg="add mod">
          <ac:chgData name="林" userId="b7608764-d258-494a-801f-6721858a5086" providerId="ADAL" clId="{8E1DD11A-81FD-478B-86EB-E1E0F3BB281D}" dt="2021-06-27T09:02:02.372" v="4538" actId="1076"/>
          <ac:picMkLst>
            <pc:docMk/>
            <pc:sldMk cId="3859530839" sldId="264"/>
            <ac:picMk id="6" creationId="{651BAB71-FE0D-4DC8-9827-DE117DA5E1EA}"/>
          </ac:picMkLst>
        </pc:picChg>
        <pc:picChg chg="del">
          <ac:chgData name="林" userId="b7608764-d258-494a-801f-6721858a5086" providerId="ADAL" clId="{8E1DD11A-81FD-478B-86EB-E1E0F3BB281D}" dt="2021-06-27T08:22:49.221" v="2742" actId="478"/>
          <ac:picMkLst>
            <pc:docMk/>
            <pc:sldMk cId="3859530839" sldId="264"/>
            <ac:picMk id="7" creationId="{E0976A63-8E09-407E-BAA3-020C43E00CC6}"/>
          </ac:picMkLst>
        </pc:picChg>
        <pc:picChg chg="del">
          <ac:chgData name="林" userId="b7608764-d258-494a-801f-6721858a5086" providerId="ADAL" clId="{8E1DD11A-81FD-478B-86EB-E1E0F3BB281D}" dt="2021-06-27T08:22:49.601" v="2743" actId="478"/>
          <ac:picMkLst>
            <pc:docMk/>
            <pc:sldMk cId="3859530839" sldId="264"/>
            <ac:picMk id="9" creationId="{27710ADE-BFE4-43E1-B74C-6210D0204171}"/>
          </ac:picMkLst>
        </pc:picChg>
        <pc:cxnChg chg="add del mod">
          <ac:chgData name="林" userId="b7608764-d258-494a-801f-6721858a5086" providerId="ADAL" clId="{8E1DD11A-81FD-478B-86EB-E1E0F3BB281D}" dt="2021-06-27T08:23:46.311" v="2757" actId="478"/>
          <ac:cxnSpMkLst>
            <pc:docMk/>
            <pc:sldMk cId="3859530839" sldId="264"/>
            <ac:cxnSpMk id="11" creationId="{F02610C0-33CC-431C-95C2-E34A3C5D9A84}"/>
          </ac:cxnSpMkLst>
        </pc:cxnChg>
        <pc:cxnChg chg="add mod">
          <ac:chgData name="林" userId="b7608764-d258-494a-801f-6721858a5086" providerId="ADAL" clId="{8E1DD11A-81FD-478B-86EB-E1E0F3BB281D}" dt="2021-06-27T09:02:02.372" v="4538" actId="1076"/>
          <ac:cxnSpMkLst>
            <pc:docMk/>
            <pc:sldMk cId="3859530839" sldId="264"/>
            <ac:cxnSpMk id="13" creationId="{E989CA14-5B46-4C63-9C9B-22D91A0E5839}"/>
          </ac:cxnSpMkLst>
        </pc:cxnChg>
      </pc:sldChg>
      <pc:sldChg chg="new del">
        <pc:chgData name="林" userId="b7608764-d258-494a-801f-6721858a5086" providerId="ADAL" clId="{8E1DD11A-81FD-478B-86EB-E1E0F3BB281D}" dt="2021-06-27T08:25:03.075" v="2811" actId="47"/>
        <pc:sldMkLst>
          <pc:docMk/>
          <pc:sldMk cId="51411400" sldId="265"/>
        </pc:sldMkLst>
      </pc:sldChg>
      <pc:sldChg chg="modSp new mod">
        <pc:chgData name="林" userId="b7608764-d258-494a-801f-6721858a5086" providerId="ADAL" clId="{8E1DD11A-81FD-478B-86EB-E1E0F3BB281D}" dt="2021-06-27T10:51:26.374" v="8447"/>
        <pc:sldMkLst>
          <pc:docMk/>
          <pc:sldMk cId="2760295972" sldId="265"/>
        </pc:sldMkLst>
        <pc:spChg chg="mod">
          <ac:chgData name="林" userId="b7608764-d258-494a-801f-6721858a5086" providerId="ADAL" clId="{8E1DD11A-81FD-478B-86EB-E1E0F3BB281D}" dt="2021-06-27T09:36:28.263" v="7135" actId="20577"/>
          <ac:spMkLst>
            <pc:docMk/>
            <pc:sldMk cId="2760295972" sldId="265"/>
            <ac:spMk id="2" creationId="{CF55111D-9510-472E-8A43-926BF34FBDF0}"/>
          </ac:spMkLst>
        </pc:spChg>
        <pc:spChg chg="mod">
          <ac:chgData name="林" userId="b7608764-d258-494a-801f-6721858a5086" providerId="ADAL" clId="{8E1DD11A-81FD-478B-86EB-E1E0F3BB281D}" dt="2021-06-27T10:51:26.374" v="8447"/>
          <ac:spMkLst>
            <pc:docMk/>
            <pc:sldMk cId="2760295972" sldId="265"/>
            <ac:spMk id="3" creationId="{3DF7522D-A51C-4652-8BEA-ECDF564977AB}"/>
          </ac:spMkLst>
        </pc:spChg>
      </pc:sldChg>
      <pc:sldChg chg="addSp delSp modSp add del mod">
        <pc:chgData name="林" userId="b7608764-d258-494a-801f-6721858a5086" providerId="ADAL" clId="{8E1DD11A-81FD-478B-86EB-E1E0F3BB281D}" dt="2021-06-27T09:02:32.770" v="4549" actId="47"/>
        <pc:sldMkLst>
          <pc:docMk/>
          <pc:sldMk cId="3163915045" sldId="265"/>
        </pc:sldMkLst>
        <pc:spChg chg="mod">
          <ac:chgData name="林" userId="b7608764-d258-494a-801f-6721858a5086" providerId="ADAL" clId="{8E1DD11A-81FD-478B-86EB-E1E0F3BB281D}" dt="2021-06-27T08:43:42.420" v="3638" actId="14"/>
          <ac:spMkLst>
            <pc:docMk/>
            <pc:sldMk cId="3163915045" sldId="265"/>
            <ac:spMk id="3" creationId="{D53F004A-F3E7-4D03-919D-E5BD6C0B6696}"/>
          </ac:spMkLst>
        </pc:spChg>
        <pc:spChg chg="add del mod">
          <ac:chgData name="林" userId="b7608764-d258-494a-801f-6721858a5086" providerId="ADAL" clId="{8E1DD11A-81FD-478B-86EB-E1E0F3BB281D}" dt="2021-06-27T08:44:27.614" v="3656" actId="478"/>
          <ac:spMkLst>
            <pc:docMk/>
            <pc:sldMk cId="3163915045" sldId="265"/>
            <ac:spMk id="5" creationId="{290B7CDD-7FC4-4C37-A96D-91479850A699}"/>
          </ac:spMkLst>
        </pc:spChg>
        <pc:spChg chg="del">
          <ac:chgData name="林" userId="b7608764-d258-494a-801f-6721858a5086" providerId="ADAL" clId="{8E1DD11A-81FD-478B-86EB-E1E0F3BB281D}" dt="2021-06-27T08:25:07.221" v="2814" actId="478"/>
          <ac:spMkLst>
            <pc:docMk/>
            <pc:sldMk cId="3163915045" sldId="265"/>
            <ac:spMk id="8" creationId="{6F86DEF2-D19D-4F2D-9A6A-8D8673FBDD76}"/>
          </ac:spMkLst>
        </pc:spChg>
        <pc:spChg chg="add del mod">
          <ac:chgData name="林" userId="b7608764-d258-494a-801f-6721858a5086" providerId="ADAL" clId="{8E1DD11A-81FD-478B-86EB-E1E0F3BB281D}" dt="2021-06-27T08:44:29.265" v="3657" actId="478"/>
          <ac:spMkLst>
            <pc:docMk/>
            <pc:sldMk cId="3163915045" sldId="265"/>
            <ac:spMk id="10" creationId="{5F8CE566-3928-4B14-97F9-7093E83A4022}"/>
          </ac:spMkLst>
        </pc:spChg>
        <pc:spChg chg="del">
          <ac:chgData name="林" userId="b7608764-d258-494a-801f-6721858a5086" providerId="ADAL" clId="{8E1DD11A-81FD-478B-86EB-E1E0F3BB281D}" dt="2021-06-27T08:25:08.321" v="2815" actId="478"/>
          <ac:spMkLst>
            <pc:docMk/>
            <pc:sldMk cId="3163915045" sldId="265"/>
            <ac:spMk id="14" creationId="{4A1E9C90-AB80-43DB-8E62-39128EE8970D}"/>
          </ac:spMkLst>
        </pc:spChg>
        <pc:picChg chg="del">
          <ac:chgData name="林" userId="b7608764-d258-494a-801f-6721858a5086" providerId="ADAL" clId="{8E1DD11A-81FD-478B-86EB-E1E0F3BB281D}" dt="2021-06-27T08:25:06.261" v="2813" actId="478"/>
          <ac:picMkLst>
            <pc:docMk/>
            <pc:sldMk cId="3163915045" sldId="265"/>
            <ac:picMk id="6" creationId="{651BAB71-FE0D-4DC8-9827-DE117DA5E1EA}"/>
          </ac:picMkLst>
        </pc:picChg>
        <pc:cxnChg chg="del">
          <ac:chgData name="林" userId="b7608764-d258-494a-801f-6721858a5086" providerId="ADAL" clId="{8E1DD11A-81FD-478B-86EB-E1E0F3BB281D}" dt="2021-06-27T08:25:08.916" v="2816" actId="478"/>
          <ac:cxnSpMkLst>
            <pc:docMk/>
            <pc:sldMk cId="3163915045" sldId="265"/>
            <ac:cxnSpMk id="13" creationId="{E989CA14-5B46-4C63-9C9B-22D91A0E5839}"/>
          </ac:cxnSpMkLst>
        </pc:cxnChg>
      </pc:sldChg>
      <pc:sldChg chg="addSp delSp modSp new del mod">
        <pc:chgData name="林" userId="b7608764-d258-494a-801f-6721858a5086" providerId="ADAL" clId="{8E1DD11A-81FD-478B-86EB-E1E0F3BB281D}" dt="2021-06-27T08:56:54.054" v="4386" actId="47"/>
        <pc:sldMkLst>
          <pc:docMk/>
          <pc:sldMk cId="2503831610" sldId="266"/>
        </pc:sldMkLst>
        <pc:spChg chg="mod">
          <ac:chgData name="林" userId="b7608764-d258-494a-801f-6721858a5086" providerId="ADAL" clId="{8E1DD11A-81FD-478B-86EB-E1E0F3BB281D}" dt="2021-06-27T08:44:53.613" v="3661" actId="20577"/>
          <ac:spMkLst>
            <pc:docMk/>
            <pc:sldMk cId="2503831610" sldId="266"/>
            <ac:spMk id="2" creationId="{D1C5F536-66C2-4496-B616-C02775219159}"/>
          </ac:spMkLst>
        </pc:spChg>
        <pc:spChg chg="mod">
          <ac:chgData name="林" userId="b7608764-d258-494a-801f-6721858a5086" providerId="ADAL" clId="{8E1DD11A-81FD-478B-86EB-E1E0F3BB281D}" dt="2021-06-27T08:49:12.602" v="3891" actId="1076"/>
          <ac:spMkLst>
            <pc:docMk/>
            <pc:sldMk cId="2503831610" sldId="266"/>
            <ac:spMk id="3" creationId="{9CCC2488-0E0E-48B4-8894-5B2E45BFE28D}"/>
          </ac:spMkLst>
        </pc:spChg>
        <pc:spChg chg="add mod">
          <ac:chgData name="林" userId="b7608764-d258-494a-801f-6721858a5086" providerId="ADAL" clId="{8E1DD11A-81FD-478B-86EB-E1E0F3BB281D}" dt="2021-06-27T08:47:21.778" v="3767" actId="1035"/>
          <ac:spMkLst>
            <pc:docMk/>
            <pc:sldMk cId="2503831610" sldId="266"/>
            <ac:spMk id="5" creationId="{4FD83418-CB6F-4175-93C0-9B37D9F2D05A}"/>
          </ac:spMkLst>
        </pc:spChg>
        <pc:spChg chg="add mod">
          <ac:chgData name="林" userId="b7608764-d258-494a-801f-6721858a5086" providerId="ADAL" clId="{8E1DD11A-81FD-478B-86EB-E1E0F3BB281D}" dt="2021-06-27T08:46:51.460" v="3730" actId="313"/>
          <ac:spMkLst>
            <pc:docMk/>
            <pc:sldMk cId="2503831610" sldId="266"/>
            <ac:spMk id="8" creationId="{634ADAD3-0C2E-495B-96C1-F1C4211912E0}"/>
          </ac:spMkLst>
        </pc:spChg>
        <pc:spChg chg="add mod">
          <ac:chgData name="林" userId="b7608764-d258-494a-801f-6721858a5086" providerId="ADAL" clId="{8E1DD11A-81FD-478B-86EB-E1E0F3BB281D}" dt="2021-06-27T08:46:54.635" v="3731" actId="1076"/>
          <ac:spMkLst>
            <pc:docMk/>
            <pc:sldMk cId="2503831610" sldId="266"/>
            <ac:spMk id="9" creationId="{BB17FAEA-0E40-45E8-BE2F-E6D1C026B346}"/>
          </ac:spMkLst>
        </pc:spChg>
        <pc:spChg chg="add mod">
          <ac:chgData name="林" userId="b7608764-d258-494a-801f-6721858a5086" providerId="ADAL" clId="{8E1DD11A-81FD-478B-86EB-E1E0F3BB281D}" dt="2021-06-27T08:47:24.182" v="3768" actId="1076"/>
          <ac:spMkLst>
            <pc:docMk/>
            <pc:sldMk cId="2503831610" sldId="266"/>
            <ac:spMk id="13" creationId="{54B882F7-B0C8-4736-899C-4B91BDE93709}"/>
          </ac:spMkLst>
        </pc:spChg>
        <pc:spChg chg="add mod">
          <ac:chgData name="林" userId="b7608764-d258-494a-801f-6721858a5086" providerId="ADAL" clId="{8E1DD11A-81FD-478B-86EB-E1E0F3BB281D}" dt="2021-06-27T08:48:04.917" v="3838" actId="14100"/>
          <ac:spMkLst>
            <pc:docMk/>
            <pc:sldMk cId="2503831610" sldId="266"/>
            <ac:spMk id="16" creationId="{15DBB533-A3CB-43FA-AB0B-A2C5568404CC}"/>
          </ac:spMkLst>
        </pc:spChg>
        <pc:spChg chg="add mod">
          <ac:chgData name="林" userId="b7608764-d258-494a-801f-6721858a5086" providerId="ADAL" clId="{8E1DD11A-81FD-478B-86EB-E1E0F3BB281D}" dt="2021-06-27T08:48:18.744" v="3850" actId="20577"/>
          <ac:spMkLst>
            <pc:docMk/>
            <pc:sldMk cId="2503831610" sldId="266"/>
            <ac:spMk id="17" creationId="{2885289D-03F3-4B97-880A-92BA8C09E416}"/>
          </ac:spMkLst>
        </pc:spChg>
        <pc:spChg chg="add mod">
          <ac:chgData name="林" userId="b7608764-d258-494a-801f-6721858a5086" providerId="ADAL" clId="{8E1DD11A-81FD-478B-86EB-E1E0F3BB281D}" dt="2021-06-27T08:48:27.986" v="3859" actId="20577"/>
          <ac:spMkLst>
            <pc:docMk/>
            <pc:sldMk cId="2503831610" sldId="266"/>
            <ac:spMk id="19" creationId="{7FB1427D-63EE-4429-8904-74C5DA77F635}"/>
          </ac:spMkLst>
        </pc:spChg>
        <pc:spChg chg="add mod">
          <ac:chgData name="林" userId="b7608764-d258-494a-801f-6721858a5086" providerId="ADAL" clId="{8E1DD11A-81FD-478B-86EB-E1E0F3BB281D}" dt="2021-06-27T08:49:02.288" v="3889" actId="14100"/>
          <ac:spMkLst>
            <pc:docMk/>
            <pc:sldMk cId="2503831610" sldId="266"/>
            <ac:spMk id="27" creationId="{94601E44-19AB-4781-B794-500D76861914}"/>
          </ac:spMkLst>
        </pc:spChg>
        <pc:cxnChg chg="add">
          <ac:chgData name="林" userId="b7608764-d258-494a-801f-6721858a5086" providerId="ADAL" clId="{8E1DD11A-81FD-478B-86EB-E1E0F3BB281D}" dt="2021-06-27T08:46:20.617" v="3699" actId="11529"/>
          <ac:cxnSpMkLst>
            <pc:docMk/>
            <pc:sldMk cId="2503831610" sldId="266"/>
            <ac:cxnSpMk id="7" creationId="{168DE29C-5BD5-46A7-992A-8AD94449AA33}"/>
          </ac:cxnSpMkLst>
        </pc:cxnChg>
        <pc:cxnChg chg="add mod">
          <ac:chgData name="林" userId="b7608764-d258-494a-801f-6721858a5086" providerId="ADAL" clId="{8E1DD11A-81FD-478B-86EB-E1E0F3BB281D}" dt="2021-06-27T08:47:07.306" v="3733" actId="14100"/>
          <ac:cxnSpMkLst>
            <pc:docMk/>
            <pc:sldMk cId="2503831610" sldId="266"/>
            <ac:cxnSpMk id="11" creationId="{4D608E3E-A71C-4485-BB4B-ACE7BB69E5AA}"/>
          </ac:cxnSpMkLst>
        </pc:cxnChg>
        <pc:cxnChg chg="add mod">
          <ac:chgData name="林" userId="b7608764-d258-494a-801f-6721858a5086" providerId="ADAL" clId="{8E1DD11A-81FD-478B-86EB-E1E0F3BB281D}" dt="2021-06-27T08:48:13.902" v="3841" actId="14100"/>
          <ac:cxnSpMkLst>
            <pc:docMk/>
            <pc:sldMk cId="2503831610" sldId="266"/>
            <ac:cxnSpMk id="15" creationId="{29F868A1-BB89-4125-8B63-0DB5B3593ACB}"/>
          </ac:cxnSpMkLst>
        </pc:cxnChg>
        <pc:cxnChg chg="add">
          <ac:chgData name="林" userId="b7608764-d258-494a-801f-6721858a5086" providerId="ADAL" clId="{8E1DD11A-81FD-478B-86EB-E1E0F3BB281D}" dt="2021-06-27T08:48:32.583" v="3860" actId="11529"/>
          <ac:cxnSpMkLst>
            <pc:docMk/>
            <pc:sldMk cId="2503831610" sldId="266"/>
            <ac:cxnSpMk id="21" creationId="{0DA5037A-DDEC-4BB9-9E07-0851C827EA86}"/>
          </ac:cxnSpMkLst>
        </pc:cxnChg>
        <pc:cxnChg chg="add del mod">
          <ac:chgData name="林" userId="b7608764-d258-494a-801f-6721858a5086" providerId="ADAL" clId="{8E1DD11A-81FD-478B-86EB-E1E0F3BB281D}" dt="2021-06-27T08:48:41.111" v="3862" actId="478"/>
          <ac:cxnSpMkLst>
            <pc:docMk/>
            <pc:sldMk cId="2503831610" sldId="266"/>
            <ac:cxnSpMk id="23" creationId="{7F48A012-CB24-4B6E-B80C-FEC52585AA82}"/>
          </ac:cxnSpMkLst>
        </pc:cxnChg>
        <pc:cxnChg chg="add mod">
          <ac:chgData name="林" userId="b7608764-d258-494a-801f-6721858a5086" providerId="ADAL" clId="{8E1DD11A-81FD-478B-86EB-E1E0F3BB281D}" dt="2021-06-27T08:48:47.673" v="3864" actId="14100"/>
          <ac:cxnSpMkLst>
            <pc:docMk/>
            <pc:sldMk cId="2503831610" sldId="266"/>
            <ac:cxnSpMk id="25" creationId="{4F3705FA-DD33-4C95-840E-2B99BBD72233}"/>
          </ac:cxnSpMkLst>
        </pc:cxnChg>
      </pc:sldChg>
      <pc:sldChg chg="addSp delSp modSp add del mod">
        <pc:chgData name="林" userId="b7608764-d258-494a-801f-6721858a5086" providerId="ADAL" clId="{8E1DD11A-81FD-478B-86EB-E1E0F3BB281D}" dt="2021-06-27T11:04:40.673" v="9207" actId="47"/>
        <pc:sldMkLst>
          <pc:docMk/>
          <pc:sldMk cId="3857650652" sldId="266"/>
        </pc:sldMkLst>
        <pc:spChg chg="mod">
          <ac:chgData name="林" userId="b7608764-d258-494a-801f-6721858a5086" providerId="ADAL" clId="{8E1DD11A-81FD-478B-86EB-E1E0F3BB281D}" dt="2021-06-27T10:53:59.480" v="8464" actId="20577"/>
          <ac:spMkLst>
            <pc:docMk/>
            <pc:sldMk cId="3857650652" sldId="266"/>
            <ac:spMk id="3" creationId="{79384D81-22D0-4803-8A8B-6FAB84F11825}"/>
          </ac:spMkLst>
        </pc:spChg>
        <pc:spChg chg="add mod">
          <ac:chgData name="林" userId="b7608764-d258-494a-801f-6721858a5086" providerId="ADAL" clId="{8E1DD11A-81FD-478B-86EB-E1E0F3BB281D}" dt="2021-06-27T09:48:58.264" v="7725" actId="14100"/>
          <ac:spMkLst>
            <pc:docMk/>
            <pc:sldMk cId="3857650652" sldId="266"/>
            <ac:spMk id="7" creationId="{81B4DE4F-C113-476E-9E78-BC041ACE6667}"/>
          </ac:spMkLst>
        </pc:spChg>
        <pc:spChg chg="add mod">
          <ac:chgData name="林" userId="b7608764-d258-494a-801f-6721858a5086" providerId="ADAL" clId="{8E1DD11A-81FD-478B-86EB-E1E0F3BB281D}" dt="2021-06-27T09:49:49.596" v="7844" actId="14100"/>
          <ac:spMkLst>
            <pc:docMk/>
            <pc:sldMk cId="3857650652" sldId="266"/>
            <ac:spMk id="8" creationId="{DBD9B09E-24E7-4E82-9FBF-E7758923575F}"/>
          </ac:spMkLst>
        </pc:spChg>
        <pc:picChg chg="add del mod">
          <ac:chgData name="林" userId="b7608764-d258-494a-801f-6721858a5086" providerId="ADAL" clId="{8E1DD11A-81FD-478B-86EB-E1E0F3BB281D}" dt="2021-06-27T11:04:39.763" v="9206" actId="478"/>
          <ac:picMkLst>
            <pc:docMk/>
            <pc:sldMk cId="3857650652" sldId="266"/>
            <ac:picMk id="6" creationId="{48253511-7FD6-4010-A8C2-489AFFB4DFFA}"/>
          </ac:picMkLst>
        </pc:picChg>
      </pc:sldChg>
      <pc:sldChg chg="addSp modSp new mod">
        <pc:chgData name="林" userId="b7608764-d258-494a-801f-6721858a5086" providerId="ADAL" clId="{8E1DD11A-81FD-478B-86EB-E1E0F3BB281D}" dt="2021-06-27T11:06:31.661" v="9217" actId="20577"/>
        <pc:sldMkLst>
          <pc:docMk/>
          <pc:sldMk cId="190502901" sldId="267"/>
        </pc:sldMkLst>
        <pc:spChg chg="mod">
          <ac:chgData name="林" userId="b7608764-d258-494a-801f-6721858a5086" providerId="ADAL" clId="{8E1DD11A-81FD-478B-86EB-E1E0F3BB281D}" dt="2021-06-27T10:54:27.076" v="8471" actId="20577"/>
          <ac:spMkLst>
            <pc:docMk/>
            <pc:sldMk cId="190502901" sldId="267"/>
            <ac:spMk id="2" creationId="{79A97959-9F45-462F-BF3E-9682BDAFEAC3}"/>
          </ac:spMkLst>
        </pc:spChg>
        <pc:spChg chg="mod">
          <ac:chgData name="林" userId="b7608764-d258-494a-801f-6721858a5086" providerId="ADAL" clId="{8E1DD11A-81FD-478B-86EB-E1E0F3BB281D}" dt="2021-06-27T11:06:31.661" v="9217" actId="20577"/>
          <ac:spMkLst>
            <pc:docMk/>
            <pc:sldMk cId="190502901" sldId="267"/>
            <ac:spMk id="3" creationId="{BBA50CEE-31D7-4763-8599-A2659B51567A}"/>
          </ac:spMkLst>
        </pc:spChg>
        <pc:spChg chg="add mod">
          <ac:chgData name="林" userId="b7608764-d258-494a-801f-6721858a5086" providerId="ADAL" clId="{8E1DD11A-81FD-478B-86EB-E1E0F3BB281D}" dt="2021-06-27T10:55:05.112" v="8484" actId="14100"/>
          <ac:spMkLst>
            <pc:docMk/>
            <pc:sldMk cId="190502901" sldId="267"/>
            <ac:spMk id="7" creationId="{7A4247CB-27C5-4C40-A5BC-2276C8E704E9}"/>
          </ac:spMkLst>
        </pc:spChg>
        <pc:spChg chg="add mod">
          <ac:chgData name="林" userId="b7608764-d258-494a-801f-6721858a5086" providerId="ADAL" clId="{8E1DD11A-81FD-478B-86EB-E1E0F3BB281D}" dt="2021-06-27T11:01:30.638" v="8993" actId="20577"/>
          <ac:spMkLst>
            <pc:docMk/>
            <pc:sldMk cId="190502901" sldId="267"/>
            <ac:spMk id="10" creationId="{50A193B8-7850-419A-98AC-8547E6BA2D2D}"/>
          </ac:spMkLst>
        </pc:spChg>
        <pc:picChg chg="add mod">
          <ac:chgData name="林" userId="b7608764-d258-494a-801f-6721858a5086" providerId="ADAL" clId="{8E1DD11A-81FD-478B-86EB-E1E0F3BB281D}" dt="2021-06-27T10:54:50.891" v="8482" actId="1076"/>
          <ac:picMkLst>
            <pc:docMk/>
            <pc:sldMk cId="190502901" sldId="267"/>
            <ac:picMk id="6" creationId="{2A47BED0-74A4-4FEF-915E-EDE152136D4F}"/>
          </ac:picMkLst>
        </pc:picChg>
        <pc:cxnChg chg="add">
          <ac:chgData name="林" userId="b7608764-d258-494a-801f-6721858a5086" providerId="ADAL" clId="{8E1DD11A-81FD-478B-86EB-E1E0F3BB281D}" dt="2021-06-27T10:55:13.152" v="8485" actId="11529"/>
          <ac:cxnSpMkLst>
            <pc:docMk/>
            <pc:sldMk cId="190502901" sldId="267"/>
            <ac:cxnSpMk id="9" creationId="{F18E21B3-4936-4BAC-A4C2-7DB9CF521F13}"/>
          </ac:cxnSpMkLst>
        </pc:cxnChg>
      </pc:sldChg>
      <pc:sldChg chg="addSp delSp modSp add del mod modClrScheme chgLayout">
        <pc:chgData name="林" userId="b7608764-d258-494a-801f-6721858a5086" providerId="ADAL" clId="{8E1DD11A-81FD-478B-86EB-E1E0F3BB281D}" dt="2021-06-27T09:34:27.886" v="6792" actId="47"/>
        <pc:sldMkLst>
          <pc:docMk/>
          <pc:sldMk cId="1835382621" sldId="267"/>
        </pc:sldMkLst>
        <pc:spChg chg="mod">
          <ac:chgData name="林" userId="b7608764-d258-494a-801f-6721858a5086" providerId="ADAL" clId="{8E1DD11A-81FD-478B-86EB-E1E0F3BB281D}" dt="2021-06-27T08:57:16.163" v="4392" actId="26606"/>
          <ac:spMkLst>
            <pc:docMk/>
            <pc:sldMk cId="1835382621" sldId="267"/>
            <ac:spMk id="2" creationId="{D1C5F536-66C2-4496-B616-C02775219159}"/>
          </ac:spMkLst>
        </pc:spChg>
        <pc:spChg chg="mod">
          <ac:chgData name="林" userId="b7608764-d258-494a-801f-6721858a5086" providerId="ADAL" clId="{8E1DD11A-81FD-478B-86EB-E1E0F3BB281D}" dt="2021-06-27T08:57:23.215" v="4402" actId="20577"/>
          <ac:spMkLst>
            <pc:docMk/>
            <pc:sldMk cId="1835382621" sldId="267"/>
            <ac:spMk id="3" creationId="{9CCC2488-0E0E-48B4-8894-5B2E45BFE28D}"/>
          </ac:spMkLst>
        </pc:spChg>
        <pc:spChg chg="mod ord">
          <ac:chgData name="林" userId="b7608764-d258-494a-801f-6721858a5086" providerId="ADAL" clId="{8E1DD11A-81FD-478B-86EB-E1E0F3BB281D}" dt="2021-06-27T08:57:16.163" v="4392" actId="26606"/>
          <ac:spMkLst>
            <pc:docMk/>
            <pc:sldMk cId="1835382621" sldId="267"/>
            <ac:spMk id="4" creationId="{0A8674B1-B180-44E1-95BD-C85DD838A970}"/>
          </ac:spMkLst>
        </pc:spChg>
        <pc:spChg chg="del">
          <ac:chgData name="林" userId="b7608764-d258-494a-801f-6721858a5086" providerId="ADAL" clId="{8E1DD11A-81FD-478B-86EB-E1E0F3BB281D}" dt="2021-06-27T08:49:29.378" v="3893" actId="478"/>
          <ac:spMkLst>
            <pc:docMk/>
            <pc:sldMk cId="1835382621" sldId="267"/>
            <ac:spMk id="5" creationId="{4FD83418-CB6F-4175-93C0-9B37D9F2D05A}"/>
          </ac:spMkLst>
        </pc:spChg>
        <pc:spChg chg="del">
          <ac:chgData name="林" userId="b7608764-d258-494a-801f-6721858a5086" providerId="ADAL" clId="{8E1DD11A-81FD-478B-86EB-E1E0F3BB281D}" dt="2021-06-27T08:49:29.378" v="3893" actId="478"/>
          <ac:spMkLst>
            <pc:docMk/>
            <pc:sldMk cId="1835382621" sldId="267"/>
            <ac:spMk id="8" creationId="{634ADAD3-0C2E-495B-96C1-F1C4211912E0}"/>
          </ac:spMkLst>
        </pc:spChg>
        <pc:spChg chg="del">
          <ac:chgData name="林" userId="b7608764-d258-494a-801f-6721858a5086" providerId="ADAL" clId="{8E1DD11A-81FD-478B-86EB-E1E0F3BB281D}" dt="2021-06-27T08:49:29.378" v="3893" actId="478"/>
          <ac:spMkLst>
            <pc:docMk/>
            <pc:sldMk cId="1835382621" sldId="267"/>
            <ac:spMk id="9" creationId="{BB17FAEA-0E40-45E8-BE2F-E6D1C026B346}"/>
          </ac:spMkLst>
        </pc:spChg>
        <pc:spChg chg="add del">
          <ac:chgData name="林" userId="b7608764-d258-494a-801f-6721858a5086" providerId="ADAL" clId="{8E1DD11A-81FD-478B-86EB-E1E0F3BB281D}" dt="2021-06-27T08:58:39.992" v="4513" actId="478"/>
          <ac:spMkLst>
            <pc:docMk/>
            <pc:sldMk cId="1835382621" sldId="267"/>
            <ac:spMk id="12" creationId="{40E5CF29-B697-4E96-8D94-8205BC7564C3}"/>
          </ac:spMkLst>
        </pc:spChg>
        <pc:spChg chg="del">
          <ac:chgData name="林" userId="b7608764-d258-494a-801f-6721858a5086" providerId="ADAL" clId="{8E1DD11A-81FD-478B-86EB-E1E0F3BB281D}" dt="2021-06-27T08:49:29.378" v="3893" actId="478"/>
          <ac:spMkLst>
            <pc:docMk/>
            <pc:sldMk cId="1835382621" sldId="267"/>
            <ac:spMk id="13" creationId="{54B882F7-B0C8-4736-899C-4B91BDE93709}"/>
          </ac:spMkLst>
        </pc:spChg>
        <pc:spChg chg="del">
          <ac:chgData name="林" userId="b7608764-d258-494a-801f-6721858a5086" providerId="ADAL" clId="{8E1DD11A-81FD-478B-86EB-E1E0F3BB281D}" dt="2021-06-27T08:49:31.009" v="3894" actId="478"/>
          <ac:spMkLst>
            <pc:docMk/>
            <pc:sldMk cId="1835382621" sldId="267"/>
            <ac:spMk id="16" creationId="{15DBB533-A3CB-43FA-AB0B-A2C5568404CC}"/>
          </ac:spMkLst>
        </pc:spChg>
        <pc:spChg chg="del">
          <ac:chgData name="林" userId="b7608764-d258-494a-801f-6721858a5086" providerId="ADAL" clId="{8E1DD11A-81FD-478B-86EB-E1E0F3BB281D}" dt="2021-06-27T08:49:29.378" v="3893" actId="478"/>
          <ac:spMkLst>
            <pc:docMk/>
            <pc:sldMk cId="1835382621" sldId="267"/>
            <ac:spMk id="17" creationId="{2885289D-03F3-4B97-880A-92BA8C09E416}"/>
          </ac:spMkLst>
        </pc:spChg>
        <pc:spChg chg="del">
          <ac:chgData name="林" userId="b7608764-d258-494a-801f-6721858a5086" providerId="ADAL" clId="{8E1DD11A-81FD-478B-86EB-E1E0F3BB281D}" dt="2021-06-27T08:49:29.378" v="3893" actId="478"/>
          <ac:spMkLst>
            <pc:docMk/>
            <pc:sldMk cId="1835382621" sldId="267"/>
            <ac:spMk id="19" creationId="{7FB1427D-63EE-4429-8904-74C5DA77F635}"/>
          </ac:spMkLst>
        </pc:spChg>
        <pc:spChg chg="add del mod">
          <ac:chgData name="林" userId="b7608764-d258-494a-801f-6721858a5086" providerId="ADAL" clId="{8E1DD11A-81FD-478B-86EB-E1E0F3BB281D}" dt="2021-06-27T08:58:38.994" v="4512" actId="478"/>
          <ac:spMkLst>
            <pc:docMk/>
            <pc:sldMk cId="1835382621" sldId="267"/>
            <ac:spMk id="22" creationId="{B0FC8813-AF6B-47F2-BA15-8B5DC0634F6E}"/>
          </ac:spMkLst>
        </pc:spChg>
        <pc:spChg chg="del">
          <ac:chgData name="林" userId="b7608764-d258-494a-801f-6721858a5086" providerId="ADAL" clId="{8E1DD11A-81FD-478B-86EB-E1E0F3BB281D}" dt="2021-06-27T08:49:29.378" v="3893" actId="478"/>
          <ac:spMkLst>
            <pc:docMk/>
            <pc:sldMk cId="1835382621" sldId="267"/>
            <ac:spMk id="27" creationId="{94601E44-19AB-4781-B794-500D76861914}"/>
          </ac:spMkLst>
        </pc:spChg>
        <pc:picChg chg="add mod">
          <ac:chgData name="林" userId="b7608764-d258-494a-801f-6721858a5086" providerId="ADAL" clId="{8E1DD11A-81FD-478B-86EB-E1E0F3BB281D}" dt="2021-06-27T08:57:16.163" v="4392" actId="26606"/>
          <ac:picMkLst>
            <pc:docMk/>
            <pc:sldMk cId="1835382621" sldId="267"/>
            <ac:picMk id="10" creationId="{BE8250AE-97B5-4A0A-9922-B5ACA8A5F776}"/>
          </ac:picMkLst>
        </pc:picChg>
        <pc:cxnChg chg="del">
          <ac:chgData name="林" userId="b7608764-d258-494a-801f-6721858a5086" providerId="ADAL" clId="{8E1DD11A-81FD-478B-86EB-E1E0F3BB281D}" dt="2021-06-27T08:49:29.378" v="3893" actId="478"/>
          <ac:cxnSpMkLst>
            <pc:docMk/>
            <pc:sldMk cId="1835382621" sldId="267"/>
            <ac:cxnSpMk id="7" creationId="{168DE29C-5BD5-46A7-992A-8AD94449AA33}"/>
          </ac:cxnSpMkLst>
        </pc:cxnChg>
        <pc:cxnChg chg="del">
          <ac:chgData name="林" userId="b7608764-d258-494a-801f-6721858a5086" providerId="ADAL" clId="{8E1DD11A-81FD-478B-86EB-E1E0F3BB281D}" dt="2021-06-27T08:49:29.378" v="3893" actId="478"/>
          <ac:cxnSpMkLst>
            <pc:docMk/>
            <pc:sldMk cId="1835382621" sldId="267"/>
            <ac:cxnSpMk id="11" creationId="{4D608E3E-A71C-4485-BB4B-ACE7BB69E5AA}"/>
          </ac:cxnSpMkLst>
        </pc:cxnChg>
        <pc:cxnChg chg="del mod">
          <ac:chgData name="林" userId="b7608764-d258-494a-801f-6721858a5086" providerId="ADAL" clId="{8E1DD11A-81FD-478B-86EB-E1E0F3BB281D}" dt="2021-06-27T08:49:29.378" v="3893" actId="478"/>
          <ac:cxnSpMkLst>
            <pc:docMk/>
            <pc:sldMk cId="1835382621" sldId="267"/>
            <ac:cxnSpMk id="15" creationId="{29F868A1-BB89-4125-8B63-0DB5B3593ACB}"/>
          </ac:cxnSpMkLst>
        </pc:cxnChg>
        <pc:cxnChg chg="add del mod">
          <ac:chgData name="林" userId="b7608764-d258-494a-801f-6721858a5086" providerId="ADAL" clId="{8E1DD11A-81FD-478B-86EB-E1E0F3BB281D}" dt="2021-06-27T08:58:40.639" v="4514" actId="478"/>
          <ac:cxnSpMkLst>
            <pc:docMk/>
            <pc:sldMk cId="1835382621" sldId="267"/>
            <ac:cxnSpMk id="18" creationId="{47D946FB-36F2-4730-9D79-B2DA58603D96}"/>
          </ac:cxnSpMkLst>
        </pc:cxnChg>
        <pc:cxnChg chg="del mod">
          <ac:chgData name="林" userId="b7608764-d258-494a-801f-6721858a5086" providerId="ADAL" clId="{8E1DD11A-81FD-478B-86EB-E1E0F3BB281D}" dt="2021-06-27T08:49:29.378" v="3893" actId="478"/>
          <ac:cxnSpMkLst>
            <pc:docMk/>
            <pc:sldMk cId="1835382621" sldId="267"/>
            <ac:cxnSpMk id="21" creationId="{0DA5037A-DDEC-4BB9-9E07-0851C827EA86}"/>
          </ac:cxnSpMkLst>
        </pc:cxnChg>
        <pc:cxnChg chg="del mod">
          <ac:chgData name="林" userId="b7608764-d258-494a-801f-6721858a5086" providerId="ADAL" clId="{8E1DD11A-81FD-478B-86EB-E1E0F3BB281D}" dt="2021-06-27T08:49:29.378" v="3893" actId="478"/>
          <ac:cxnSpMkLst>
            <pc:docMk/>
            <pc:sldMk cId="1835382621" sldId="267"/>
            <ac:cxnSpMk id="25" creationId="{4F3705FA-DD33-4C95-840E-2B99BBD72233}"/>
          </ac:cxnSpMkLst>
        </pc:cxnChg>
      </pc:sldChg>
      <pc:sldChg chg="delSp modSp add del mod">
        <pc:chgData name="林" userId="b7608764-d258-494a-801f-6721858a5086" providerId="ADAL" clId="{8E1DD11A-81FD-478B-86EB-E1E0F3BB281D}" dt="2021-06-27T10:51:33.478" v="8448" actId="47"/>
        <pc:sldMkLst>
          <pc:docMk/>
          <pc:sldMk cId="2421993407" sldId="267"/>
        </pc:sldMkLst>
        <pc:spChg chg="mod">
          <ac:chgData name="林" userId="b7608764-d258-494a-801f-6721858a5086" providerId="ADAL" clId="{8E1DD11A-81FD-478B-86EB-E1E0F3BB281D}" dt="2021-06-27T10:10:43.431" v="8028" actId="5793"/>
          <ac:spMkLst>
            <pc:docMk/>
            <pc:sldMk cId="2421993407" sldId="267"/>
            <ac:spMk id="3" creationId="{79384D81-22D0-4803-8A8B-6FAB84F11825}"/>
          </ac:spMkLst>
        </pc:spChg>
        <pc:spChg chg="del">
          <ac:chgData name="林" userId="b7608764-d258-494a-801f-6721858a5086" providerId="ADAL" clId="{8E1DD11A-81FD-478B-86EB-E1E0F3BB281D}" dt="2021-06-27T10:10:03.103" v="7983" actId="478"/>
          <ac:spMkLst>
            <pc:docMk/>
            <pc:sldMk cId="2421993407" sldId="267"/>
            <ac:spMk id="7" creationId="{81B4DE4F-C113-476E-9E78-BC041ACE6667}"/>
          </ac:spMkLst>
        </pc:spChg>
        <pc:spChg chg="del">
          <ac:chgData name="林" userId="b7608764-d258-494a-801f-6721858a5086" providerId="ADAL" clId="{8E1DD11A-81FD-478B-86EB-E1E0F3BB281D}" dt="2021-06-27T10:10:01.932" v="7982" actId="478"/>
          <ac:spMkLst>
            <pc:docMk/>
            <pc:sldMk cId="2421993407" sldId="267"/>
            <ac:spMk id="8" creationId="{DBD9B09E-24E7-4E82-9FBF-E7758923575F}"/>
          </ac:spMkLst>
        </pc:spChg>
        <pc:picChg chg="del">
          <ac:chgData name="林" userId="b7608764-d258-494a-801f-6721858a5086" providerId="ADAL" clId="{8E1DD11A-81FD-478B-86EB-E1E0F3BB281D}" dt="2021-06-27T10:10:00.245" v="7981" actId="478"/>
          <ac:picMkLst>
            <pc:docMk/>
            <pc:sldMk cId="2421993407" sldId="267"/>
            <ac:picMk id="6" creationId="{48253511-7FD6-4010-A8C2-489AFFB4DFFA}"/>
          </ac:picMkLst>
        </pc:picChg>
      </pc:sldChg>
      <pc:sldChg chg="addSp modSp add del mod">
        <pc:chgData name="林" userId="b7608764-d258-494a-801f-6721858a5086" providerId="ADAL" clId="{8E1DD11A-81FD-478B-86EB-E1E0F3BB281D}" dt="2021-06-27T09:34:14.710" v="6790" actId="47"/>
        <pc:sldMkLst>
          <pc:docMk/>
          <pc:sldMk cId="90753274" sldId="268"/>
        </pc:sldMkLst>
        <pc:spChg chg="mod">
          <ac:chgData name="林" userId="b7608764-d258-494a-801f-6721858a5086" providerId="ADAL" clId="{8E1DD11A-81FD-478B-86EB-E1E0F3BB281D}" dt="2021-06-27T09:05:16.089" v="4911"/>
          <ac:spMkLst>
            <pc:docMk/>
            <pc:sldMk cId="90753274" sldId="268"/>
            <ac:spMk id="3" creationId="{D53F004A-F3E7-4D03-919D-E5BD6C0B6696}"/>
          </ac:spMkLst>
        </pc:spChg>
        <pc:spChg chg="add">
          <ac:chgData name="林" userId="b7608764-d258-494a-801f-6721858a5086" providerId="ADAL" clId="{8E1DD11A-81FD-478B-86EB-E1E0F3BB281D}" dt="2021-06-27T09:07:41.079" v="5240" actId="11529"/>
          <ac:spMkLst>
            <pc:docMk/>
            <pc:sldMk cId="90753274" sldId="268"/>
            <ac:spMk id="7" creationId="{80802644-5CCF-4856-A494-D422BACCD1C8}"/>
          </ac:spMkLst>
        </pc:spChg>
        <pc:spChg chg="add mod">
          <ac:chgData name="林" userId="b7608764-d258-494a-801f-6721858a5086" providerId="ADAL" clId="{8E1DD11A-81FD-478B-86EB-E1E0F3BB281D}" dt="2021-06-27T09:07:58.884" v="5270" actId="20577"/>
          <ac:spMkLst>
            <pc:docMk/>
            <pc:sldMk cId="90753274" sldId="268"/>
            <ac:spMk id="10" creationId="{91649FCC-0D51-4773-9272-6F70EF8A54C6}"/>
          </ac:spMkLst>
        </pc:spChg>
        <pc:picChg chg="add mod">
          <ac:chgData name="林" userId="b7608764-d258-494a-801f-6721858a5086" providerId="ADAL" clId="{8E1DD11A-81FD-478B-86EB-E1E0F3BB281D}" dt="2021-06-27T09:05:17.995" v="4912" actId="1076"/>
          <ac:picMkLst>
            <pc:docMk/>
            <pc:sldMk cId="90753274" sldId="268"/>
            <ac:picMk id="6" creationId="{C26C683E-0A59-4ABD-A75F-8B64F7EDF987}"/>
          </ac:picMkLst>
        </pc:picChg>
        <pc:cxnChg chg="add">
          <ac:chgData name="林" userId="b7608764-d258-494a-801f-6721858a5086" providerId="ADAL" clId="{8E1DD11A-81FD-478B-86EB-E1E0F3BB281D}" dt="2021-06-27T09:07:49.676" v="5241" actId="11529"/>
          <ac:cxnSpMkLst>
            <pc:docMk/>
            <pc:sldMk cId="90753274" sldId="268"/>
            <ac:cxnSpMk id="9" creationId="{F86F235A-5643-42CC-AC99-9147CBFEB39D}"/>
          </ac:cxnSpMkLst>
        </pc:cxnChg>
      </pc:sldChg>
      <pc:sldChg chg="add del">
        <pc:chgData name="林" userId="b7608764-d258-494a-801f-6721858a5086" providerId="ADAL" clId="{8E1DD11A-81FD-478B-86EB-E1E0F3BB281D}" dt="2021-06-27T08:57:27.301" v="4403" actId="47"/>
        <pc:sldMkLst>
          <pc:docMk/>
          <pc:sldMk cId="995002871" sldId="268"/>
        </pc:sldMkLst>
      </pc:sldChg>
      <pc:sldChg chg="addSp modSp add mod">
        <pc:chgData name="林" userId="b7608764-d258-494a-801f-6721858a5086" providerId="ADAL" clId="{8E1DD11A-81FD-478B-86EB-E1E0F3BB281D}" dt="2021-06-27T11:06:26.475" v="9215"/>
        <pc:sldMkLst>
          <pc:docMk/>
          <pc:sldMk cId="1609343427" sldId="268"/>
        </pc:sldMkLst>
        <pc:spChg chg="mod">
          <ac:chgData name="林" userId="b7608764-d258-494a-801f-6721858a5086" providerId="ADAL" clId="{8E1DD11A-81FD-478B-86EB-E1E0F3BB281D}" dt="2021-06-27T11:06:26.475" v="9215"/>
          <ac:spMkLst>
            <pc:docMk/>
            <pc:sldMk cId="1609343427" sldId="268"/>
            <ac:spMk id="3" creationId="{BBA50CEE-31D7-4763-8599-A2659B51567A}"/>
          </ac:spMkLst>
        </pc:spChg>
        <pc:spChg chg="mod">
          <ac:chgData name="林" userId="b7608764-d258-494a-801f-6721858a5086" providerId="ADAL" clId="{8E1DD11A-81FD-478B-86EB-E1E0F3BB281D}" dt="2021-06-27T10:56:38.756" v="8742" actId="14100"/>
          <ac:spMkLst>
            <pc:docMk/>
            <pc:sldMk cId="1609343427" sldId="268"/>
            <ac:spMk id="7" creationId="{7A4247CB-27C5-4C40-A5BC-2276C8E704E9}"/>
          </ac:spMkLst>
        </pc:spChg>
        <pc:spChg chg="mod">
          <ac:chgData name="林" userId="b7608764-d258-494a-801f-6721858a5086" providerId="ADAL" clId="{8E1DD11A-81FD-478B-86EB-E1E0F3BB281D}" dt="2021-06-27T11:01:56.084" v="8996" actId="20577"/>
          <ac:spMkLst>
            <pc:docMk/>
            <pc:sldMk cId="1609343427" sldId="268"/>
            <ac:spMk id="10" creationId="{50A193B8-7850-419A-98AC-8547E6BA2D2D}"/>
          </ac:spMkLst>
        </pc:spChg>
        <pc:spChg chg="add">
          <ac:chgData name="林" userId="b7608764-d258-494a-801f-6721858a5086" providerId="ADAL" clId="{8E1DD11A-81FD-478B-86EB-E1E0F3BB281D}" dt="2021-06-27T11:01:45.890" v="8994" actId="11529"/>
          <ac:spMkLst>
            <pc:docMk/>
            <pc:sldMk cId="1609343427" sldId="268"/>
            <ac:spMk id="12" creationId="{3D3D58FF-387D-41DD-81EC-8AA9E25A63B1}"/>
          </ac:spMkLst>
        </pc:spChg>
        <pc:cxnChg chg="mod">
          <ac:chgData name="林" userId="b7608764-d258-494a-801f-6721858a5086" providerId="ADAL" clId="{8E1DD11A-81FD-478B-86EB-E1E0F3BB281D}" dt="2021-06-27T10:56:41.130" v="8743" actId="14100"/>
          <ac:cxnSpMkLst>
            <pc:docMk/>
            <pc:sldMk cId="1609343427" sldId="268"/>
            <ac:cxnSpMk id="9" creationId="{F18E21B3-4936-4BAC-A4C2-7DB9CF521F13}"/>
          </ac:cxnSpMkLst>
        </pc:cxnChg>
        <pc:cxnChg chg="add">
          <ac:chgData name="林" userId="b7608764-d258-494a-801f-6721858a5086" providerId="ADAL" clId="{8E1DD11A-81FD-478B-86EB-E1E0F3BB281D}" dt="2021-06-27T11:01:50.945" v="8995" actId="11529"/>
          <ac:cxnSpMkLst>
            <pc:docMk/>
            <pc:sldMk cId="1609343427" sldId="268"/>
            <ac:cxnSpMk id="14" creationId="{E7CEBFF8-F614-4F07-9833-A415130781C8}"/>
          </ac:cxnSpMkLst>
        </pc:cxnChg>
      </pc:sldChg>
      <pc:sldChg chg="addSp delSp modSp add del mod">
        <pc:chgData name="林" userId="b7608764-d258-494a-801f-6721858a5086" providerId="ADAL" clId="{8E1DD11A-81FD-478B-86EB-E1E0F3BB281D}" dt="2021-06-27T09:34:08.471" v="6789" actId="47"/>
        <pc:sldMkLst>
          <pc:docMk/>
          <pc:sldMk cId="1962810980" sldId="269"/>
        </pc:sldMkLst>
        <pc:spChg chg="mod">
          <ac:chgData name="林" userId="b7608764-d258-494a-801f-6721858a5086" providerId="ADAL" clId="{8E1DD11A-81FD-478B-86EB-E1E0F3BB281D}" dt="2021-06-27T09:06:33.883" v="5189"/>
          <ac:spMkLst>
            <pc:docMk/>
            <pc:sldMk cId="1962810980" sldId="269"/>
            <ac:spMk id="3" creationId="{D53F004A-F3E7-4D03-919D-E5BD6C0B6696}"/>
          </ac:spMkLst>
        </pc:spChg>
        <pc:spChg chg="add">
          <ac:chgData name="林" userId="b7608764-d258-494a-801f-6721858a5086" providerId="ADAL" clId="{8E1DD11A-81FD-478B-86EB-E1E0F3BB281D}" dt="2021-06-27T09:06:59.208" v="5193" actId="11529"/>
          <ac:spMkLst>
            <pc:docMk/>
            <pc:sldMk cId="1962810980" sldId="269"/>
            <ac:spMk id="8" creationId="{22BC4125-C780-429D-B74D-E6442119AA9D}"/>
          </ac:spMkLst>
        </pc:spChg>
        <pc:spChg chg="add mod">
          <ac:chgData name="林" userId="b7608764-d258-494a-801f-6721858a5086" providerId="ADAL" clId="{8E1DD11A-81FD-478B-86EB-E1E0F3BB281D}" dt="2021-06-27T09:07:17.779" v="5239" actId="1076"/>
          <ac:spMkLst>
            <pc:docMk/>
            <pc:sldMk cId="1962810980" sldId="269"/>
            <ac:spMk id="11" creationId="{99A3398D-FC59-47C8-8E50-25D7D865F799}"/>
          </ac:spMkLst>
        </pc:spChg>
        <pc:picChg chg="del">
          <ac:chgData name="林" userId="b7608764-d258-494a-801f-6721858a5086" providerId="ADAL" clId="{8E1DD11A-81FD-478B-86EB-E1E0F3BB281D}" dt="2021-06-27T09:05:20.936" v="4914" actId="478"/>
          <ac:picMkLst>
            <pc:docMk/>
            <pc:sldMk cId="1962810980" sldId="269"/>
            <ac:picMk id="6" creationId="{C26C683E-0A59-4ABD-A75F-8B64F7EDF987}"/>
          </ac:picMkLst>
        </pc:picChg>
        <pc:picChg chg="add mod">
          <ac:chgData name="林" userId="b7608764-d258-494a-801f-6721858a5086" providerId="ADAL" clId="{8E1DD11A-81FD-478B-86EB-E1E0F3BB281D}" dt="2021-06-27T09:06:52.797" v="5192" actId="1076"/>
          <ac:picMkLst>
            <pc:docMk/>
            <pc:sldMk cId="1962810980" sldId="269"/>
            <ac:picMk id="7" creationId="{DDFB172F-7012-46A6-9A7E-D17778E04A5C}"/>
          </ac:picMkLst>
        </pc:picChg>
        <pc:cxnChg chg="add">
          <ac:chgData name="林" userId="b7608764-d258-494a-801f-6721858a5086" providerId="ADAL" clId="{8E1DD11A-81FD-478B-86EB-E1E0F3BB281D}" dt="2021-06-27T09:07:04.937" v="5194" actId="11529"/>
          <ac:cxnSpMkLst>
            <pc:docMk/>
            <pc:sldMk cId="1962810980" sldId="269"/>
            <ac:cxnSpMk id="10" creationId="{509617FD-5750-4BAA-A082-78D043B6A50B}"/>
          </ac:cxnSpMkLst>
        </pc:cxnChg>
      </pc:sldChg>
      <pc:sldChg chg="modSp add mod">
        <pc:chgData name="林" userId="b7608764-d258-494a-801f-6721858a5086" providerId="ADAL" clId="{8E1DD11A-81FD-478B-86EB-E1E0F3BB281D}" dt="2021-06-27T11:06:22.324" v="9214" actId="20577"/>
        <pc:sldMkLst>
          <pc:docMk/>
          <pc:sldMk cId="2209970664" sldId="269"/>
        </pc:sldMkLst>
        <pc:spChg chg="mod">
          <ac:chgData name="林" userId="b7608764-d258-494a-801f-6721858a5086" providerId="ADAL" clId="{8E1DD11A-81FD-478B-86EB-E1E0F3BB281D}" dt="2021-06-27T11:06:22.324" v="9214" actId="20577"/>
          <ac:spMkLst>
            <pc:docMk/>
            <pc:sldMk cId="2209970664" sldId="269"/>
            <ac:spMk id="3" creationId="{BBA50CEE-31D7-4763-8599-A2659B51567A}"/>
          </ac:spMkLst>
        </pc:spChg>
        <pc:spChg chg="mod">
          <ac:chgData name="林" userId="b7608764-d258-494a-801f-6721858a5086" providerId="ADAL" clId="{8E1DD11A-81FD-478B-86EB-E1E0F3BB281D}" dt="2021-06-27T10:58:40.385" v="8788" actId="14100"/>
          <ac:spMkLst>
            <pc:docMk/>
            <pc:sldMk cId="2209970664" sldId="269"/>
            <ac:spMk id="7" creationId="{7A4247CB-27C5-4C40-A5BC-2276C8E704E9}"/>
          </ac:spMkLst>
        </pc:spChg>
        <pc:spChg chg="mod">
          <ac:chgData name="林" userId="b7608764-d258-494a-801f-6721858a5086" providerId="ADAL" clId="{8E1DD11A-81FD-478B-86EB-E1E0F3BB281D}" dt="2021-06-27T11:00:55.517" v="8985" actId="20577"/>
          <ac:spMkLst>
            <pc:docMk/>
            <pc:sldMk cId="2209970664" sldId="269"/>
            <ac:spMk id="10" creationId="{50A193B8-7850-419A-98AC-8547E6BA2D2D}"/>
          </ac:spMkLst>
        </pc:spChg>
        <pc:cxnChg chg="mod">
          <ac:chgData name="林" userId="b7608764-d258-494a-801f-6721858a5086" providerId="ADAL" clId="{8E1DD11A-81FD-478B-86EB-E1E0F3BB281D}" dt="2021-06-27T10:58:42.836" v="8789" actId="14100"/>
          <ac:cxnSpMkLst>
            <pc:docMk/>
            <pc:sldMk cId="2209970664" sldId="269"/>
            <ac:cxnSpMk id="9" creationId="{F18E21B3-4936-4BAC-A4C2-7DB9CF521F13}"/>
          </ac:cxnSpMkLst>
        </pc:cxnChg>
      </pc:sldChg>
      <pc:sldChg chg="addSp delSp modSp add mod">
        <pc:chgData name="林" userId="b7608764-d258-494a-801f-6721858a5086" providerId="ADAL" clId="{8E1DD11A-81FD-478B-86EB-E1E0F3BB281D}" dt="2021-06-27T11:06:36.358" v="9219" actId="20577"/>
        <pc:sldMkLst>
          <pc:docMk/>
          <pc:sldMk cId="661147945" sldId="270"/>
        </pc:sldMkLst>
        <pc:spChg chg="mod">
          <ac:chgData name="林" userId="b7608764-d258-494a-801f-6721858a5086" providerId="ADAL" clId="{8E1DD11A-81FD-478B-86EB-E1E0F3BB281D}" dt="2021-06-27T11:06:36.358" v="9219" actId="20577"/>
          <ac:spMkLst>
            <pc:docMk/>
            <pc:sldMk cId="661147945" sldId="270"/>
            <ac:spMk id="3" creationId="{BBA50CEE-31D7-4763-8599-A2659B51567A}"/>
          </ac:spMkLst>
        </pc:spChg>
        <pc:spChg chg="del">
          <ac:chgData name="林" userId="b7608764-d258-494a-801f-6721858a5086" providerId="ADAL" clId="{8E1DD11A-81FD-478B-86EB-E1E0F3BB281D}" dt="2021-06-27T11:02:24.946" v="8999" actId="478"/>
          <ac:spMkLst>
            <pc:docMk/>
            <pc:sldMk cId="661147945" sldId="270"/>
            <ac:spMk id="7" creationId="{7A4247CB-27C5-4C40-A5BC-2276C8E704E9}"/>
          </ac:spMkLst>
        </pc:spChg>
        <pc:spChg chg="del">
          <ac:chgData name="林" userId="b7608764-d258-494a-801f-6721858a5086" providerId="ADAL" clId="{8E1DD11A-81FD-478B-86EB-E1E0F3BB281D}" dt="2021-06-27T11:02:26.354" v="9000" actId="478"/>
          <ac:spMkLst>
            <pc:docMk/>
            <pc:sldMk cId="661147945" sldId="270"/>
            <ac:spMk id="10" creationId="{50A193B8-7850-419A-98AC-8547E6BA2D2D}"/>
          </ac:spMkLst>
        </pc:spChg>
        <pc:spChg chg="add">
          <ac:chgData name="林" userId="b7608764-d258-494a-801f-6721858a5086" providerId="ADAL" clId="{8E1DD11A-81FD-478B-86EB-E1E0F3BB281D}" dt="2021-06-27T11:02:49.409" v="9015" actId="11529"/>
          <ac:spMkLst>
            <pc:docMk/>
            <pc:sldMk cId="661147945" sldId="270"/>
            <ac:spMk id="11" creationId="{CBF51EBD-408C-4BA0-B132-48A1402A8387}"/>
          </ac:spMkLst>
        </pc:spChg>
        <pc:spChg chg="add mod">
          <ac:chgData name="林" userId="b7608764-d258-494a-801f-6721858a5086" providerId="ADAL" clId="{8E1DD11A-81FD-478B-86EB-E1E0F3BB281D}" dt="2021-06-27T11:03:40.356" v="9202" actId="20577"/>
          <ac:spMkLst>
            <pc:docMk/>
            <pc:sldMk cId="661147945" sldId="270"/>
            <ac:spMk id="14" creationId="{960D8361-0F20-46C7-A23F-3D75D185EF47}"/>
          </ac:spMkLst>
        </pc:spChg>
        <pc:picChg chg="del">
          <ac:chgData name="林" userId="b7608764-d258-494a-801f-6721858a5086" providerId="ADAL" clId="{8E1DD11A-81FD-478B-86EB-E1E0F3BB281D}" dt="2021-06-27T11:02:24.084" v="8998" actId="478"/>
          <ac:picMkLst>
            <pc:docMk/>
            <pc:sldMk cId="661147945" sldId="270"/>
            <ac:picMk id="6" creationId="{2A47BED0-74A4-4FEF-915E-EDE152136D4F}"/>
          </ac:picMkLst>
        </pc:picChg>
        <pc:picChg chg="add mod">
          <ac:chgData name="林" userId="b7608764-d258-494a-801f-6721858a5086" providerId="ADAL" clId="{8E1DD11A-81FD-478B-86EB-E1E0F3BB281D}" dt="2021-06-27T11:02:45.602" v="9014" actId="1076"/>
          <ac:picMkLst>
            <pc:docMk/>
            <pc:sldMk cId="661147945" sldId="270"/>
            <ac:picMk id="8" creationId="{29F531A1-EAB4-41BC-8725-0AD9858C7D53}"/>
          </ac:picMkLst>
        </pc:picChg>
        <pc:cxnChg chg="del mod">
          <ac:chgData name="林" userId="b7608764-d258-494a-801f-6721858a5086" providerId="ADAL" clId="{8E1DD11A-81FD-478B-86EB-E1E0F3BB281D}" dt="2021-06-27T11:02:27.091" v="9001" actId="478"/>
          <ac:cxnSpMkLst>
            <pc:docMk/>
            <pc:sldMk cId="661147945" sldId="270"/>
            <ac:cxnSpMk id="9" creationId="{F18E21B3-4936-4BAC-A4C2-7DB9CF521F13}"/>
          </ac:cxnSpMkLst>
        </pc:cxnChg>
        <pc:cxnChg chg="add">
          <ac:chgData name="林" userId="b7608764-d258-494a-801f-6721858a5086" providerId="ADAL" clId="{8E1DD11A-81FD-478B-86EB-E1E0F3BB281D}" dt="2021-06-27T11:02:54.005" v="9016" actId="11529"/>
          <ac:cxnSpMkLst>
            <pc:docMk/>
            <pc:sldMk cId="661147945" sldId="270"/>
            <ac:cxnSpMk id="13" creationId="{1CADF9DD-C5F7-4656-B390-6BB26AEE2223}"/>
          </ac:cxnSpMkLst>
        </pc:cxnChg>
      </pc:sldChg>
      <pc:sldChg chg="addSp modSp new del mod">
        <pc:chgData name="林" userId="b7608764-d258-494a-801f-6721858a5086" providerId="ADAL" clId="{8E1DD11A-81FD-478B-86EB-E1E0F3BB281D}" dt="2021-06-27T09:34:08.471" v="6789" actId="47"/>
        <pc:sldMkLst>
          <pc:docMk/>
          <pc:sldMk cId="1073008127" sldId="270"/>
        </pc:sldMkLst>
        <pc:spChg chg="mod">
          <ac:chgData name="林" userId="b7608764-d258-494a-801f-6721858a5086" providerId="ADAL" clId="{8E1DD11A-81FD-478B-86EB-E1E0F3BB281D}" dt="2021-06-27T09:08:57.911" v="5276" actId="20577"/>
          <ac:spMkLst>
            <pc:docMk/>
            <pc:sldMk cId="1073008127" sldId="270"/>
            <ac:spMk id="2" creationId="{9CC41467-72FA-48A3-857C-4885C6B0CBAE}"/>
          </ac:spMkLst>
        </pc:spChg>
        <pc:spChg chg="mod">
          <ac:chgData name="林" userId="b7608764-d258-494a-801f-6721858a5086" providerId="ADAL" clId="{8E1DD11A-81FD-478B-86EB-E1E0F3BB281D}" dt="2021-06-27T09:12:54.809" v="5489" actId="20577"/>
          <ac:spMkLst>
            <pc:docMk/>
            <pc:sldMk cId="1073008127" sldId="270"/>
            <ac:spMk id="3" creationId="{0337D79B-FC67-4260-8D85-D321F295A262}"/>
          </ac:spMkLst>
        </pc:spChg>
        <pc:spChg chg="add mod">
          <ac:chgData name="林" userId="b7608764-d258-494a-801f-6721858a5086" providerId="ADAL" clId="{8E1DD11A-81FD-478B-86EB-E1E0F3BB281D}" dt="2021-06-27T09:13:28.600" v="5514" actId="404"/>
          <ac:spMkLst>
            <pc:docMk/>
            <pc:sldMk cId="1073008127" sldId="270"/>
            <ac:spMk id="7" creationId="{5EBE2D31-18D5-4D1D-AE3B-4DC819CBC950}"/>
          </ac:spMkLst>
        </pc:spChg>
        <pc:spChg chg="add mod">
          <ac:chgData name="林" userId="b7608764-d258-494a-801f-6721858a5086" providerId="ADAL" clId="{8E1DD11A-81FD-478B-86EB-E1E0F3BB281D}" dt="2021-06-27T09:13:49.725" v="5530" actId="14100"/>
          <ac:spMkLst>
            <pc:docMk/>
            <pc:sldMk cId="1073008127" sldId="270"/>
            <ac:spMk id="8" creationId="{7E6757DC-C709-46C3-9F1B-83456E5587F2}"/>
          </ac:spMkLst>
        </pc:spChg>
        <pc:spChg chg="add mod">
          <ac:chgData name="林" userId="b7608764-d258-494a-801f-6721858a5086" providerId="ADAL" clId="{8E1DD11A-81FD-478B-86EB-E1E0F3BB281D}" dt="2021-06-27T09:14:12.883" v="5556" actId="14100"/>
          <ac:spMkLst>
            <pc:docMk/>
            <pc:sldMk cId="1073008127" sldId="270"/>
            <ac:spMk id="9" creationId="{AA8CE2A9-6D9C-407A-BC9D-79753CC40CCC}"/>
          </ac:spMkLst>
        </pc:spChg>
        <pc:spChg chg="add mod">
          <ac:chgData name="林" userId="b7608764-d258-494a-801f-6721858a5086" providerId="ADAL" clId="{8E1DD11A-81FD-478B-86EB-E1E0F3BB281D}" dt="2021-06-27T09:13:39.746" v="5524" actId="20577"/>
          <ac:spMkLst>
            <pc:docMk/>
            <pc:sldMk cId="1073008127" sldId="270"/>
            <ac:spMk id="10" creationId="{7D3DF254-7854-4C6B-894D-782E329DC515}"/>
          </ac:spMkLst>
        </pc:spChg>
        <pc:spChg chg="add mod">
          <ac:chgData name="林" userId="b7608764-d258-494a-801f-6721858a5086" providerId="ADAL" clId="{8E1DD11A-81FD-478B-86EB-E1E0F3BB281D}" dt="2021-06-27T09:14:05.986" v="5543" actId="14100"/>
          <ac:spMkLst>
            <pc:docMk/>
            <pc:sldMk cId="1073008127" sldId="270"/>
            <ac:spMk id="11" creationId="{3864398C-AA71-409F-BEAC-B1C2541AEBBB}"/>
          </ac:spMkLst>
        </pc:spChg>
        <pc:spChg chg="add mod">
          <ac:chgData name="林" userId="b7608764-d258-494a-801f-6721858a5086" providerId="ADAL" clId="{8E1DD11A-81FD-478B-86EB-E1E0F3BB281D}" dt="2021-06-27T09:14:23.920" v="5566" actId="20577"/>
          <ac:spMkLst>
            <pc:docMk/>
            <pc:sldMk cId="1073008127" sldId="270"/>
            <ac:spMk id="12" creationId="{8B144E41-0E4B-4EBB-B7C5-3BB8E3F9193A}"/>
          </ac:spMkLst>
        </pc:spChg>
        <pc:spChg chg="add">
          <ac:chgData name="林" userId="b7608764-d258-494a-801f-6721858a5086" providerId="ADAL" clId="{8E1DD11A-81FD-478B-86EB-E1E0F3BB281D}" dt="2021-06-27T09:14:29.355" v="5567" actId="11529"/>
          <ac:spMkLst>
            <pc:docMk/>
            <pc:sldMk cId="1073008127" sldId="270"/>
            <ac:spMk id="13" creationId="{1D1D5CB4-CD0E-4F14-9D65-B2885C6CAC09}"/>
          </ac:spMkLst>
        </pc:spChg>
        <pc:spChg chg="add mod">
          <ac:chgData name="林" userId="b7608764-d258-494a-801f-6721858a5086" providerId="ADAL" clId="{8E1DD11A-81FD-478B-86EB-E1E0F3BB281D}" dt="2021-06-27T09:14:46.457" v="5586" actId="20577"/>
          <ac:spMkLst>
            <pc:docMk/>
            <pc:sldMk cId="1073008127" sldId="270"/>
            <ac:spMk id="14" creationId="{3A77C0CB-834B-4911-807F-97436D33158F}"/>
          </ac:spMkLst>
        </pc:spChg>
        <pc:spChg chg="add mod">
          <ac:chgData name="林" userId="b7608764-d258-494a-801f-6721858a5086" providerId="ADAL" clId="{8E1DD11A-81FD-478B-86EB-E1E0F3BB281D}" dt="2021-06-27T09:14:56.096" v="5588" actId="1076"/>
          <ac:spMkLst>
            <pc:docMk/>
            <pc:sldMk cId="1073008127" sldId="270"/>
            <ac:spMk id="15" creationId="{F98721EE-19CA-49A1-9BBB-33E6823E4BC2}"/>
          </ac:spMkLst>
        </pc:spChg>
        <pc:spChg chg="add mod">
          <ac:chgData name="林" userId="b7608764-d258-494a-801f-6721858a5086" providerId="ADAL" clId="{8E1DD11A-81FD-478B-86EB-E1E0F3BB281D}" dt="2021-06-27T09:15:01.951" v="5592" actId="20577"/>
          <ac:spMkLst>
            <pc:docMk/>
            <pc:sldMk cId="1073008127" sldId="270"/>
            <ac:spMk id="16" creationId="{F73EDB59-A403-4A7E-B667-61F8C377F1A5}"/>
          </ac:spMkLst>
        </pc:spChg>
        <pc:spChg chg="add mod">
          <ac:chgData name="林" userId="b7608764-d258-494a-801f-6721858a5086" providerId="ADAL" clId="{8E1DD11A-81FD-478B-86EB-E1E0F3BB281D}" dt="2021-06-27T09:15:11.485" v="5596" actId="1076"/>
          <ac:spMkLst>
            <pc:docMk/>
            <pc:sldMk cId="1073008127" sldId="270"/>
            <ac:spMk id="17" creationId="{CAA48CB2-4E58-42A5-A2FF-916A6DCB53C2}"/>
          </ac:spMkLst>
        </pc:spChg>
        <pc:spChg chg="add mod">
          <ac:chgData name="林" userId="b7608764-d258-494a-801f-6721858a5086" providerId="ADAL" clId="{8E1DD11A-81FD-478B-86EB-E1E0F3BB281D}" dt="2021-06-27T09:15:16.685" v="5600" actId="20577"/>
          <ac:spMkLst>
            <pc:docMk/>
            <pc:sldMk cId="1073008127" sldId="270"/>
            <ac:spMk id="18" creationId="{88501156-7EC1-46D6-8D09-9661A36986D7}"/>
          </ac:spMkLst>
        </pc:spChg>
        <pc:picChg chg="add mod">
          <ac:chgData name="林" userId="b7608764-d258-494a-801f-6721858a5086" providerId="ADAL" clId="{8E1DD11A-81FD-478B-86EB-E1E0F3BB281D}" dt="2021-06-27T09:15:06.449" v="5595" actId="1076"/>
          <ac:picMkLst>
            <pc:docMk/>
            <pc:sldMk cId="1073008127" sldId="270"/>
            <ac:picMk id="6" creationId="{CBFAD267-8852-4FC5-866A-1C69EE54A112}"/>
          </ac:picMkLst>
        </pc:picChg>
      </pc:sldChg>
      <pc:sldChg chg="addSp modSp new del mod">
        <pc:chgData name="林" userId="b7608764-d258-494a-801f-6721858a5086" providerId="ADAL" clId="{8E1DD11A-81FD-478B-86EB-E1E0F3BB281D}" dt="2021-06-27T09:34:08.471" v="6789" actId="47"/>
        <pc:sldMkLst>
          <pc:docMk/>
          <pc:sldMk cId="231451289" sldId="271"/>
        </pc:sldMkLst>
        <pc:spChg chg="mod">
          <ac:chgData name="林" userId="b7608764-d258-494a-801f-6721858a5086" providerId="ADAL" clId="{8E1DD11A-81FD-478B-86EB-E1E0F3BB281D}" dt="2021-06-27T09:15:56.767" v="5604" actId="20577"/>
          <ac:spMkLst>
            <pc:docMk/>
            <pc:sldMk cId="231451289" sldId="271"/>
            <ac:spMk id="2" creationId="{6DFC049C-1A14-4457-80DE-84AF5C7F55FC}"/>
          </ac:spMkLst>
        </pc:spChg>
        <pc:spChg chg="mod">
          <ac:chgData name="林" userId="b7608764-d258-494a-801f-6721858a5086" providerId="ADAL" clId="{8E1DD11A-81FD-478B-86EB-E1E0F3BB281D}" dt="2021-06-27T09:26:32.497" v="6593" actId="20577"/>
          <ac:spMkLst>
            <pc:docMk/>
            <pc:sldMk cId="231451289" sldId="271"/>
            <ac:spMk id="3" creationId="{8AEC1CB1-60CF-41DE-A89F-EBA2A490D9E2}"/>
          </ac:spMkLst>
        </pc:spChg>
        <pc:spChg chg="mod">
          <ac:chgData name="林" userId="b7608764-d258-494a-801f-6721858a5086" providerId="ADAL" clId="{8E1DD11A-81FD-478B-86EB-E1E0F3BB281D}" dt="2021-06-27T09:27:13.315" v="6617" actId="404"/>
          <ac:spMkLst>
            <pc:docMk/>
            <pc:sldMk cId="231451289" sldId="271"/>
            <ac:spMk id="4" creationId="{1C11E3A7-10F4-457D-B53E-6BCE1B873690}"/>
          </ac:spMkLst>
        </pc:spChg>
        <pc:graphicFrameChg chg="add mod modGraphic">
          <ac:chgData name="林" userId="b7608764-d258-494a-801f-6721858a5086" providerId="ADAL" clId="{8E1DD11A-81FD-478B-86EB-E1E0F3BB281D}" dt="2021-06-27T09:27:20.273" v="6623" actId="404"/>
          <ac:graphicFrameMkLst>
            <pc:docMk/>
            <pc:sldMk cId="231451289" sldId="271"/>
            <ac:graphicFrameMk id="5" creationId="{50C6484B-5B93-45B1-A15D-FE9EB2E85DE3}"/>
          </ac:graphicFrameMkLst>
        </pc:graphicFrameChg>
      </pc:sldChg>
      <pc:sldChg chg="new del">
        <pc:chgData name="林" userId="b7608764-d258-494a-801f-6721858a5086" providerId="ADAL" clId="{8E1DD11A-81FD-478B-86EB-E1E0F3BB281D}" dt="2021-06-27T11:04:19.897" v="9204" actId="47"/>
        <pc:sldMkLst>
          <pc:docMk/>
          <pc:sldMk cId="2258021713" sldId="271"/>
        </pc:sldMkLst>
      </pc:sldChg>
      <pc:sldChg chg="addSp delSp modSp add mod">
        <pc:chgData name="林" userId="b7608764-d258-494a-801f-6721858a5086" providerId="ADAL" clId="{8E1DD11A-81FD-478B-86EB-E1E0F3BB281D}" dt="2021-06-27T11:08:39.556" v="9298" actId="20577"/>
        <pc:sldMkLst>
          <pc:docMk/>
          <pc:sldMk cId="3200833533" sldId="271"/>
        </pc:sldMkLst>
        <pc:spChg chg="mod">
          <ac:chgData name="林" userId="b7608764-d258-494a-801f-6721858a5086" providerId="ADAL" clId="{8E1DD11A-81FD-478B-86EB-E1E0F3BB281D}" dt="2021-06-27T11:06:45.683" v="9229" actId="20577"/>
          <ac:spMkLst>
            <pc:docMk/>
            <pc:sldMk cId="3200833533" sldId="271"/>
            <ac:spMk id="3" creationId="{BBA50CEE-31D7-4763-8599-A2659B51567A}"/>
          </ac:spMkLst>
        </pc:spChg>
        <pc:spChg chg="add">
          <ac:chgData name="林" userId="b7608764-d258-494a-801f-6721858a5086" providerId="ADAL" clId="{8E1DD11A-81FD-478B-86EB-E1E0F3BB281D}" dt="2021-06-27T11:08:09.125" v="9238" actId="11529"/>
          <ac:spMkLst>
            <pc:docMk/>
            <pc:sldMk cId="3200833533" sldId="271"/>
            <ac:spMk id="7" creationId="{B417D59B-536A-4A49-B627-CBD9B16FBC1C}"/>
          </ac:spMkLst>
        </pc:spChg>
        <pc:spChg chg="del">
          <ac:chgData name="林" userId="b7608764-d258-494a-801f-6721858a5086" providerId="ADAL" clId="{8E1DD11A-81FD-478B-86EB-E1E0F3BB281D}" dt="2021-06-27T11:06:49.692" v="9231" actId="478"/>
          <ac:spMkLst>
            <pc:docMk/>
            <pc:sldMk cId="3200833533" sldId="271"/>
            <ac:spMk id="11" creationId="{CBF51EBD-408C-4BA0-B132-48A1402A8387}"/>
          </ac:spMkLst>
        </pc:spChg>
        <pc:spChg chg="add mod">
          <ac:chgData name="林" userId="b7608764-d258-494a-801f-6721858a5086" providerId="ADAL" clId="{8E1DD11A-81FD-478B-86EB-E1E0F3BB281D}" dt="2021-06-27T11:08:39.556" v="9298" actId="20577"/>
          <ac:spMkLst>
            <pc:docMk/>
            <pc:sldMk cId="3200833533" sldId="271"/>
            <ac:spMk id="12" creationId="{587C1EFB-E369-4335-B7ED-FED465755086}"/>
          </ac:spMkLst>
        </pc:spChg>
        <pc:spChg chg="del">
          <ac:chgData name="林" userId="b7608764-d258-494a-801f-6721858a5086" providerId="ADAL" clId="{8E1DD11A-81FD-478B-86EB-E1E0F3BB281D}" dt="2021-06-27T11:06:51.006" v="9232" actId="478"/>
          <ac:spMkLst>
            <pc:docMk/>
            <pc:sldMk cId="3200833533" sldId="271"/>
            <ac:spMk id="14" creationId="{960D8361-0F20-46C7-A23F-3D75D185EF47}"/>
          </ac:spMkLst>
        </pc:spChg>
        <pc:picChg chg="add mod">
          <ac:chgData name="林" userId="b7608764-d258-494a-801f-6721858a5086" providerId="ADAL" clId="{8E1DD11A-81FD-478B-86EB-E1E0F3BB281D}" dt="2021-06-27T11:07:11.942" v="9237" actId="1076"/>
          <ac:picMkLst>
            <pc:docMk/>
            <pc:sldMk cId="3200833533" sldId="271"/>
            <ac:picMk id="6" creationId="{B4FC8BA5-0D6D-4BF3-8BDD-11946E51B526}"/>
          </ac:picMkLst>
        </pc:picChg>
        <pc:picChg chg="del">
          <ac:chgData name="林" userId="b7608764-d258-494a-801f-6721858a5086" providerId="ADAL" clId="{8E1DD11A-81FD-478B-86EB-E1E0F3BB281D}" dt="2021-06-27T11:06:48.667" v="9230" actId="478"/>
          <ac:picMkLst>
            <pc:docMk/>
            <pc:sldMk cId="3200833533" sldId="271"/>
            <ac:picMk id="8" creationId="{29F531A1-EAB4-41BC-8725-0AD9858C7D53}"/>
          </ac:picMkLst>
        </pc:picChg>
        <pc:cxnChg chg="add">
          <ac:chgData name="林" userId="b7608764-d258-494a-801f-6721858a5086" providerId="ADAL" clId="{8E1DD11A-81FD-478B-86EB-E1E0F3BB281D}" dt="2021-06-27T11:08:15.862" v="9239" actId="11529"/>
          <ac:cxnSpMkLst>
            <pc:docMk/>
            <pc:sldMk cId="3200833533" sldId="271"/>
            <ac:cxnSpMk id="10" creationId="{1D668894-9E93-4D52-93A7-4F86585E80B9}"/>
          </ac:cxnSpMkLst>
        </pc:cxnChg>
        <pc:cxnChg chg="del mod">
          <ac:chgData name="林" userId="b7608764-d258-494a-801f-6721858a5086" providerId="ADAL" clId="{8E1DD11A-81FD-478B-86EB-E1E0F3BB281D}" dt="2021-06-27T11:06:51.756" v="9233" actId="478"/>
          <ac:cxnSpMkLst>
            <pc:docMk/>
            <pc:sldMk cId="3200833533" sldId="271"/>
            <ac:cxnSpMk id="13" creationId="{1CADF9DD-C5F7-4656-B390-6BB26AEE2223}"/>
          </ac:cxnSpMkLst>
        </pc:cxnChg>
      </pc:sldChg>
      <pc:sldChg chg="addSp modSp new mod">
        <pc:chgData name="林" userId="b7608764-d258-494a-801f-6721858a5086" providerId="ADAL" clId="{8E1DD11A-81FD-478B-86EB-E1E0F3BB281D}" dt="2021-06-27T11:21:02.330" v="11088" actId="14100"/>
        <pc:sldMkLst>
          <pc:docMk/>
          <pc:sldMk cId="2264260731" sldId="272"/>
        </pc:sldMkLst>
        <pc:spChg chg="mod">
          <ac:chgData name="林" userId="b7608764-d258-494a-801f-6721858a5086" providerId="ADAL" clId="{8E1DD11A-81FD-478B-86EB-E1E0F3BB281D}" dt="2021-06-27T11:09:14.932" v="9305" actId="20577"/>
          <ac:spMkLst>
            <pc:docMk/>
            <pc:sldMk cId="2264260731" sldId="272"/>
            <ac:spMk id="2" creationId="{B89BFA1C-6F3B-40FD-99D3-E910B3C091C8}"/>
          </ac:spMkLst>
        </pc:spChg>
        <pc:spChg chg="mod">
          <ac:chgData name="林" userId="b7608764-d258-494a-801f-6721858a5086" providerId="ADAL" clId="{8E1DD11A-81FD-478B-86EB-E1E0F3BB281D}" dt="2021-06-27T11:09:20.788" v="9314" actId="20577"/>
          <ac:spMkLst>
            <pc:docMk/>
            <pc:sldMk cId="2264260731" sldId="272"/>
            <ac:spMk id="3" creationId="{23BF5254-4118-44C3-BE1B-C019AC645F6B}"/>
          </ac:spMkLst>
        </pc:spChg>
        <pc:spChg chg="add">
          <ac:chgData name="林" userId="b7608764-d258-494a-801f-6721858a5086" providerId="ADAL" clId="{8E1DD11A-81FD-478B-86EB-E1E0F3BB281D}" dt="2021-06-27T11:20:46.343" v="11082" actId="11529"/>
          <ac:spMkLst>
            <pc:docMk/>
            <pc:sldMk cId="2264260731" sldId="272"/>
            <ac:spMk id="7" creationId="{44E74576-DDE4-4F8E-83FA-A5A8C0971723}"/>
          </ac:spMkLst>
        </pc:spChg>
        <pc:spChg chg="add mod">
          <ac:chgData name="林" userId="b7608764-d258-494a-801f-6721858a5086" providerId="ADAL" clId="{8E1DD11A-81FD-478B-86EB-E1E0F3BB281D}" dt="2021-06-27T11:20:56.725" v="11086" actId="1076"/>
          <ac:spMkLst>
            <pc:docMk/>
            <pc:sldMk cId="2264260731" sldId="272"/>
            <ac:spMk id="8" creationId="{6F6F0888-136C-450A-9D44-605F93D73077}"/>
          </ac:spMkLst>
        </pc:spChg>
        <pc:picChg chg="add mod">
          <ac:chgData name="林" userId="b7608764-d258-494a-801f-6721858a5086" providerId="ADAL" clId="{8E1DD11A-81FD-478B-86EB-E1E0F3BB281D}" dt="2021-06-27T11:20:42.832" v="11081" actId="1076"/>
          <ac:picMkLst>
            <pc:docMk/>
            <pc:sldMk cId="2264260731" sldId="272"/>
            <ac:picMk id="6" creationId="{3E081C74-BC1B-44E7-8EC0-AA3FA3F5CA9C}"/>
          </ac:picMkLst>
        </pc:picChg>
        <pc:cxnChg chg="add mod">
          <ac:chgData name="林" userId="b7608764-d258-494a-801f-6721858a5086" providerId="ADAL" clId="{8E1DD11A-81FD-478B-86EB-E1E0F3BB281D}" dt="2021-06-27T11:21:02.330" v="11088" actId="14100"/>
          <ac:cxnSpMkLst>
            <pc:docMk/>
            <pc:sldMk cId="2264260731" sldId="272"/>
            <ac:cxnSpMk id="10" creationId="{742F7C93-34B4-4F98-ABFE-62C87FC9B07E}"/>
          </ac:cxnSpMkLst>
        </pc:cxnChg>
      </pc:sldChg>
      <pc:sldChg chg="addSp delSp modSp new del mod">
        <pc:chgData name="林" userId="b7608764-d258-494a-801f-6721858a5086" providerId="ADAL" clId="{8E1DD11A-81FD-478B-86EB-E1E0F3BB281D}" dt="2021-06-27T09:34:08.471" v="6789" actId="47"/>
        <pc:sldMkLst>
          <pc:docMk/>
          <pc:sldMk cId="3217958808" sldId="272"/>
        </pc:sldMkLst>
        <pc:spChg chg="mod">
          <ac:chgData name="林" userId="b7608764-d258-494a-801f-6721858a5086" providerId="ADAL" clId="{8E1DD11A-81FD-478B-86EB-E1E0F3BB281D}" dt="2021-06-27T09:27:33.769" v="6630"/>
          <ac:spMkLst>
            <pc:docMk/>
            <pc:sldMk cId="3217958808" sldId="272"/>
            <ac:spMk id="2" creationId="{D74FC282-AEC6-4C47-A46E-196720CA677B}"/>
          </ac:spMkLst>
        </pc:spChg>
        <pc:spChg chg="del">
          <ac:chgData name="林" userId="b7608764-d258-494a-801f-6721858a5086" providerId="ADAL" clId="{8E1DD11A-81FD-478B-86EB-E1E0F3BB281D}" dt="2021-06-27T09:27:41.095" v="6631" actId="22"/>
          <ac:spMkLst>
            <pc:docMk/>
            <pc:sldMk cId="3217958808" sldId="272"/>
            <ac:spMk id="3" creationId="{3C889C54-5FE2-44BF-AE58-9D0E6F7E6D5F}"/>
          </ac:spMkLst>
        </pc:spChg>
        <pc:spChg chg="add mod">
          <ac:chgData name="林" userId="b7608764-d258-494a-801f-6721858a5086" providerId="ADAL" clId="{8E1DD11A-81FD-478B-86EB-E1E0F3BB281D}" dt="2021-06-27T09:27:46.698" v="6633" actId="478"/>
          <ac:spMkLst>
            <pc:docMk/>
            <pc:sldMk cId="3217958808" sldId="272"/>
            <ac:spMk id="8" creationId="{6B0D3FB6-8945-4159-B1AF-D96DDBA03A56}"/>
          </ac:spMkLst>
        </pc:spChg>
        <pc:picChg chg="add del mod ord">
          <ac:chgData name="林" userId="b7608764-d258-494a-801f-6721858a5086" providerId="ADAL" clId="{8E1DD11A-81FD-478B-86EB-E1E0F3BB281D}" dt="2021-06-27T09:27:46.698" v="6633" actId="478"/>
          <ac:picMkLst>
            <pc:docMk/>
            <pc:sldMk cId="3217958808" sldId="272"/>
            <ac:picMk id="6" creationId="{92AC184D-0660-4449-89F4-019740207E6A}"/>
          </ac:picMkLst>
        </pc:picChg>
      </pc:sldChg>
      <pc:sldChg chg="modSp new del mod">
        <pc:chgData name="林" userId="b7608764-d258-494a-801f-6721858a5086" providerId="ADAL" clId="{8E1DD11A-81FD-478B-86EB-E1E0F3BB281D}" dt="2021-06-27T09:34:08.471" v="6789" actId="47"/>
        <pc:sldMkLst>
          <pc:docMk/>
          <pc:sldMk cId="2863216966" sldId="273"/>
        </pc:sldMkLst>
        <pc:spChg chg="mod">
          <ac:chgData name="林" userId="b7608764-d258-494a-801f-6721858a5086" providerId="ADAL" clId="{8E1DD11A-81FD-478B-86EB-E1E0F3BB281D}" dt="2021-06-27T09:28:02.489" v="6640"/>
          <ac:spMkLst>
            <pc:docMk/>
            <pc:sldMk cId="2863216966" sldId="273"/>
            <ac:spMk id="2" creationId="{E5A3D877-DA73-4F56-808B-6C7E6EBD7BB5}"/>
          </ac:spMkLst>
        </pc:spChg>
        <pc:spChg chg="mod">
          <ac:chgData name="林" userId="b7608764-d258-494a-801f-6721858a5086" providerId="ADAL" clId="{8E1DD11A-81FD-478B-86EB-E1E0F3BB281D}" dt="2021-06-27T09:28:08.320" v="6661" actId="20577"/>
          <ac:spMkLst>
            <pc:docMk/>
            <pc:sldMk cId="2863216966" sldId="273"/>
            <ac:spMk id="3" creationId="{65AE7381-81BF-4FEE-AB92-51A74684A8E3}"/>
          </ac:spMkLst>
        </pc:spChg>
      </pc:sldChg>
      <pc:sldChg chg="modSp new mod">
        <pc:chgData name="林" userId="b7608764-d258-494a-801f-6721858a5086" providerId="ADAL" clId="{8E1DD11A-81FD-478B-86EB-E1E0F3BB281D}" dt="2021-06-27T11:17:50.064" v="10631"/>
        <pc:sldMkLst>
          <pc:docMk/>
          <pc:sldMk cId="3801679136" sldId="273"/>
        </pc:sldMkLst>
        <pc:spChg chg="mod">
          <ac:chgData name="林" userId="b7608764-d258-494a-801f-6721858a5086" providerId="ADAL" clId="{8E1DD11A-81FD-478B-86EB-E1E0F3BB281D}" dt="2021-06-27T11:11:26.853" v="9625"/>
          <ac:spMkLst>
            <pc:docMk/>
            <pc:sldMk cId="3801679136" sldId="273"/>
            <ac:spMk id="2" creationId="{0F2FC2E5-3DD3-4FD2-8AD7-A7BC509D9E7A}"/>
          </ac:spMkLst>
        </pc:spChg>
        <pc:spChg chg="mod">
          <ac:chgData name="林" userId="b7608764-d258-494a-801f-6721858a5086" providerId="ADAL" clId="{8E1DD11A-81FD-478B-86EB-E1E0F3BB281D}" dt="2021-06-27T11:17:50.064" v="10631"/>
          <ac:spMkLst>
            <pc:docMk/>
            <pc:sldMk cId="3801679136" sldId="273"/>
            <ac:spMk id="3" creationId="{202AD231-73D0-4D83-9DC1-F3EDDA95EDCE}"/>
          </ac:spMkLst>
        </pc:spChg>
      </pc:sldChg>
      <pc:sldChg chg="modSp add mod">
        <pc:chgData name="林" userId="b7608764-d258-494a-801f-6721858a5086" providerId="ADAL" clId="{8E1DD11A-81FD-478B-86EB-E1E0F3BB281D}" dt="2021-06-27T11:20:38.142" v="11080"/>
        <pc:sldMkLst>
          <pc:docMk/>
          <pc:sldMk cId="1322124042" sldId="274"/>
        </pc:sldMkLst>
        <pc:spChg chg="mod">
          <ac:chgData name="林" userId="b7608764-d258-494a-801f-6721858a5086" providerId="ADAL" clId="{8E1DD11A-81FD-478B-86EB-E1E0F3BB281D}" dt="2021-06-27T11:20:38.142" v="11080"/>
          <ac:spMkLst>
            <pc:docMk/>
            <pc:sldMk cId="1322124042" sldId="274"/>
            <ac:spMk id="3" creationId="{202AD231-73D0-4D83-9DC1-F3EDDA95EDCE}"/>
          </ac:spMkLst>
        </pc:spChg>
      </pc:sldChg>
      <pc:sldChg chg="addSp delSp modSp add del mod">
        <pc:chgData name="林" userId="b7608764-d258-494a-801f-6721858a5086" providerId="ADAL" clId="{8E1DD11A-81FD-478B-86EB-E1E0F3BB281D}" dt="2021-06-27T09:34:26.131" v="6791" actId="47"/>
        <pc:sldMkLst>
          <pc:docMk/>
          <pc:sldMk cId="2219485182" sldId="274"/>
        </pc:sldMkLst>
        <pc:spChg chg="mod">
          <ac:chgData name="林" userId="b7608764-d258-494a-801f-6721858a5086" providerId="ADAL" clId="{8E1DD11A-81FD-478B-86EB-E1E0F3BB281D}" dt="2021-06-27T09:29:17.938" v="6786"/>
          <ac:spMkLst>
            <pc:docMk/>
            <pc:sldMk cId="2219485182" sldId="274"/>
            <ac:spMk id="3" creationId="{D53F004A-F3E7-4D03-919D-E5BD6C0B6696}"/>
          </ac:spMkLst>
        </pc:spChg>
        <pc:spChg chg="del">
          <ac:chgData name="林" userId="b7608764-d258-494a-801f-6721858a5086" providerId="ADAL" clId="{8E1DD11A-81FD-478B-86EB-E1E0F3BB281D}" dt="2021-06-27T09:28:27.288" v="6665" actId="478"/>
          <ac:spMkLst>
            <pc:docMk/>
            <pc:sldMk cId="2219485182" sldId="274"/>
            <ac:spMk id="7" creationId="{80802644-5CCF-4856-A494-D422BACCD1C8}"/>
          </ac:spMkLst>
        </pc:spChg>
        <pc:spChg chg="del mod">
          <ac:chgData name="林" userId="b7608764-d258-494a-801f-6721858a5086" providerId="ADAL" clId="{8E1DD11A-81FD-478B-86EB-E1E0F3BB281D}" dt="2021-06-27T09:28:30.487" v="6668" actId="478"/>
          <ac:spMkLst>
            <pc:docMk/>
            <pc:sldMk cId="2219485182" sldId="274"/>
            <ac:spMk id="10" creationId="{91649FCC-0D51-4773-9272-6F70EF8A54C6}"/>
          </ac:spMkLst>
        </pc:spChg>
        <pc:picChg chg="del mod">
          <ac:chgData name="林" userId="b7608764-d258-494a-801f-6721858a5086" providerId="ADAL" clId="{8E1DD11A-81FD-478B-86EB-E1E0F3BB281D}" dt="2021-06-27T09:28:25.990" v="6664" actId="478"/>
          <ac:picMkLst>
            <pc:docMk/>
            <pc:sldMk cId="2219485182" sldId="274"/>
            <ac:picMk id="6" creationId="{C26C683E-0A59-4ABD-A75F-8B64F7EDF987}"/>
          </ac:picMkLst>
        </pc:picChg>
        <pc:picChg chg="add mod">
          <ac:chgData name="林" userId="b7608764-d258-494a-801f-6721858a5086" providerId="ADAL" clId="{8E1DD11A-81FD-478B-86EB-E1E0F3BB281D}" dt="2021-06-27T09:33:03.203" v="6788" actId="1076"/>
          <ac:picMkLst>
            <pc:docMk/>
            <pc:sldMk cId="2219485182" sldId="274"/>
            <ac:picMk id="11" creationId="{F8A545C1-E265-4CB7-AB20-C25989EDB83D}"/>
          </ac:picMkLst>
        </pc:picChg>
        <pc:cxnChg chg="del">
          <ac:chgData name="林" userId="b7608764-d258-494a-801f-6721858a5086" providerId="ADAL" clId="{8E1DD11A-81FD-478B-86EB-E1E0F3BB281D}" dt="2021-06-27T09:28:28.629" v="6666" actId="478"/>
          <ac:cxnSpMkLst>
            <pc:docMk/>
            <pc:sldMk cId="2219485182" sldId="274"/>
            <ac:cxnSpMk id="9" creationId="{F86F235A-5643-42CC-AC99-9147CBFEB39D}"/>
          </ac:cxnSpMkLst>
        </pc:cxnChg>
      </pc:sldChg>
      <pc:sldChg chg="add del">
        <pc:chgData name="林" userId="b7608764-d258-494a-801f-6721858a5086" providerId="ADAL" clId="{8E1DD11A-81FD-478B-86EB-E1E0F3BB281D}" dt="2021-06-27T11:20:50.599" v="11084"/>
        <pc:sldMkLst>
          <pc:docMk/>
          <pc:sldMk cId="2125265410" sldId="275"/>
        </pc:sldMkLst>
      </pc:sldChg>
    </pc:docChg>
  </pc:docChgLst>
  <pc:docChgLst>
    <pc:chgData name="林家葦" userId="b7608764-d258-494a-801f-6721858a5086" providerId="ADAL" clId="{D10AE03E-D3ED-8E41-9444-D500D438FD12}"/>
    <pc:docChg chg="undo custSel addSld modSld">
      <pc:chgData name="林家葦" userId="b7608764-d258-494a-801f-6721858a5086" providerId="ADAL" clId="{D10AE03E-D3ED-8E41-9444-D500D438FD12}" dt="2021-06-17T07:10:43.214" v="33" actId="20577"/>
      <pc:docMkLst>
        <pc:docMk/>
      </pc:docMkLst>
      <pc:sldChg chg="modSp mod">
        <pc:chgData name="林家葦" userId="b7608764-d258-494a-801f-6721858a5086" providerId="ADAL" clId="{D10AE03E-D3ED-8E41-9444-D500D438FD12}" dt="2021-06-17T07:01:55.168" v="16" actId="20577"/>
        <pc:sldMkLst>
          <pc:docMk/>
          <pc:sldMk cId="3241577034" sldId="260"/>
        </pc:sldMkLst>
        <pc:graphicFrameChg chg="mod modGraphic">
          <ac:chgData name="林家葦" userId="b7608764-d258-494a-801f-6721858a5086" providerId="ADAL" clId="{D10AE03E-D3ED-8E41-9444-D500D438FD12}" dt="2021-06-17T07:01:55.168" v="16" actId="20577"/>
          <ac:graphicFrameMkLst>
            <pc:docMk/>
            <pc:sldMk cId="3241577034" sldId="260"/>
            <ac:graphicFrameMk id="5" creationId="{F95BB0F5-AB0D-498A-97BF-47BE79EAFFED}"/>
          </ac:graphicFrameMkLst>
        </pc:graphicFrameChg>
      </pc:sldChg>
      <pc:sldChg chg="addSp delSp modSp new mod modClrScheme chgLayout">
        <pc:chgData name="林家葦" userId="b7608764-d258-494a-801f-6721858a5086" providerId="ADAL" clId="{D10AE03E-D3ED-8E41-9444-D500D438FD12}" dt="2021-06-17T07:10:43.214" v="33" actId="20577"/>
        <pc:sldMkLst>
          <pc:docMk/>
          <pc:sldMk cId="2822435893" sldId="261"/>
        </pc:sldMkLst>
        <pc:spChg chg="add del">
          <ac:chgData name="林家葦" userId="b7608764-d258-494a-801f-6721858a5086" providerId="ADAL" clId="{D10AE03E-D3ED-8E41-9444-D500D438FD12}" dt="2021-06-17T07:10:20.284" v="26" actId="26606"/>
          <ac:spMkLst>
            <pc:docMk/>
            <pc:sldMk cId="2822435893" sldId="261"/>
            <ac:spMk id="2" creationId="{623EEEF9-D5E3-B349-9680-F33504C10F6D}"/>
          </ac:spMkLst>
        </pc:spChg>
        <pc:spChg chg="del">
          <ac:chgData name="林家葦" userId="b7608764-d258-494a-801f-6721858a5086" providerId="ADAL" clId="{D10AE03E-D3ED-8E41-9444-D500D438FD12}" dt="2021-06-17T07:10:11.517" v="19"/>
          <ac:spMkLst>
            <pc:docMk/>
            <pc:sldMk cId="2822435893" sldId="261"/>
            <ac:spMk id="3" creationId="{AB720D10-FA9E-4942-A301-501D849DEB29}"/>
          </ac:spMkLst>
        </pc:spChg>
        <pc:spChg chg="mod">
          <ac:chgData name="林家葦" userId="b7608764-d258-494a-801f-6721858a5086" providerId="ADAL" clId="{D10AE03E-D3ED-8E41-9444-D500D438FD12}" dt="2021-06-17T07:10:20.284" v="26" actId="26606"/>
          <ac:spMkLst>
            <pc:docMk/>
            <pc:sldMk cId="2822435893" sldId="261"/>
            <ac:spMk id="4" creationId="{4A8C08E8-3690-E344-BFD3-CB79F642579D}"/>
          </ac:spMkLst>
        </pc:spChg>
        <pc:spChg chg="add del">
          <ac:chgData name="林家葦" userId="b7608764-d258-494a-801f-6721858a5086" providerId="ADAL" clId="{D10AE03E-D3ED-8E41-9444-D500D438FD12}" dt="2021-06-17T07:10:18.574" v="22" actId="26606"/>
          <ac:spMkLst>
            <pc:docMk/>
            <pc:sldMk cId="2822435893" sldId="261"/>
            <ac:spMk id="10" creationId="{B9052E3A-827A-4207-9A09-E2E6F5758286}"/>
          </ac:spMkLst>
        </pc:spChg>
        <pc:spChg chg="add del mod">
          <ac:chgData name="林家葦" userId="b7608764-d258-494a-801f-6721858a5086" providerId="ADAL" clId="{D10AE03E-D3ED-8E41-9444-D500D438FD12}" dt="2021-06-17T07:10:20.266" v="25" actId="26606"/>
          <ac:spMkLst>
            <pc:docMk/>
            <pc:sldMk cId="2822435893" sldId="261"/>
            <ac:spMk id="12" creationId="{989906DE-F12B-4164-B5FD-EC1B29507222}"/>
          </ac:spMkLst>
        </pc:spChg>
        <pc:spChg chg="add del mod">
          <ac:chgData name="林家葦" userId="b7608764-d258-494a-801f-6721858a5086" providerId="ADAL" clId="{D10AE03E-D3ED-8E41-9444-D500D438FD12}" dt="2021-06-17T07:10:20.266" v="25" actId="26606"/>
          <ac:spMkLst>
            <pc:docMk/>
            <pc:sldMk cId="2822435893" sldId="261"/>
            <ac:spMk id="13" creationId="{C4086E40-4DA7-47AC-A821-41BE42AA1247}"/>
          </ac:spMkLst>
        </pc:spChg>
        <pc:spChg chg="add del mod">
          <ac:chgData name="林家葦" userId="b7608764-d258-494a-801f-6721858a5086" providerId="ADAL" clId="{D10AE03E-D3ED-8E41-9444-D500D438FD12}" dt="2021-06-17T07:10:20.266" v="25" actId="26606"/>
          <ac:spMkLst>
            <pc:docMk/>
            <pc:sldMk cId="2822435893" sldId="261"/>
            <ac:spMk id="14" creationId="{66E81CCD-A006-4A68-AC1D-8566E272A35E}"/>
          </ac:spMkLst>
        </pc:spChg>
        <pc:spChg chg="add del mod">
          <ac:chgData name="林家葦" userId="b7608764-d258-494a-801f-6721858a5086" providerId="ADAL" clId="{D10AE03E-D3ED-8E41-9444-D500D438FD12}" dt="2021-06-17T07:10:20.266" v="25" actId="26606"/>
          <ac:spMkLst>
            <pc:docMk/>
            <pc:sldMk cId="2822435893" sldId="261"/>
            <ac:spMk id="16" creationId="{7D4F67D3-2D76-42E3-B1BF-B1E955C4C93A}"/>
          </ac:spMkLst>
        </pc:spChg>
        <pc:spChg chg="add mod">
          <ac:chgData name="林家葦" userId="b7608764-d258-494a-801f-6721858a5086" providerId="ADAL" clId="{D10AE03E-D3ED-8E41-9444-D500D438FD12}" dt="2021-06-17T07:10:43.214" v="33" actId="20577"/>
          <ac:spMkLst>
            <pc:docMk/>
            <pc:sldMk cId="2822435893" sldId="261"/>
            <ac:spMk id="18" creationId="{B9052E3A-827A-4207-9A09-E2E6F5758286}"/>
          </ac:spMkLst>
        </pc:spChg>
        <pc:graphicFrameChg chg="add mod">
          <ac:chgData name="林家葦" userId="b7608764-d258-494a-801f-6721858a5086" providerId="ADAL" clId="{D10AE03E-D3ED-8E41-9444-D500D438FD12}" dt="2021-06-17T07:10:25.535" v="28" actId="1076"/>
          <ac:graphicFrameMkLst>
            <pc:docMk/>
            <pc:sldMk cId="2822435893" sldId="261"/>
            <ac:graphicFrameMk id="5" creationId="{F1D5E2EA-7B97-E64F-8C5A-B156977DBF1F}"/>
          </ac:graphicFrameMkLst>
        </pc:graphicFrameChg>
      </pc:sldChg>
    </pc:docChg>
  </pc:docChgLst>
  <pc:docChgLst>
    <pc:chgData name="林家葦" userId="S::p76081441@ncku.edu.tw::b7608764-d258-494a-801f-6721858a5086" providerId="AD" clId="Web-{CBF5B7CC-7A34-4D18-BA99-923FD0DFE6E2}"/>
    <pc:docChg chg="modSld">
      <pc:chgData name="林家葦" userId="S::p76081441@ncku.edu.tw::b7608764-d258-494a-801f-6721858a5086" providerId="AD" clId="Web-{CBF5B7CC-7A34-4D18-BA99-923FD0DFE6E2}" dt="2021-06-11T05:23:52.719" v="108" actId="1076"/>
      <pc:docMkLst>
        <pc:docMk/>
      </pc:docMkLst>
      <pc:sldChg chg="modSp">
        <pc:chgData name="林家葦" userId="S::p76081441@ncku.edu.tw::b7608764-d258-494a-801f-6721858a5086" providerId="AD" clId="Web-{CBF5B7CC-7A34-4D18-BA99-923FD0DFE6E2}" dt="2021-06-11T05:23:52.719" v="108" actId="1076"/>
        <pc:sldMkLst>
          <pc:docMk/>
          <pc:sldMk cId="4061319146" sldId="258"/>
        </pc:sldMkLst>
        <pc:graphicFrameChg chg="mod">
          <ac:chgData name="林家葦" userId="S::p76081441@ncku.edu.tw::b7608764-d258-494a-801f-6721858a5086" providerId="AD" clId="Web-{CBF5B7CC-7A34-4D18-BA99-923FD0DFE6E2}" dt="2021-06-11T05:23:52.719" v="108" actId="1076"/>
          <ac:graphicFrameMkLst>
            <pc:docMk/>
            <pc:sldMk cId="4061319146" sldId="258"/>
            <ac:graphicFrameMk id="5" creationId="{E68989E1-96D8-404D-B74B-AE29C59380FA}"/>
          </ac:graphicFrameMkLst>
        </pc:graphicFrameChg>
      </pc:sldChg>
      <pc:sldChg chg="modSp">
        <pc:chgData name="林家葦" userId="S::p76081441@ncku.edu.tw::b7608764-d258-494a-801f-6721858a5086" providerId="AD" clId="Web-{CBF5B7CC-7A34-4D18-BA99-923FD0DFE6E2}" dt="2021-06-11T05:21:56.935" v="107"/>
        <pc:sldMkLst>
          <pc:docMk/>
          <pc:sldMk cId="3241577034" sldId="260"/>
        </pc:sldMkLst>
        <pc:spChg chg="mod">
          <ac:chgData name="林家葦" userId="S::p76081441@ncku.edu.tw::b7608764-d258-494a-801f-6721858a5086" providerId="AD" clId="Web-{CBF5B7CC-7A34-4D18-BA99-923FD0DFE6E2}" dt="2021-06-11T05:21:39.060" v="94" actId="20577"/>
          <ac:spMkLst>
            <pc:docMk/>
            <pc:sldMk cId="3241577034" sldId="260"/>
            <ac:spMk id="6" creationId="{8179F2AD-EE5D-4A77-820C-6CB2BA8EFF07}"/>
          </ac:spMkLst>
        </pc:spChg>
        <pc:graphicFrameChg chg="mod modGraphic">
          <ac:chgData name="林家葦" userId="S::p76081441@ncku.edu.tw::b7608764-d258-494a-801f-6721858a5086" providerId="AD" clId="Web-{CBF5B7CC-7A34-4D18-BA99-923FD0DFE6E2}" dt="2021-06-11T05:21:56.935" v="107"/>
          <ac:graphicFrameMkLst>
            <pc:docMk/>
            <pc:sldMk cId="3241577034" sldId="260"/>
            <ac:graphicFrameMk id="5" creationId="{F95BB0F5-AB0D-498A-97BF-47BE79EAFFED}"/>
          </ac:graphicFrameMkLst>
        </pc:graphicFrameChg>
      </pc:sldChg>
    </pc:docChg>
  </pc:docChgLst>
  <pc:docChgLst>
    <pc:chgData name="林" userId="b7608764-d258-494a-801f-6721858a5086" providerId="ADAL" clId="{2EE4CA0E-4E4C-4BC0-BC5C-23B35AC90AD1}"/>
    <pc:docChg chg="undo custSel addSld delSld modSld">
      <pc:chgData name="林" userId="b7608764-d258-494a-801f-6721858a5086" providerId="ADAL" clId="{2EE4CA0E-4E4C-4BC0-BC5C-23B35AC90AD1}" dt="2021-06-22T08:43:06.193" v="33" actId="47"/>
      <pc:docMkLst>
        <pc:docMk/>
      </pc:docMkLst>
      <pc:sldChg chg="del">
        <pc:chgData name="林" userId="b7608764-d258-494a-801f-6721858a5086" providerId="ADAL" clId="{2EE4CA0E-4E4C-4BC0-BC5C-23B35AC90AD1}" dt="2021-06-22T08:43:05.430" v="32" actId="47"/>
        <pc:sldMkLst>
          <pc:docMk/>
          <pc:sldMk cId="4061319146" sldId="258"/>
        </pc:sldMkLst>
      </pc:sldChg>
      <pc:sldChg chg="del">
        <pc:chgData name="林" userId="b7608764-d258-494a-801f-6721858a5086" providerId="ADAL" clId="{2EE4CA0E-4E4C-4BC0-BC5C-23B35AC90AD1}" dt="2021-06-22T08:43:06.193" v="33" actId="47"/>
        <pc:sldMkLst>
          <pc:docMk/>
          <pc:sldMk cId="1368346330" sldId="259"/>
        </pc:sldMkLst>
      </pc:sldChg>
      <pc:sldChg chg="modSp mod">
        <pc:chgData name="林" userId="b7608764-d258-494a-801f-6721858a5086" providerId="ADAL" clId="{2EE4CA0E-4E4C-4BC0-BC5C-23B35AC90AD1}" dt="2021-06-22T08:40:46.468" v="26"/>
        <pc:sldMkLst>
          <pc:docMk/>
          <pc:sldMk cId="3241577034" sldId="260"/>
        </pc:sldMkLst>
        <pc:graphicFrameChg chg="mod modGraphic">
          <ac:chgData name="林" userId="b7608764-d258-494a-801f-6721858a5086" providerId="ADAL" clId="{2EE4CA0E-4E4C-4BC0-BC5C-23B35AC90AD1}" dt="2021-06-22T08:40:46.468" v="26"/>
          <ac:graphicFrameMkLst>
            <pc:docMk/>
            <pc:sldMk cId="3241577034" sldId="260"/>
            <ac:graphicFrameMk id="5" creationId="{F95BB0F5-AB0D-498A-97BF-47BE79EAFFED}"/>
          </ac:graphicFrameMkLst>
        </pc:graphicFrameChg>
      </pc:sldChg>
      <pc:sldChg chg="addSp delSp modSp add del mod">
        <pc:chgData name="林" userId="b7608764-d258-494a-801f-6721858a5086" providerId="ADAL" clId="{2EE4CA0E-4E4C-4BC0-BC5C-23B35AC90AD1}" dt="2021-06-22T08:43:01.850" v="31"/>
        <pc:sldMkLst>
          <pc:docMk/>
          <pc:sldMk cId="2822435893" sldId="261"/>
        </pc:sldMkLst>
        <pc:spChg chg="add del mod">
          <ac:chgData name="林" userId="b7608764-d258-494a-801f-6721858a5086" providerId="ADAL" clId="{2EE4CA0E-4E4C-4BC0-BC5C-23B35AC90AD1}" dt="2021-06-22T08:43:01.850" v="31"/>
          <ac:spMkLst>
            <pc:docMk/>
            <pc:sldMk cId="2822435893" sldId="261"/>
            <ac:spMk id="3" creationId="{670FB807-9CB9-4EC0-9299-0585DE9C47E7}"/>
          </ac:spMkLst>
        </pc:spChg>
        <pc:graphicFrameChg chg="del">
          <ac:chgData name="林" userId="b7608764-d258-494a-801f-6721858a5086" providerId="ADAL" clId="{2EE4CA0E-4E4C-4BC0-BC5C-23B35AC90AD1}" dt="2021-06-22T08:40:55.914" v="29" actId="478"/>
          <ac:graphicFrameMkLst>
            <pc:docMk/>
            <pc:sldMk cId="2822435893" sldId="261"/>
            <ac:graphicFrameMk id="5" creationId="{F1D5E2EA-7B97-E64F-8C5A-B156977DBF1F}"/>
          </ac:graphicFrameMkLst>
        </pc:graphicFrameChg>
        <pc:graphicFrameChg chg="add mod">
          <ac:chgData name="林" userId="b7608764-d258-494a-801f-6721858a5086" providerId="ADAL" clId="{2EE4CA0E-4E4C-4BC0-BC5C-23B35AC90AD1}" dt="2021-06-22T08:43:01.850" v="31"/>
          <ac:graphicFrameMkLst>
            <pc:docMk/>
            <pc:sldMk cId="2822435893" sldId="261"/>
            <ac:graphicFrameMk id="7" creationId="{F1D5E2EA-7B97-E64F-8C5A-B156977DBF1F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C45A2-0F78-4A5A-B0D5-AAAE59B7F420}" type="datetimeFigureOut">
              <a:rPr lang="zh-TW" altLang="en-US" smtClean="0"/>
              <a:pPr/>
              <a:t>2021/6/27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DA796-607C-457E-83E1-32D72BF216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72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12" name="Rectangle 34"/>
          <p:cNvSpPr>
            <a:spLocks noChangeArrowheads="1"/>
          </p:cNvSpPr>
          <p:nvPr/>
        </p:nvSpPr>
        <p:spPr bwMode="ltGray">
          <a:xfrm>
            <a:off x="35496" y="692698"/>
            <a:ext cx="9071002" cy="45719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/>
          </a:p>
        </p:txBody>
      </p:sp>
      <p:pic>
        <p:nvPicPr>
          <p:cNvPr id="9" name="圖片 8" descr="校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-99392"/>
            <a:ext cx="53340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3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57251" y="6572250"/>
            <a:ext cx="1000125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50CA4-8106-4E2A-A80C-6F75A13D13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21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57251" y="6572250"/>
            <a:ext cx="1000125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50CA4-8106-4E2A-A80C-6F75A13D13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92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14290"/>
            <a:ext cx="8258204" cy="78581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00110"/>
            <a:ext cx="8229600" cy="5126055"/>
          </a:xfr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chemeClr val="tx1"/>
                </a:solidFill>
              </a:defRPr>
            </a:lvl2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50CA4-8106-4E2A-A80C-6F75A13D131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Rectangle 34"/>
          <p:cNvSpPr>
            <a:spLocks noChangeArrowheads="1"/>
          </p:cNvSpPr>
          <p:nvPr/>
        </p:nvSpPr>
        <p:spPr bwMode="ltGray">
          <a:xfrm>
            <a:off x="1" y="1000108"/>
            <a:ext cx="9136377" cy="71438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/>
          </a:p>
        </p:txBody>
      </p:sp>
      <p:pic>
        <p:nvPicPr>
          <p:cNvPr id="9" name="Picture 40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65" y="52350"/>
            <a:ext cx="935038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22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50CA4-8106-4E2A-A80C-6F75A13D13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5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50CA4-8106-4E2A-A80C-6F75A13D13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71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857251" y="6572250"/>
            <a:ext cx="1000125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50CA4-8106-4E2A-A80C-6F75A13D13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93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57251" y="6572250"/>
            <a:ext cx="1000125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50CA4-8106-4E2A-A80C-6F75A13D13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06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57251" y="6572250"/>
            <a:ext cx="1000125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50CA4-8106-4E2A-A80C-6F75A13D13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45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57251" y="6572250"/>
            <a:ext cx="1000125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50CA4-8106-4E2A-A80C-6F75A13D13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25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57251" y="6572250"/>
            <a:ext cx="1000125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50CA4-8106-4E2A-A80C-6F75A13D13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50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4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68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214424"/>
            <a:ext cx="8229600" cy="491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624264" y="6643710"/>
            <a:ext cx="1804987" cy="214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fld id="{BC450CA4-8106-4E2A-A80C-6F75A13D131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日期版面配置區 3"/>
          <p:cNvSpPr txBox="1">
            <a:spLocks/>
          </p:cNvSpPr>
          <p:nvPr/>
        </p:nvSpPr>
        <p:spPr>
          <a:xfrm>
            <a:off x="2864" y="6611938"/>
            <a:ext cx="3576193" cy="285750"/>
          </a:xfrm>
          <a:prstGeom prst="rect">
            <a:avLst/>
          </a:prstGeom>
        </p:spPr>
        <p:txBody>
          <a:bodyPr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bg1"/>
                </a:solidFill>
                <a:latin typeface="+mn-lt"/>
                <a:ea typeface="+mn-ea"/>
              </a:rPr>
              <a:t>Computer Architecture and IC Design Lab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075" y="6268932"/>
            <a:ext cx="681719" cy="57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8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143AF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A5078-AFBF-441A-AFA9-F2395180E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2322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97959-9F45-462F-BF3E-9682BDAF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HW2 Q1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A50CEE-31D7-4763-8599-A2659B515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Arbiter.sv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872258-AE36-40D4-8C2E-50BB543B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A47BED0-74A4-4FEF-915E-EDE152136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92" y="1695154"/>
            <a:ext cx="2813870" cy="468978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A4247CB-27C5-4C40-A5BC-2276C8E704E9}"/>
              </a:ext>
            </a:extLst>
          </p:cNvPr>
          <p:cNvSpPr/>
          <p:nvPr/>
        </p:nvSpPr>
        <p:spPr>
          <a:xfrm>
            <a:off x="528506" y="3053593"/>
            <a:ext cx="3095758" cy="62078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18E21B3-4936-4BAC-A4C2-7DB9CF521F13}"/>
              </a:ext>
            </a:extLst>
          </p:cNvPr>
          <p:cNvCxnSpPr>
            <a:stCxn id="7" idx="3"/>
          </p:cNvCxnSpPr>
          <p:nvPr/>
        </p:nvCxnSpPr>
        <p:spPr>
          <a:xfrm flipV="1">
            <a:off x="3624264" y="3322040"/>
            <a:ext cx="519897" cy="4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A193B8-7850-419A-98AC-8547E6BA2D2D}"/>
              </a:ext>
            </a:extLst>
          </p:cNvPr>
          <p:cNvSpPr txBox="1"/>
          <p:nvPr/>
        </p:nvSpPr>
        <p:spPr>
          <a:xfrm>
            <a:off x="4496499" y="2080470"/>
            <a:ext cx="3489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決定下一個</a:t>
            </a:r>
            <a:r>
              <a:rPr lang="en-US" altLang="zh-TW" dirty="0"/>
              <a:t>cycle</a:t>
            </a:r>
            <a:r>
              <a:rPr lang="zh-TW" altLang="en-US" dirty="0"/>
              <a:t>要</a:t>
            </a:r>
            <a:r>
              <a:rPr lang="en-US" altLang="zh-TW" dirty="0"/>
              <a:t>grant</a:t>
            </a:r>
            <a:r>
              <a:rPr lang="zh-TW" altLang="en-US" dirty="0"/>
              <a:t>給哪一個</a:t>
            </a:r>
            <a:r>
              <a:rPr lang="en-US" altLang="zh-TW" dirty="0"/>
              <a:t>master</a:t>
            </a:r>
            <a:r>
              <a:rPr lang="zh-TW" altLang="en-US" dirty="0"/>
              <a:t>。如果同時有多個</a:t>
            </a:r>
            <a:r>
              <a:rPr lang="en-US" altLang="zh-TW" dirty="0"/>
              <a:t>master</a:t>
            </a:r>
            <a:r>
              <a:rPr lang="zh-TW" altLang="en-US" dirty="0"/>
              <a:t>發出</a:t>
            </a:r>
            <a:r>
              <a:rPr lang="en-US" altLang="zh-TW" dirty="0"/>
              <a:t>request </a:t>
            </a:r>
            <a:r>
              <a:rPr lang="zh-TW" altLang="en-US" dirty="0"/>
              <a:t>時，用</a:t>
            </a:r>
            <a:r>
              <a:rPr lang="en-US" altLang="zh-TW" dirty="0"/>
              <a:t>if else</a:t>
            </a:r>
            <a:r>
              <a:rPr lang="zh-TW" altLang="en-US" dirty="0"/>
              <a:t>決定優先權，但是最後的</a:t>
            </a:r>
            <a:r>
              <a:rPr lang="en-US" altLang="zh-TW" dirty="0"/>
              <a:t>else</a:t>
            </a:r>
            <a:r>
              <a:rPr lang="zh-TW" altLang="en-US" dirty="0"/>
              <a:t>必須要給</a:t>
            </a:r>
            <a:r>
              <a:rPr lang="en-US" altLang="zh-TW" dirty="0"/>
              <a:t>default master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0502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97959-9F45-462F-BF3E-9682BDAF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HW2 Q1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A50CEE-31D7-4763-8599-A2659B515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Arbiter .</a:t>
            </a:r>
            <a:r>
              <a:rPr lang="en-US" altLang="zh-TW" dirty="0" err="1"/>
              <a:t>sv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872258-AE36-40D4-8C2E-50BB543B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A47BED0-74A4-4FEF-915E-EDE152136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92" y="1695154"/>
            <a:ext cx="2813870" cy="468978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A4247CB-27C5-4C40-A5BC-2276C8E704E9}"/>
              </a:ext>
            </a:extLst>
          </p:cNvPr>
          <p:cNvSpPr/>
          <p:nvPr/>
        </p:nvSpPr>
        <p:spPr>
          <a:xfrm>
            <a:off x="528506" y="3682767"/>
            <a:ext cx="3095758" cy="43622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18E21B3-4936-4BAC-A4C2-7DB9CF521F1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624264" y="3900881"/>
            <a:ext cx="51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A193B8-7850-419A-98AC-8547E6BA2D2D}"/>
              </a:ext>
            </a:extLst>
          </p:cNvPr>
          <p:cNvSpPr txBox="1"/>
          <p:nvPr/>
        </p:nvSpPr>
        <p:spPr>
          <a:xfrm>
            <a:off x="4310063" y="3682767"/>
            <a:ext cx="348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由</a:t>
            </a:r>
            <a:r>
              <a:rPr lang="en-US" altLang="zh-TW" dirty="0" err="1"/>
              <a:t>grantMaster</a:t>
            </a:r>
            <a:r>
              <a:rPr lang="zh-TW" altLang="en-US" dirty="0"/>
              <a:t>決定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3D58FF-387D-41DD-81EC-8AA9E25A63B1}"/>
              </a:ext>
            </a:extLst>
          </p:cNvPr>
          <p:cNvSpPr/>
          <p:nvPr/>
        </p:nvSpPr>
        <p:spPr>
          <a:xfrm>
            <a:off x="457200" y="2306972"/>
            <a:ext cx="3095758" cy="77178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E7CEBFF8-F614-4F07-9833-A415130781C8}"/>
              </a:ext>
            </a:extLst>
          </p:cNvPr>
          <p:cNvCxnSpPr>
            <a:stCxn id="12" idx="3"/>
            <a:endCxn id="10" idx="0"/>
          </p:cNvCxnSpPr>
          <p:nvPr/>
        </p:nvCxnSpPr>
        <p:spPr>
          <a:xfrm>
            <a:off x="3552958" y="2692866"/>
            <a:ext cx="2502015" cy="9899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43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97959-9F45-462F-BF3E-9682BDAF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HW2 Q1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A50CEE-31D7-4763-8599-A2659B515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Arbiter.sv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872258-AE36-40D4-8C2E-50BB543B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A47BED0-74A4-4FEF-915E-EDE152136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92" y="1695154"/>
            <a:ext cx="2813870" cy="468978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A4247CB-27C5-4C40-A5BC-2276C8E704E9}"/>
              </a:ext>
            </a:extLst>
          </p:cNvPr>
          <p:cNvSpPr/>
          <p:nvPr/>
        </p:nvSpPr>
        <p:spPr>
          <a:xfrm>
            <a:off x="644492" y="4211274"/>
            <a:ext cx="3095758" cy="55367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18E21B3-4936-4BAC-A4C2-7DB9CF521F1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40250" y="4488111"/>
            <a:ext cx="569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A193B8-7850-419A-98AC-8547E6BA2D2D}"/>
              </a:ext>
            </a:extLst>
          </p:cNvPr>
          <p:cNvSpPr txBox="1"/>
          <p:nvPr/>
        </p:nvSpPr>
        <p:spPr>
          <a:xfrm>
            <a:off x="4468615" y="4303444"/>
            <a:ext cx="3489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會根據目前的</a:t>
            </a:r>
            <a:r>
              <a:rPr lang="en-US" altLang="zh-TW" dirty="0" err="1"/>
              <a:t>grantMaster</a:t>
            </a:r>
            <a:r>
              <a:rPr lang="zh-TW" altLang="en-US" dirty="0"/>
              <a:t>的</a:t>
            </a:r>
            <a:r>
              <a:rPr lang="en-US" altLang="zh-TW" dirty="0"/>
              <a:t>HLOCK</a:t>
            </a:r>
            <a:r>
              <a:rPr lang="zh-TW" altLang="en-US" dirty="0"/>
              <a:t>訊號決定，而</a:t>
            </a:r>
            <a:r>
              <a:rPr lang="en-US" altLang="zh-TW" dirty="0"/>
              <a:t>HLOCK</a:t>
            </a:r>
            <a:r>
              <a:rPr lang="zh-TW" altLang="en-US" dirty="0"/>
              <a:t>訊號規範請參考</a:t>
            </a:r>
            <a:r>
              <a:rPr lang="en-US" altLang="zh-TW" dirty="0"/>
              <a:t>spec page 3-28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9970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97959-9F45-462F-BF3E-9682BDAF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HW2 Q1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A50CEE-31D7-4763-8599-A2659B515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Decoder.sv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872258-AE36-40D4-8C2E-50BB543B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9F531A1-EAB4-41BC-8725-0AD9858C7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04" y="1646925"/>
            <a:ext cx="5353797" cy="223868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BF51EBD-408C-4BA0-B132-48A1402A8387}"/>
              </a:ext>
            </a:extLst>
          </p:cNvPr>
          <p:cNvSpPr/>
          <p:nvPr/>
        </p:nvSpPr>
        <p:spPr>
          <a:xfrm>
            <a:off x="1677798" y="2860646"/>
            <a:ext cx="5855516" cy="78856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CADF9DD-C5F7-4656-B390-6BB26AEE2223}"/>
              </a:ext>
            </a:extLst>
          </p:cNvPr>
          <p:cNvCxnSpPr>
            <a:stCxn id="11" idx="2"/>
          </p:cNvCxnSpPr>
          <p:nvPr/>
        </p:nvCxnSpPr>
        <p:spPr>
          <a:xfrm>
            <a:off x="4605556" y="3649211"/>
            <a:ext cx="25167" cy="124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60D8361-0F20-46C7-A23F-3D75D185EF47}"/>
              </a:ext>
            </a:extLst>
          </p:cNvPr>
          <p:cNvSpPr txBox="1"/>
          <p:nvPr/>
        </p:nvSpPr>
        <p:spPr>
          <a:xfrm>
            <a:off x="3087149" y="4890782"/>
            <a:ext cx="3464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根據</a:t>
            </a:r>
            <a:r>
              <a:rPr lang="en-US" altLang="zh-TW" dirty="0"/>
              <a:t>HADDR</a:t>
            </a:r>
            <a:r>
              <a:rPr lang="zh-TW" altLang="en-US" dirty="0"/>
              <a:t>去判斷此</a:t>
            </a:r>
            <a:r>
              <a:rPr lang="en-US" altLang="zh-TW" dirty="0"/>
              <a:t>address</a:t>
            </a:r>
            <a:r>
              <a:rPr lang="zh-TW" altLang="en-US" dirty="0"/>
              <a:t>是屬於哪一個</a:t>
            </a:r>
            <a:r>
              <a:rPr lang="en-US" altLang="zh-TW" dirty="0"/>
              <a:t>Slave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114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97959-9F45-462F-BF3E-9682BDAF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HW2 Q1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A50CEE-31D7-4763-8599-A2659B515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MuxM2S.sv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872258-AE36-40D4-8C2E-50BB543B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4FC8BA5-0D6D-4BF3-8BDD-11946E51B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78" y="1702965"/>
            <a:ext cx="2804733" cy="461670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417D59B-536A-4A49-B627-CBD9B16FBC1C}"/>
              </a:ext>
            </a:extLst>
          </p:cNvPr>
          <p:cNvSpPr/>
          <p:nvPr/>
        </p:nvSpPr>
        <p:spPr>
          <a:xfrm>
            <a:off x="578840" y="2684477"/>
            <a:ext cx="3045424" cy="375826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D668894-9E93-4D52-93A7-4F86585E80B9}"/>
              </a:ext>
            </a:extLst>
          </p:cNvPr>
          <p:cNvCxnSpPr>
            <a:stCxn id="7" idx="3"/>
          </p:cNvCxnSpPr>
          <p:nvPr/>
        </p:nvCxnSpPr>
        <p:spPr>
          <a:xfrm>
            <a:off x="3624264" y="4563611"/>
            <a:ext cx="1375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87C1EFB-E369-4335-B7ED-FED465755086}"/>
              </a:ext>
            </a:extLst>
          </p:cNvPr>
          <p:cNvSpPr txBox="1"/>
          <p:nvPr/>
        </p:nvSpPr>
        <p:spPr>
          <a:xfrm>
            <a:off x="5259897" y="4269996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請參考</a:t>
            </a:r>
            <a:r>
              <a:rPr lang="en-US" altLang="zh-TW" dirty="0"/>
              <a:t>spec 3-6 simple transfer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0833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9BFA1C-6F3B-40FD-99D3-E910B3C0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HW2 Q1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BF5254-4118-44C3-BE1B-C019AC64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MuxS2M.sv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631A18-5A67-47D8-A071-A3F0D27E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E081C74-BC1B-44E7-8EC0-AA3FA3F5C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41" y="1778679"/>
            <a:ext cx="3924848" cy="445832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4E74576-DDE4-4F8E-83FA-A5A8C0971723}"/>
              </a:ext>
            </a:extLst>
          </p:cNvPr>
          <p:cNvSpPr/>
          <p:nvPr/>
        </p:nvSpPr>
        <p:spPr>
          <a:xfrm>
            <a:off x="367241" y="4007840"/>
            <a:ext cx="4053757" cy="201545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F6F0888-136C-450A-9D44-605F93D73077}"/>
              </a:ext>
            </a:extLst>
          </p:cNvPr>
          <p:cNvSpPr txBox="1"/>
          <p:nvPr/>
        </p:nvSpPr>
        <p:spPr>
          <a:xfrm>
            <a:off x="5662569" y="4692401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請參考</a:t>
            </a:r>
            <a:r>
              <a:rPr lang="en-US" altLang="zh-TW" dirty="0"/>
              <a:t>spec 3-6 simple transfer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42F7C93-34B4-4F98-ABFE-62C87FC9B07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420998" y="5015567"/>
            <a:ext cx="12415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260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FC2E5-3DD3-4FD2-8AD7-A7BC509D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HW2</a:t>
            </a:r>
            <a:r>
              <a:rPr lang="zh-TW" altLang="en-US" dirty="0"/>
              <a:t> </a:t>
            </a:r>
            <a:r>
              <a:rPr lang="en-US" altLang="zh-TW" dirty="0"/>
              <a:t>Q2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2AD231-73D0-4D83-9DC1-F3EDDA95E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Q2</a:t>
            </a:r>
            <a:r>
              <a:rPr lang="zh-TW" altLang="en-US" dirty="0"/>
              <a:t>必須將</a:t>
            </a:r>
            <a:r>
              <a:rPr lang="en-US" altLang="zh-TW" dirty="0"/>
              <a:t>CPU (</a:t>
            </a:r>
            <a:r>
              <a:rPr lang="zh-TW" altLang="en-US" dirty="0"/>
              <a:t>會有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master:</a:t>
            </a:r>
            <a:r>
              <a:rPr lang="zh-TW" altLang="en-US" dirty="0"/>
              <a:t> </a:t>
            </a:r>
            <a:r>
              <a:rPr lang="en-US" altLang="zh-TW" dirty="0"/>
              <a:t>Data master</a:t>
            </a:r>
            <a:r>
              <a:rPr lang="zh-TW" altLang="en-US" dirty="0"/>
              <a:t>以及</a:t>
            </a:r>
            <a:r>
              <a:rPr lang="en-US" altLang="zh-TW" dirty="0"/>
              <a:t>instruction master)</a:t>
            </a:r>
            <a:r>
              <a:rPr lang="zh-TW" altLang="en-US" dirty="0"/>
              <a:t>、</a:t>
            </a:r>
            <a:r>
              <a:rPr lang="en-US" altLang="zh-TW" dirty="0"/>
              <a:t>instruction memory</a:t>
            </a:r>
            <a:r>
              <a:rPr lang="zh-TW" altLang="en-US" dirty="0"/>
              <a:t>以及</a:t>
            </a:r>
            <a:r>
              <a:rPr lang="en-US" altLang="zh-TW" dirty="0"/>
              <a:t>data memory </a:t>
            </a:r>
            <a:r>
              <a:rPr lang="zh-TW" altLang="en-US" dirty="0"/>
              <a:t>連接上</a:t>
            </a:r>
            <a:r>
              <a:rPr lang="en-US" altLang="zh-TW" dirty="0"/>
              <a:t>BUS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需要完成</a:t>
            </a:r>
            <a:endParaRPr lang="en-US" altLang="zh-TW" dirty="0"/>
          </a:p>
          <a:p>
            <a:pPr lvl="1"/>
            <a:r>
              <a:rPr lang="en-US" altLang="zh-TW" dirty="0"/>
              <a:t>Master wrapper (</a:t>
            </a:r>
            <a:r>
              <a:rPr lang="zh-TW" altLang="en-US" dirty="0"/>
              <a:t>必須符合</a:t>
            </a:r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bus</a:t>
            </a:r>
            <a:r>
              <a:rPr lang="zh-TW" altLang="en-US" dirty="0"/>
              <a:t>的</a:t>
            </a:r>
            <a:r>
              <a:rPr lang="en-US" altLang="zh-TW" dirty="0"/>
              <a:t>protocol) </a:t>
            </a:r>
          </a:p>
          <a:p>
            <a:pPr lvl="1"/>
            <a:r>
              <a:rPr lang="en-US" altLang="zh-TW" dirty="0"/>
              <a:t>Slave wrapper (</a:t>
            </a:r>
            <a:r>
              <a:rPr lang="zh-TW" altLang="en-US" dirty="0"/>
              <a:t>必須符合</a:t>
            </a:r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bus</a:t>
            </a:r>
            <a:r>
              <a:rPr lang="zh-TW" altLang="en-US" dirty="0"/>
              <a:t>的</a:t>
            </a:r>
            <a:r>
              <a:rPr lang="en-US" altLang="zh-TW" dirty="0"/>
              <a:t>protocol)</a:t>
            </a:r>
          </a:p>
          <a:p>
            <a:r>
              <a:rPr lang="en-US" altLang="zh-TW" dirty="0"/>
              <a:t>Data Master </a:t>
            </a:r>
            <a:r>
              <a:rPr lang="zh-TW" altLang="en-US" dirty="0"/>
              <a:t>的優先權應該要比</a:t>
            </a:r>
            <a:r>
              <a:rPr lang="en-US" altLang="zh-TW" dirty="0"/>
              <a:t>Instruction</a:t>
            </a:r>
            <a:r>
              <a:rPr lang="zh-TW" altLang="en-US" dirty="0"/>
              <a:t> </a:t>
            </a:r>
            <a:r>
              <a:rPr lang="en-US" altLang="zh-TW" dirty="0"/>
              <a:t>Master</a:t>
            </a:r>
            <a:r>
              <a:rPr lang="zh-TW" altLang="en-US" dirty="0"/>
              <a:t> 來的高，因為</a:t>
            </a:r>
            <a:r>
              <a:rPr lang="en-US" altLang="zh-TW" dirty="0"/>
              <a:t>Data Master</a:t>
            </a:r>
            <a:r>
              <a:rPr lang="zh-TW" altLang="en-US" dirty="0"/>
              <a:t>並不會無時無刻都去</a:t>
            </a:r>
            <a:r>
              <a:rPr lang="en-US" altLang="zh-TW" dirty="0"/>
              <a:t>access Bus</a:t>
            </a:r>
            <a:r>
              <a:rPr lang="zh-TW" altLang="en-US" dirty="0"/>
              <a:t>，但是</a:t>
            </a:r>
            <a:r>
              <a:rPr lang="en-US" altLang="zh-TW" dirty="0"/>
              <a:t>instruction Master</a:t>
            </a:r>
            <a:r>
              <a:rPr lang="zh-TW" altLang="en-US" dirty="0"/>
              <a:t>會。因此若</a:t>
            </a:r>
            <a:r>
              <a:rPr lang="en-US" altLang="zh-TW" dirty="0"/>
              <a:t>instruction Master</a:t>
            </a:r>
            <a:r>
              <a:rPr lang="zh-TW" altLang="en-US" dirty="0"/>
              <a:t>優先權比</a:t>
            </a:r>
            <a:r>
              <a:rPr lang="en-US" altLang="zh-TW" dirty="0"/>
              <a:t>Data Master</a:t>
            </a:r>
            <a:r>
              <a:rPr lang="zh-TW" altLang="en-US" dirty="0"/>
              <a:t>還要來的高的話，會發生</a:t>
            </a:r>
            <a:r>
              <a:rPr lang="en-US" altLang="zh-TW" dirty="0"/>
              <a:t>deadlock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DFEE23-9FE8-4C00-9D95-693ED12B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679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FC2E5-3DD3-4FD2-8AD7-A7BC509D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HW2</a:t>
            </a:r>
            <a:r>
              <a:rPr lang="zh-TW" altLang="en-US" dirty="0"/>
              <a:t> </a:t>
            </a:r>
            <a:r>
              <a:rPr lang="en-US" altLang="zh-TW" dirty="0"/>
              <a:t>Q2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2AD231-73D0-4D83-9DC1-F3EDDA95E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Structure Hazard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/>
              <a:t>Data Master</a:t>
            </a:r>
            <a:r>
              <a:rPr lang="zh-TW" altLang="en-US" dirty="0"/>
              <a:t> 與 </a:t>
            </a:r>
            <a:r>
              <a:rPr lang="en-US" altLang="zh-TW" dirty="0"/>
              <a:t>instruction Master</a:t>
            </a:r>
            <a:r>
              <a:rPr lang="zh-TW" altLang="en-US" dirty="0"/>
              <a:t>同時要</a:t>
            </a:r>
            <a:r>
              <a:rPr lang="en-US" altLang="zh-TW" dirty="0"/>
              <a:t>access bus</a:t>
            </a:r>
            <a:r>
              <a:rPr lang="zh-TW" altLang="en-US" dirty="0"/>
              <a:t>時，</a:t>
            </a:r>
            <a:r>
              <a:rPr lang="en-US" altLang="zh-TW" dirty="0"/>
              <a:t>Structure Hazard </a:t>
            </a:r>
            <a:r>
              <a:rPr lang="zh-TW" altLang="en-US" dirty="0"/>
              <a:t>便會產生。只要暫停</a:t>
            </a:r>
            <a:r>
              <a:rPr lang="en-US" altLang="zh-TW" dirty="0"/>
              <a:t>CPU</a:t>
            </a:r>
            <a:r>
              <a:rPr lang="zh-TW" altLang="en-US" dirty="0"/>
              <a:t> </a:t>
            </a:r>
            <a:r>
              <a:rPr lang="en-US" altLang="zh-TW" dirty="0"/>
              <a:t>pipeline</a:t>
            </a:r>
            <a:r>
              <a:rPr lang="zh-TW" altLang="en-US" dirty="0"/>
              <a:t>不要被寫入新的值便可以解決值到</a:t>
            </a:r>
            <a:r>
              <a:rPr lang="en-US" altLang="zh-TW" dirty="0"/>
              <a:t>Data Master</a:t>
            </a:r>
            <a:r>
              <a:rPr lang="zh-TW" altLang="en-US" dirty="0"/>
              <a:t>讀到資料後。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DFEE23-9FE8-4C00-9D95-693ED12B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12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301A94-DF80-47AD-B628-AE4278B0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HW2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592C4-740B-48DE-A8D2-14DA47E46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</a:t>
            </a:r>
            <a:r>
              <a:rPr lang="en-US" altLang="zh-TW"/>
              <a:t>HW2</a:t>
            </a:r>
            <a:r>
              <a:rPr lang="zh-TW" altLang="en-US"/>
              <a:t>中會需要根據</a:t>
            </a:r>
            <a:r>
              <a:rPr lang="en-US" altLang="zh-TW"/>
              <a:t>AMBA</a:t>
            </a:r>
            <a:r>
              <a:rPr lang="zh-TW" altLang="en-US"/>
              <a:t> </a:t>
            </a:r>
            <a:r>
              <a:rPr lang="en-US" altLang="zh-TW"/>
              <a:t>2.0</a:t>
            </a:r>
            <a:r>
              <a:rPr lang="zh-TW" altLang="en-US"/>
              <a:t> 實作出</a:t>
            </a:r>
            <a:r>
              <a:rPr lang="en-US" altLang="zh-TW"/>
              <a:t>AHB</a:t>
            </a:r>
            <a:r>
              <a:rPr lang="zh-TW" altLang="en-US"/>
              <a:t> </a:t>
            </a:r>
            <a:r>
              <a:rPr lang="en-US" altLang="zh-TW"/>
              <a:t>BUS</a:t>
            </a:r>
            <a:r>
              <a:rPr lang="zh-TW" altLang="en-US"/>
              <a:t>，並且將</a:t>
            </a:r>
            <a:r>
              <a:rPr lang="en-US" altLang="zh-TW"/>
              <a:t>CPU</a:t>
            </a:r>
            <a:r>
              <a:rPr lang="zh-TW" altLang="en-US"/>
              <a:t>以及</a:t>
            </a:r>
            <a:r>
              <a:rPr lang="en-US" altLang="zh-TW"/>
              <a:t>SRAM</a:t>
            </a:r>
            <a:r>
              <a:rPr lang="zh-TW" altLang="en-US"/>
              <a:t>連接上</a:t>
            </a:r>
            <a:r>
              <a:rPr lang="en-US" altLang="zh-TW"/>
              <a:t>BUS</a:t>
            </a:r>
            <a:r>
              <a:rPr lang="zh-TW" altLang="en-US"/>
              <a:t>。</a:t>
            </a:r>
            <a:endParaRPr lang="en-US" altLang="zh-TW"/>
          </a:p>
          <a:p>
            <a:r>
              <a:rPr lang="zh-TW" altLang="en-US"/>
              <a:t>而在</a:t>
            </a:r>
            <a:r>
              <a:rPr lang="en-US" altLang="zh-TW"/>
              <a:t>AHB</a:t>
            </a:r>
            <a:r>
              <a:rPr lang="zh-TW" altLang="en-US"/>
              <a:t> </a:t>
            </a:r>
            <a:r>
              <a:rPr lang="en-US" altLang="zh-TW"/>
              <a:t>BUS</a:t>
            </a:r>
            <a:r>
              <a:rPr lang="zh-TW" altLang="en-US"/>
              <a:t>總共會有</a:t>
            </a:r>
            <a:r>
              <a:rPr lang="en-US" altLang="zh-TW"/>
              <a:t>4</a:t>
            </a:r>
            <a:r>
              <a:rPr lang="zh-TW" altLang="en-US"/>
              <a:t>個重要的</a:t>
            </a:r>
            <a:r>
              <a:rPr lang="en-US" altLang="zh-TW"/>
              <a:t>component </a:t>
            </a:r>
          </a:p>
          <a:p>
            <a:pPr lvl="1"/>
            <a:r>
              <a:rPr lang="en-US" altLang="zh-TW"/>
              <a:t>Master</a:t>
            </a:r>
          </a:p>
          <a:p>
            <a:pPr lvl="1"/>
            <a:r>
              <a:rPr lang="en-US" altLang="zh-TW"/>
              <a:t>Arbiter</a:t>
            </a:r>
          </a:p>
          <a:p>
            <a:pPr lvl="1"/>
            <a:r>
              <a:rPr lang="en-US" altLang="zh-TW"/>
              <a:t>Slave </a:t>
            </a:r>
          </a:p>
          <a:p>
            <a:pPr lvl="1"/>
            <a:r>
              <a:rPr lang="en-US" altLang="zh-TW"/>
              <a:t>Decoder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1B3DF7-3412-41C8-B192-BF1CE9CB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F27C1FB-FB64-496C-A0E1-4D931D5F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719" y="2531483"/>
            <a:ext cx="3923077" cy="371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1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9E1B42-00B0-41D1-84BE-0DE81614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4EB6F8-05F3-4081-9359-AFD14B11D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Master signal interface</a:t>
            </a:r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BUS</a:t>
            </a:r>
            <a:r>
              <a:rPr lang="zh-TW" altLang="en-US" dirty="0"/>
              <a:t>上，可以主動發出</a:t>
            </a:r>
            <a:r>
              <a:rPr lang="en-US" altLang="zh-TW" dirty="0"/>
              <a:t>request</a:t>
            </a:r>
            <a:r>
              <a:rPr lang="zh-TW" altLang="en-US" dirty="0"/>
              <a:t>。</a:t>
            </a:r>
            <a:r>
              <a:rPr lang="en-US" altLang="zh-TW" dirty="0"/>
              <a:t>EX: CPU </a:t>
            </a:r>
            <a:r>
              <a:rPr lang="zh-TW" altLang="en-US" dirty="0"/>
              <a:t>若要讀寫取</a:t>
            </a:r>
            <a:r>
              <a:rPr lang="en-US" altLang="zh-TW" dirty="0"/>
              <a:t>SRAM</a:t>
            </a:r>
            <a:r>
              <a:rPr lang="zh-TW" altLang="en-US" dirty="0"/>
              <a:t>的資料，可以發出</a:t>
            </a:r>
            <a:r>
              <a:rPr lang="en-US" altLang="zh-TW" dirty="0"/>
              <a:t>request</a:t>
            </a:r>
            <a:r>
              <a:rPr lang="zh-TW" altLang="en-US" dirty="0"/>
              <a:t>給</a:t>
            </a:r>
            <a:r>
              <a:rPr lang="en-US" altLang="zh-TW" dirty="0"/>
              <a:t>bus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AC7F8A-F73B-4737-A5C0-23218BBF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CA30E2-7AD1-4980-9F79-7623846AD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60" y="2421552"/>
            <a:ext cx="6049219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4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F8E32-D671-419C-BA47-54CDE1EA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3F004A-F3E7-4D03-919D-E5BD6C0B6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Arbiter signal interface </a:t>
            </a:r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BUS</a:t>
            </a:r>
            <a:r>
              <a:rPr lang="zh-TW" altLang="en-US" dirty="0"/>
              <a:t>扮演著仲裁的腳色。</a:t>
            </a:r>
            <a:r>
              <a:rPr lang="en-US" altLang="zh-TW" dirty="0"/>
              <a:t>EX:</a:t>
            </a:r>
            <a:r>
              <a:rPr lang="zh-TW" altLang="en-US" dirty="0"/>
              <a:t>若有兩個以上的</a:t>
            </a:r>
            <a:r>
              <a:rPr lang="en-US" altLang="zh-TW" dirty="0"/>
              <a:t>master</a:t>
            </a:r>
            <a:r>
              <a:rPr lang="zh-TW" altLang="en-US" dirty="0"/>
              <a:t>同時發出</a:t>
            </a:r>
            <a:r>
              <a:rPr lang="en-US" altLang="zh-TW" dirty="0"/>
              <a:t>request</a:t>
            </a:r>
            <a:r>
              <a:rPr lang="zh-TW" altLang="en-US" dirty="0"/>
              <a:t>，</a:t>
            </a:r>
            <a:r>
              <a:rPr lang="en-US" altLang="zh-TW" dirty="0"/>
              <a:t>Arbiter</a:t>
            </a:r>
            <a:r>
              <a:rPr lang="zh-TW" altLang="en-US" dirty="0"/>
              <a:t>必須決定要先讓哪一個</a:t>
            </a:r>
            <a:r>
              <a:rPr lang="en-US" altLang="zh-TW" dirty="0"/>
              <a:t>master</a:t>
            </a:r>
            <a:r>
              <a:rPr lang="zh-TW" altLang="en-US" dirty="0"/>
              <a:t>取得</a:t>
            </a:r>
            <a:r>
              <a:rPr lang="en-US" altLang="zh-TW" dirty="0"/>
              <a:t>bus</a:t>
            </a:r>
            <a:r>
              <a:rPr lang="zh-TW" altLang="en-US" dirty="0"/>
              <a:t>操作權限。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480C81-600E-48CE-8C5E-9CC29F7C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CC5465D-4437-4168-AD48-C02A9FAA5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01" y="2914856"/>
            <a:ext cx="4305800" cy="321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7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F8E32-D671-419C-BA47-54CDE1EA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3F004A-F3E7-4D03-919D-E5BD6C0B6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Decoder signal interface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/>
              <a:t>Master</a:t>
            </a:r>
            <a:r>
              <a:rPr lang="zh-TW" altLang="en-US" dirty="0"/>
              <a:t>取得</a:t>
            </a:r>
            <a:r>
              <a:rPr lang="en-US" altLang="zh-TW" dirty="0"/>
              <a:t>bus</a:t>
            </a:r>
            <a:r>
              <a:rPr lang="zh-TW" altLang="en-US" dirty="0"/>
              <a:t>操作權限時，</a:t>
            </a:r>
            <a:r>
              <a:rPr lang="en-US" altLang="zh-TW" dirty="0"/>
              <a:t>master</a:t>
            </a:r>
            <a:r>
              <a:rPr lang="zh-TW" altLang="en-US" dirty="0"/>
              <a:t>會送出</a:t>
            </a:r>
            <a:r>
              <a:rPr lang="en-US" altLang="zh-TW" dirty="0"/>
              <a:t>address</a:t>
            </a:r>
            <a:r>
              <a:rPr lang="zh-TW" altLang="en-US" dirty="0"/>
              <a:t>，</a:t>
            </a:r>
            <a:r>
              <a:rPr lang="en-US" altLang="zh-TW" dirty="0"/>
              <a:t>decoder</a:t>
            </a:r>
            <a:r>
              <a:rPr lang="zh-TW" altLang="en-US" dirty="0"/>
              <a:t>負責將</a:t>
            </a:r>
            <a:r>
              <a:rPr lang="en-US" altLang="zh-TW" dirty="0"/>
              <a:t>address</a:t>
            </a:r>
            <a:r>
              <a:rPr lang="zh-TW" altLang="en-US" dirty="0"/>
              <a:t>解碼後，才會知道</a:t>
            </a:r>
            <a:r>
              <a:rPr lang="en-US" altLang="zh-TW" dirty="0"/>
              <a:t>master</a:t>
            </a:r>
            <a:r>
              <a:rPr lang="zh-TW" altLang="en-US" dirty="0"/>
              <a:t>想要操作哪一個</a:t>
            </a:r>
            <a:r>
              <a:rPr lang="en-US" altLang="zh-TW" dirty="0"/>
              <a:t>slave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480C81-600E-48CE-8C5E-9CC29F7C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0976A63-8E09-407E-BAA3-020C43E00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90" y="3152023"/>
            <a:ext cx="5868219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1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F8E32-D671-419C-BA47-54CDE1EA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3F004A-F3E7-4D03-919D-E5BD6C0B6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Slave signal interface </a:t>
            </a:r>
          </a:p>
          <a:p>
            <a:pPr lvl="1"/>
            <a:r>
              <a:rPr lang="zh-TW" altLang="en-US" dirty="0"/>
              <a:t>負責執行</a:t>
            </a:r>
            <a:r>
              <a:rPr lang="en-US" altLang="zh-TW" dirty="0"/>
              <a:t>Master</a:t>
            </a:r>
            <a:r>
              <a:rPr lang="zh-TW" altLang="en-US" dirty="0"/>
              <a:t>所要求的指令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480C81-600E-48CE-8C5E-9CC29F7C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51BAB71-FE0D-4DC8-9827-DE117DA5E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44" y="2106627"/>
            <a:ext cx="6496957" cy="417253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F86DEF2-D19D-4F2D-9A6A-8D8673FBDD76}"/>
              </a:ext>
            </a:extLst>
          </p:cNvPr>
          <p:cNvSpPr/>
          <p:nvPr/>
        </p:nvSpPr>
        <p:spPr>
          <a:xfrm>
            <a:off x="2499919" y="5453339"/>
            <a:ext cx="4110606" cy="7550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989CA14-5B46-4C63-9C9B-22D91A0E5839}"/>
              </a:ext>
            </a:extLst>
          </p:cNvPr>
          <p:cNvCxnSpPr/>
          <p:nvPr/>
        </p:nvCxnSpPr>
        <p:spPr>
          <a:xfrm>
            <a:off x="6610525" y="5839233"/>
            <a:ext cx="528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A1E9C90-AB80-43DB-8E62-39128EE8970D}"/>
              </a:ext>
            </a:extLst>
          </p:cNvPr>
          <p:cNvSpPr txBox="1"/>
          <p:nvPr/>
        </p:nvSpPr>
        <p:spPr>
          <a:xfrm>
            <a:off x="7273255" y="5515356"/>
            <a:ext cx="152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若不實作</a:t>
            </a:r>
            <a:r>
              <a:rPr lang="en-US" altLang="zh-TW" dirty="0"/>
              <a:t>spilt</a:t>
            </a:r>
            <a:r>
              <a:rPr lang="zh-TW" altLang="en-US" dirty="0"/>
              <a:t>可忽略</a:t>
            </a:r>
          </a:p>
        </p:txBody>
      </p:sp>
    </p:spTree>
    <p:extLst>
      <p:ext uri="{BB962C8B-B14F-4D97-AF65-F5344CB8AC3E}">
        <p14:creationId xmlns:p14="http://schemas.microsoft.com/office/powerpoint/2010/main" val="385953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5111D-9510-472E-8A43-926BF34F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F7522D-A51C-4652-8BEA-ECDF56497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詳細的</a:t>
            </a:r>
            <a:r>
              <a:rPr lang="en-US" altLang="zh-TW" dirty="0"/>
              <a:t>protocol </a:t>
            </a:r>
            <a:r>
              <a:rPr lang="zh-TW" altLang="en-US" dirty="0"/>
              <a:t>請參考</a:t>
            </a:r>
            <a:r>
              <a:rPr lang="en-US" altLang="zh-TW" dirty="0"/>
              <a:t>spec(</a:t>
            </a:r>
            <a:r>
              <a:rPr lang="zh-TW" altLang="en-US" dirty="0"/>
              <a:t>跟</a:t>
            </a:r>
            <a:r>
              <a:rPr lang="en-US" altLang="zh-TW" dirty="0"/>
              <a:t>split</a:t>
            </a:r>
            <a:r>
              <a:rPr lang="zh-TW" altLang="en-US" dirty="0"/>
              <a:t>相關的可以不需要讀，除非你要實作</a:t>
            </a:r>
            <a:r>
              <a:rPr lang="en-US" altLang="zh-TW" dirty="0"/>
              <a:t>split transfer)</a:t>
            </a:r>
          </a:p>
          <a:p>
            <a:pPr lvl="1"/>
            <a:r>
              <a:rPr lang="en-US" altLang="zh-TW" dirty="0"/>
              <a:t>Ch 3.3 (</a:t>
            </a:r>
            <a:r>
              <a:rPr lang="zh-TW" altLang="en-US" dirty="0"/>
              <a:t>必讀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Ch 3.4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必讀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Ch 3.5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必讀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Ch 3.6 (optional)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Ch 3.7 (optional)</a:t>
            </a:r>
          </a:p>
          <a:p>
            <a:pPr lvl="1"/>
            <a:r>
              <a:rPr lang="en-US" altLang="zh-TW" dirty="0"/>
              <a:t>Ch 3.8 (</a:t>
            </a:r>
            <a:r>
              <a:rPr lang="zh-TW" altLang="en-US" dirty="0"/>
              <a:t>必讀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Ch 3.9 (</a:t>
            </a:r>
            <a:r>
              <a:rPr lang="zh-TW" altLang="en-US" dirty="0"/>
              <a:t>必讀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Ch 3.11(</a:t>
            </a:r>
            <a:r>
              <a:rPr lang="zh-TW" altLang="en-US" dirty="0"/>
              <a:t>必讀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剩下章節不讀也沒關係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8BF870-3172-4ED8-BCA9-F16546F0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29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A42B2-54A3-4D76-B09A-3F9999EC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HW2</a:t>
            </a:r>
            <a:r>
              <a:rPr lang="zh-TW" altLang="en-US" dirty="0"/>
              <a:t> </a:t>
            </a:r>
            <a:r>
              <a:rPr lang="en-US" altLang="zh-TW" dirty="0"/>
              <a:t>Q1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95C35B-661C-443C-9B35-6AD349E28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HW2</a:t>
            </a:r>
            <a:r>
              <a:rPr lang="zh-TW" altLang="en-US" dirty="0"/>
              <a:t>的</a:t>
            </a:r>
            <a:r>
              <a:rPr lang="en-US" altLang="zh-TW" dirty="0"/>
              <a:t>question1</a:t>
            </a:r>
            <a:r>
              <a:rPr lang="zh-TW" altLang="en-US" dirty="0"/>
              <a:t>會需要</a:t>
            </a:r>
            <a:r>
              <a:rPr lang="en-US" altLang="zh-TW" dirty="0" err="1"/>
              <a:t>japergold</a:t>
            </a:r>
            <a:r>
              <a:rPr lang="zh-TW" altLang="en-US" dirty="0"/>
              <a:t>來協助驗證所設計出來的</a:t>
            </a:r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bus</a:t>
            </a:r>
            <a:r>
              <a:rPr lang="zh-TW" altLang="en-US" dirty="0"/>
              <a:t>是否符合規定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JaperGold</a:t>
            </a:r>
            <a:r>
              <a:rPr lang="zh-TW" altLang="en-US" dirty="0"/>
              <a:t>說明影片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https://drive.google.com/drive/folders/1o_uGh1RoOiOQmPWgfXCS23-WKd3fMrG5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749364-82B6-4671-AD98-D6CFC21C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33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09B6A7-9859-49AE-AF4A-8AA09A23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HW2</a:t>
            </a:r>
            <a:r>
              <a:rPr lang="zh-TW" altLang="en-US" dirty="0"/>
              <a:t> </a:t>
            </a:r>
            <a:r>
              <a:rPr lang="en-US" altLang="zh-TW" dirty="0"/>
              <a:t>Q1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384D81-22D0-4803-8A8B-6FAB84F11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Q1:</a:t>
            </a:r>
            <a:r>
              <a:rPr lang="zh-TW" altLang="en-US" dirty="0"/>
              <a:t> 只需要驗證</a:t>
            </a:r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BUS</a:t>
            </a:r>
            <a:r>
              <a:rPr lang="zh-TW" altLang="en-US" dirty="0"/>
              <a:t> 是否符合</a:t>
            </a:r>
            <a:r>
              <a:rPr lang="en-US" altLang="zh-TW" dirty="0"/>
              <a:t>protocol,</a:t>
            </a:r>
            <a:r>
              <a:rPr lang="zh-TW" altLang="en-US" dirty="0"/>
              <a:t> 並不需要驗證</a:t>
            </a:r>
            <a:r>
              <a:rPr lang="en-US" altLang="zh-TW" dirty="0"/>
              <a:t>master wrapper </a:t>
            </a:r>
            <a:r>
              <a:rPr lang="zh-TW" altLang="en-US" dirty="0"/>
              <a:t>以及</a:t>
            </a:r>
            <a:r>
              <a:rPr lang="en-US" altLang="zh-TW" dirty="0"/>
              <a:t>slave wrapper,</a:t>
            </a:r>
            <a:r>
              <a:rPr lang="zh-TW" altLang="en-US" dirty="0"/>
              <a:t>但還是需要了解</a:t>
            </a:r>
            <a:r>
              <a:rPr lang="en-US" altLang="zh-TW" dirty="0"/>
              <a:t>master </a:t>
            </a:r>
            <a:r>
              <a:rPr lang="zh-TW" altLang="en-US" dirty="0"/>
              <a:t>以及</a:t>
            </a:r>
            <a:r>
              <a:rPr lang="en-US" altLang="zh-TW" dirty="0"/>
              <a:t>slave</a:t>
            </a:r>
            <a:r>
              <a:rPr lang="zh-TW" altLang="en-US" dirty="0"/>
              <a:t>的運作流程。</a:t>
            </a:r>
            <a:endParaRPr lang="en-US" altLang="zh-TW" dirty="0"/>
          </a:p>
          <a:p>
            <a:r>
              <a:rPr lang="zh-TW" altLang="en-US" dirty="0"/>
              <a:t>需要完成</a:t>
            </a:r>
            <a:endParaRPr lang="en-US" altLang="zh-TW" dirty="0"/>
          </a:p>
          <a:p>
            <a:pPr lvl="1"/>
            <a:r>
              <a:rPr lang="en-US" altLang="zh-TW" dirty="0"/>
              <a:t>src/AHB/Aribter.sv</a:t>
            </a:r>
          </a:p>
          <a:p>
            <a:pPr lvl="1"/>
            <a:r>
              <a:rPr lang="en-US" altLang="zh-TW" dirty="0"/>
              <a:t>src/AHB/Decoder.sv</a:t>
            </a:r>
          </a:p>
          <a:p>
            <a:pPr lvl="1"/>
            <a:r>
              <a:rPr lang="en-US" altLang="zh-TW" dirty="0"/>
              <a:t>src/AHB/MuxM2S.sv</a:t>
            </a:r>
          </a:p>
          <a:p>
            <a:pPr lvl="1"/>
            <a:r>
              <a:rPr lang="en-US" altLang="zh-TW" dirty="0"/>
              <a:t>src/AHB/MuxS2M.sv </a:t>
            </a:r>
          </a:p>
          <a:p>
            <a:pPr marL="514350" indent="-457200"/>
            <a:r>
              <a:rPr lang="en-US" altLang="zh-TW" dirty="0" err="1"/>
              <a:t>sva</a:t>
            </a:r>
            <a:r>
              <a:rPr lang="en-US" altLang="zh-TW" dirty="0"/>
              <a:t> </a:t>
            </a:r>
            <a:r>
              <a:rPr lang="zh-TW" altLang="en-US" dirty="0"/>
              <a:t>已經幫大家完成，如果你認為有哪一個地方是怪怪的可以做修改。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77278F-72A1-494E-B8F9-0BA4E20C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996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Ver_2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簡報2" id="{382B4D80-19E2-4837-811A-2834E32AEF13}" vid="{EDF8F590-FD82-4529-B18C-06A176A0BB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Template_Ver_2</Template>
  <TotalTime>24319</TotalTime>
  <Words>633</Words>
  <Application>Microsoft Office PowerPoint</Application>
  <PresentationFormat>如螢幕大小 (4:3)</PresentationFormat>
  <Paragraphs>96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Template_Ver_2.0</vt:lpstr>
      <vt:lpstr>HW2</vt:lpstr>
      <vt:lpstr>HW2 </vt:lpstr>
      <vt:lpstr>HW2</vt:lpstr>
      <vt:lpstr>HW2</vt:lpstr>
      <vt:lpstr>HW2</vt:lpstr>
      <vt:lpstr>HW2</vt:lpstr>
      <vt:lpstr>HW2</vt:lpstr>
      <vt:lpstr>HW2 Q1</vt:lpstr>
      <vt:lpstr>HW2 Q1</vt:lpstr>
      <vt:lpstr>HW2 Q1</vt:lpstr>
      <vt:lpstr>HW2 Q1</vt:lpstr>
      <vt:lpstr>HW2 Q1</vt:lpstr>
      <vt:lpstr>HW2 Q1</vt:lpstr>
      <vt:lpstr>HW2 Q1</vt:lpstr>
      <vt:lpstr>HW2 Q1</vt:lpstr>
      <vt:lpstr>HW2 Q2</vt:lpstr>
      <vt:lpstr>HW2 Q2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Auto-Encoding Variational Bayes</dc:title>
  <dc:creator>林家葦</dc:creator>
  <cp:lastModifiedBy>葦 葦</cp:lastModifiedBy>
  <cp:revision>267</cp:revision>
  <dcterms:created xsi:type="dcterms:W3CDTF">2018-10-04T07:39:09Z</dcterms:created>
  <dcterms:modified xsi:type="dcterms:W3CDTF">2021-06-27T11:21:09Z</dcterms:modified>
</cp:coreProperties>
</file>