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64E"/>
    <a:srgbClr val="86C36D"/>
    <a:srgbClr val="8EA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3BC8-58FD-4E11-B7EE-758EEBB1A93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9379C-4ABB-40D2-94EC-5447A8E3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379C-4ABB-40D2-94EC-5447A8E3D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3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9CB0-A7E5-4258-B425-F90AA3C204D8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25B1-B106-41EF-B467-B33670CC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392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Department of Forest, Govt. of Rajasthan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079794"/>
            <a:ext cx="12152094" cy="6121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569913" indent="0">
              <a:buNone/>
            </a:pPr>
            <a:endParaRPr lang="en-US" sz="2000" b="1" dirty="0" smtClean="0">
              <a:latin typeface="Arial Black" panose="020B0A04020102020204" pitchFamily="34" charset="0"/>
            </a:endParaRPr>
          </a:p>
          <a:p>
            <a:pPr marL="798513"/>
            <a:r>
              <a:rPr lang="en-US" sz="2000" b="1" dirty="0" smtClean="0">
                <a:latin typeface="Arial Black" panose="020B0A04020102020204" pitchFamily="34" charset="0"/>
              </a:rPr>
              <a:t>Book tickets to visit any wildlife sanctuary/ Zoo/ Zoological Garden (</a:t>
            </a:r>
            <a:r>
              <a:rPr lang="en-US" sz="2000" b="1" dirty="0" err="1" smtClean="0">
                <a:latin typeface="Arial Black" panose="020B0A04020102020204" pitchFamily="34" charset="0"/>
              </a:rPr>
              <a:t>Nahargarh</a:t>
            </a:r>
            <a:r>
              <a:rPr lang="en-US" sz="2000" b="1" dirty="0" smtClean="0">
                <a:latin typeface="Arial Black" panose="020B0A04020102020204" pitchFamily="34" charset="0"/>
              </a:rPr>
              <a:t> Zoological Garden)</a:t>
            </a:r>
          </a:p>
          <a:p>
            <a:pPr marL="798513">
              <a:buFont typeface="Arial" panose="020B0604020202020204" pitchFamily="34" charset="0"/>
              <a:buNone/>
            </a:pPr>
            <a:endParaRPr lang="en-US" sz="2000" b="1" dirty="0" smtClean="0">
              <a:latin typeface="Arial Black" panose="020B0A04020102020204" pitchFamily="34" charset="0"/>
            </a:endParaRPr>
          </a:p>
          <a:p>
            <a:pPr marL="798513"/>
            <a:r>
              <a:rPr lang="en-US" sz="2000" b="1" dirty="0" smtClean="0">
                <a:latin typeface="Arial Black" panose="020B0A04020102020204" pitchFamily="34" charset="0"/>
              </a:rPr>
              <a:t>Book Safari in Tiger reserves &amp; National Park i.e. </a:t>
            </a:r>
            <a:r>
              <a:rPr lang="en-US" sz="2000" b="1" dirty="0" err="1" smtClean="0">
                <a:latin typeface="Arial Black" panose="020B0A04020102020204" pitchFamily="34" charset="0"/>
              </a:rPr>
              <a:t>Ranthambhore</a:t>
            </a:r>
            <a:r>
              <a:rPr lang="en-US" sz="2000" b="1" dirty="0" smtClean="0">
                <a:latin typeface="Arial Black" panose="020B0A04020102020204" pitchFamily="34" charset="0"/>
              </a:rPr>
              <a:t>/ </a:t>
            </a:r>
            <a:r>
              <a:rPr lang="en-US" sz="2000" b="1" dirty="0" err="1" smtClean="0">
                <a:latin typeface="Arial Black" panose="020B0A04020102020204" pitchFamily="34" charset="0"/>
              </a:rPr>
              <a:t>Sariska</a:t>
            </a:r>
            <a:r>
              <a:rPr lang="en-US" sz="2000" b="1" dirty="0" smtClean="0">
                <a:latin typeface="Arial Black" panose="020B0A04020102020204" pitchFamily="34" charset="0"/>
              </a:rPr>
              <a:t>/ </a:t>
            </a:r>
            <a:r>
              <a:rPr lang="en-US" sz="2000" b="1" dirty="0" err="1" smtClean="0">
                <a:latin typeface="Arial Black" panose="020B0A04020102020204" pitchFamily="34" charset="0"/>
              </a:rPr>
              <a:t>Keoladeo</a:t>
            </a:r>
            <a:endParaRPr lang="en-US" sz="2000" b="1" dirty="0" smtClean="0">
              <a:latin typeface="Arial Black" panose="020B0A04020102020204" pitchFamily="34" charset="0"/>
            </a:endParaRPr>
          </a:p>
          <a:p>
            <a:pPr marL="569913" indent="0">
              <a:buNone/>
            </a:pPr>
            <a:endParaRPr lang="en-US" sz="2000" b="1" dirty="0" smtClean="0">
              <a:latin typeface="Arial Black" panose="020B0A04020102020204" pitchFamily="34" charset="0"/>
            </a:endParaRPr>
          </a:p>
          <a:p>
            <a:pPr marL="798513"/>
            <a:r>
              <a:rPr lang="en-US" sz="2000" b="1" dirty="0">
                <a:latin typeface="Arial Black" panose="020B0A04020102020204" pitchFamily="34" charset="0"/>
              </a:rPr>
              <a:t>Apply for NOCs through GIS enabled system for Non-forest Land Outside Protected Areas (PAs)</a:t>
            </a:r>
          </a:p>
          <a:p>
            <a:pPr marL="798513">
              <a:buNone/>
            </a:pPr>
            <a:endParaRPr lang="en-US" sz="2000" b="1" dirty="0">
              <a:latin typeface="Arial Black" panose="020B0A04020102020204" pitchFamily="34" charset="0"/>
            </a:endParaRPr>
          </a:p>
          <a:p>
            <a:pPr marL="798513"/>
            <a:r>
              <a:rPr lang="en-US" sz="2000" b="1" dirty="0">
                <a:latin typeface="Arial Black" panose="020B0A04020102020204" pitchFamily="34" charset="0"/>
              </a:rPr>
              <a:t>Apply for Research on wildlife species/ plants in Wildlife or Forest Area</a:t>
            </a:r>
          </a:p>
          <a:p>
            <a:pPr marL="798513">
              <a:buFont typeface="Arial" panose="020B0604020202020204" pitchFamily="34" charset="0"/>
              <a:buNone/>
            </a:pPr>
            <a:endParaRPr lang="en-US" sz="2000" b="1" dirty="0" smtClean="0">
              <a:latin typeface="Arial Black" panose="020B0A04020102020204" pitchFamily="34" charset="0"/>
            </a:endParaRPr>
          </a:p>
          <a:p>
            <a:pPr marL="798513"/>
            <a:r>
              <a:rPr lang="en-US" sz="2000" b="1" dirty="0" smtClean="0">
                <a:latin typeface="Arial Black" panose="020B0A04020102020204" pitchFamily="34" charset="0"/>
              </a:rPr>
              <a:t>Obtain Film Shooting camping and educational visit Permissions in wildlife area </a:t>
            </a:r>
          </a:p>
          <a:p>
            <a:pPr marL="798513">
              <a:buFont typeface="Arial" panose="020B0604020202020204" pitchFamily="34" charset="0"/>
              <a:buNone/>
            </a:pPr>
            <a:endParaRPr lang="en-US" sz="2000" b="1" dirty="0" smtClean="0">
              <a:latin typeface="Arial Black" panose="020B0A04020102020204" pitchFamily="34" charset="0"/>
            </a:endParaRPr>
          </a:p>
          <a:p>
            <a:pPr marL="798513"/>
            <a:r>
              <a:rPr lang="en-US" sz="2000" b="1" dirty="0" smtClean="0">
                <a:latin typeface="Arial Black" panose="020B0A04020102020204" pitchFamily="34" charset="0"/>
              </a:rPr>
              <a:t>Register any forest/ wildlife related offense/ </a:t>
            </a:r>
            <a:r>
              <a:rPr lang="en-US" sz="2000" b="1" dirty="0" err="1" smtClean="0">
                <a:latin typeface="Arial Black" panose="020B0A04020102020204" pitchFamily="34" charset="0"/>
              </a:rPr>
              <a:t>parivad</a:t>
            </a:r>
            <a:r>
              <a:rPr lang="en-US" sz="2000" b="1" dirty="0" smtClean="0">
                <a:latin typeface="Arial Black" panose="020B0A04020102020204" pitchFamily="34" charset="0"/>
              </a:rPr>
              <a:t> with bare minimum details with options to upload evidences (photos/ documents)</a:t>
            </a:r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3542" y="684854"/>
            <a:ext cx="12152094" cy="1092918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0"/>
                </a:schemeClr>
              </a:gs>
              <a:gs pos="30000">
                <a:schemeClr val="accent6">
                  <a:lumMod val="75000"/>
                </a:schemeClr>
              </a:gs>
              <a:gs pos="50000">
                <a:schemeClr val="accent6">
                  <a:lumMod val="50000"/>
                </a:schemeClr>
              </a:gs>
              <a:gs pos="15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1" dirty="0" smtClean="0">
              <a:solidFill>
                <a:prstClr val="black">
                  <a:lumMod val="95000"/>
                  <a:lumOff val="5000"/>
                </a:prstClr>
              </a:solidFill>
              <a:latin typeface="Arial Black" panose="020B0A04020102020204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Forest Management and Decision Support System (FMDSS)</a:t>
            </a:r>
          </a:p>
          <a:p>
            <a:pPr lvl="0"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http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://fmdss.forest.rajasthan.gov.in/</a:t>
            </a:r>
          </a:p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117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Dushyant Sogarwal (WT01 - WT - Internal Vertical)</dc:creator>
  <cp:lastModifiedBy>user</cp:lastModifiedBy>
  <cp:revision>11</cp:revision>
  <dcterms:created xsi:type="dcterms:W3CDTF">2016-03-19T13:39:53Z</dcterms:created>
  <dcterms:modified xsi:type="dcterms:W3CDTF">2017-08-13T06:58:11Z</dcterms:modified>
</cp:coreProperties>
</file>