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5.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6.xml" ContentType="application/vnd.openxmlformats-officedocument.theme+xml"/>
  <Override PartName="/ppt/media/image14.jpg" ContentType="image/jpg"/>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7.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theme/theme8.xml" ContentType="application/vnd.openxmlformats-officedocument.theme+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theme/theme9.xml" ContentType="application/vnd.openxmlformats-officedocument.theme+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theme/theme10.xml" ContentType="application/vnd.openxmlformats-officedocument.theme+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theme/theme11.xml" ContentType="application/vnd.openxmlformats-officedocument.theme+xml"/>
  <Override PartName="/ppt/slideLayouts/slideLayout177.xml" ContentType="application/vnd.openxmlformats-officedocument.presentationml.slideLayout+xml"/>
  <Override PartName="/ppt/theme/theme12.xml" ContentType="application/vnd.openxmlformats-officedocument.theme+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theme/theme13.xml" ContentType="application/vnd.openxmlformats-officedocument.theme+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5" r:id="rId1"/>
    <p:sldMasterId id="2147483772" r:id="rId2"/>
    <p:sldMasterId id="2147483713" r:id="rId3"/>
    <p:sldMasterId id="2147483807" r:id="rId4"/>
    <p:sldMasterId id="2147483832" r:id="rId5"/>
    <p:sldMasterId id="2147483838" r:id="rId6"/>
    <p:sldMasterId id="2147483865" r:id="rId7"/>
    <p:sldMasterId id="2147483887" r:id="rId8"/>
    <p:sldMasterId id="2147483910" r:id="rId9"/>
    <p:sldMasterId id="2147483935" r:id="rId10"/>
    <p:sldMasterId id="2147483956" r:id="rId11"/>
    <p:sldMasterId id="2147483981" r:id="rId12"/>
    <p:sldMasterId id="2147483983" r:id="rId13"/>
    <p:sldMasterId id="2147484009" r:id="rId14"/>
  </p:sldMasterIdLst>
  <p:notesMasterIdLst>
    <p:notesMasterId r:id="rId28"/>
  </p:notesMasterIdLst>
  <p:handoutMasterIdLst>
    <p:handoutMasterId r:id="rId29"/>
  </p:handoutMasterIdLst>
  <p:sldIdLst>
    <p:sldId id="5021" r:id="rId15"/>
    <p:sldId id="2141411289" r:id="rId16"/>
    <p:sldId id="2141411290" r:id="rId17"/>
    <p:sldId id="2141411291" r:id="rId18"/>
    <p:sldId id="2141411292" r:id="rId19"/>
    <p:sldId id="2141411293" r:id="rId20"/>
    <p:sldId id="2141411294" r:id="rId21"/>
    <p:sldId id="2141411296" r:id="rId22"/>
    <p:sldId id="2141411295" r:id="rId23"/>
    <p:sldId id="2141411297" r:id="rId24"/>
    <p:sldId id="2141411298" r:id="rId25"/>
    <p:sldId id="2141411299" r:id="rId26"/>
    <p:sldId id="5020" r:id="rId27"/>
  </p:sldIdLst>
  <p:sldSz cx="9144000" cy="5143500" type="screen16x9"/>
  <p:notesSz cx="7104063"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224" userDrawn="1">
          <p15:clr>
            <a:srgbClr val="A4A3A4"/>
          </p15:clr>
        </p15:guide>
        <p15:guide id="2" pos="223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adley Neill" initials="BN" lastIdx="7" clrIdx="0"/>
  <p:cmAuthor id="2" name="Sriram Marella" initials="SM" lastIdx="21" clrIdx="1">
    <p:extLst>
      <p:ext uri="{19B8F6BF-5375-455C-9EA6-DF929625EA0E}">
        <p15:presenceInfo xmlns:p15="http://schemas.microsoft.com/office/powerpoint/2012/main" userId="S-1-5-21-1056993619-4161920883-1940285451-3740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2D7F"/>
    <a:srgbClr val="FFFFFF"/>
    <a:srgbClr val="FF7D1E"/>
    <a:srgbClr val="00A7B5"/>
    <a:srgbClr val="9BD732"/>
    <a:srgbClr val="FBFBFB"/>
    <a:srgbClr val="C8BEAF"/>
    <a:srgbClr val="DED8CF"/>
    <a:srgbClr val="E92841"/>
    <a:srgbClr val="3D1B6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41" autoAdjust="0"/>
    <p:restoredTop sz="94444" autoAdjust="0"/>
  </p:normalViewPr>
  <p:slideViewPr>
    <p:cSldViewPr snapToGrid="0" snapToObjects="1">
      <p:cViewPr varScale="1">
        <p:scale>
          <a:sx n="95" d="100"/>
          <a:sy n="95" d="100"/>
        </p:scale>
        <p:origin x="468" y="84"/>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napToObjects="1">
      <p:cViewPr varScale="1">
        <p:scale>
          <a:sx n="72" d="100"/>
          <a:sy n="72" d="100"/>
        </p:scale>
        <p:origin x="4020" y="78"/>
      </p:cViewPr>
      <p:guideLst>
        <p:guide orient="horz" pos="3224"/>
        <p:guide pos="223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 Target="slides/slide4.xml"/><Relationship Id="rId26" Type="http://schemas.openxmlformats.org/officeDocument/2006/relationships/slide" Target="slides/slide12.xml"/><Relationship Id="rId3" Type="http://schemas.openxmlformats.org/officeDocument/2006/relationships/slideMaster" Target="slideMasters/slideMaster3.xml"/><Relationship Id="rId21" Type="http://schemas.openxmlformats.org/officeDocument/2006/relationships/slide" Target="slides/slide7.xml"/><Relationship Id="rId34"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3.xml"/><Relationship Id="rId25" Type="http://schemas.openxmlformats.org/officeDocument/2006/relationships/slide" Target="slides/slide11.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2.xml"/><Relationship Id="rId20" Type="http://schemas.openxmlformats.org/officeDocument/2006/relationships/slide" Target="slides/slide6.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0.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notesMaster" Target="notesMasters/notesMaster1.xml"/><Relationship Id="rId10" Type="http://schemas.openxmlformats.org/officeDocument/2006/relationships/slideMaster" Target="slideMasters/slideMaster10.xml"/><Relationship Id="rId19" Type="http://schemas.openxmlformats.org/officeDocument/2006/relationships/slide" Target="slides/slide5.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8.xml"/><Relationship Id="rId27" Type="http://schemas.openxmlformats.org/officeDocument/2006/relationships/slide" Target="slides/slide13.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1731"/>
          </a:xfrm>
          <a:prstGeom prst="rect">
            <a:avLst/>
          </a:prstGeom>
        </p:spPr>
        <p:txBody>
          <a:bodyPr vert="horz" lIns="99075" tIns="49538" rIns="99075" bIns="49538" rtlCol="0"/>
          <a:lstStyle>
            <a:lvl1pPr algn="l">
              <a:defRPr sz="1300"/>
            </a:lvl1pPr>
          </a:lstStyle>
          <a:p>
            <a:endParaRPr lang="en-US" dirty="0"/>
          </a:p>
        </p:txBody>
      </p:sp>
      <p:sp>
        <p:nvSpPr>
          <p:cNvPr id="3" name="Date Placeholder 2"/>
          <p:cNvSpPr>
            <a:spLocks noGrp="1"/>
          </p:cNvSpPr>
          <p:nvPr>
            <p:ph type="dt" sz="quarter" idx="1"/>
          </p:nvPr>
        </p:nvSpPr>
        <p:spPr>
          <a:xfrm>
            <a:off x="4023992" y="0"/>
            <a:ext cx="3078427" cy="511731"/>
          </a:xfrm>
          <a:prstGeom prst="rect">
            <a:avLst/>
          </a:prstGeom>
        </p:spPr>
        <p:txBody>
          <a:bodyPr vert="horz" lIns="99075" tIns="49538" rIns="99075" bIns="49538" rtlCol="0"/>
          <a:lstStyle>
            <a:lvl1pPr algn="r">
              <a:defRPr sz="1300"/>
            </a:lvl1pPr>
          </a:lstStyle>
          <a:p>
            <a:fld id="{ABFD0ED4-3F2C-A44D-BF2A-70F28B4760E9}" type="datetimeFigureOut">
              <a:rPr lang="en-US" smtClean="0"/>
              <a:pPr/>
              <a:t>3/9/2023</a:t>
            </a:fld>
            <a:endParaRPr lang="en-US" dirty="0"/>
          </a:p>
        </p:txBody>
      </p:sp>
      <p:sp>
        <p:nvSpPr>
          <p:cNvPr id="4" name="Footer Placeholder 3"/>
          <p:cNvSpPr>
            <a:spLocks noGrp="1"/>
          </p:cNvSpPr>
          <p:nvPr>
            <p:ph type="ftr" sz="quarter" idx="2"/>
          </p:nvPr>
        </p:nvSpPr>
        <p:spPr>
          <a:xfrm>
            <a:off x="0" y="9721106"/>
            <a:ext cx="3078427" cy="511731"/>
          </a:xfrm>
          <a:prstGeom prst="rect">
            <a:avLst/>
          </a:prstGeom>
        </p:spPr>
        <p:txBody>
          <a:bodyPr vert="horz" lIns="99075" tIns="49538" rIns="99075" bIns="49538" rtlCol="0" anchor="b"/>
          <a:lstStyle>
            <a:lvl1pPr algn="l">
              <a:defRPr sz="1300"/>
            </a:lvl1pPr>
          </a:lstStyle>
          <a:p>
            <a:endParaRPr lang="en-US" dirty="0"/>
          </a:p>
        </p:txBody>
      </p:sp>
    </p:spTree>
    <p:extLst>
      <p:ext uri="{BB962C8B-B14F-4D97-AF65-F5344CB8AC3E}">
        <p14:creationId xmlns:p14="http://schemas.microsoft.com/office/powerpoint/2010/main" val="145778418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1731"/>
          </a:xfrm>
          <a:prstGeom prst="rect">
            <a:avLst/>
          </a:prstGeom>
        </p:spPr>
        <p:txBody>
          <a:bodyPr vert="horz" lIns="99075" tIns="49538" rIns="99075" bIns="49538" rtlCol="0"/>
          <a:lstStyle>
            <a:lvl1pPr algn="l">
              <a:defRPr sz="1300"/>
            </a:lvl1pPr>
          </a:lstStyle>
          <a:p>
            <a:endParaRPr lang="en-US" dirty="0"/>
          </a:p>
        </p:txBody>
      </p:sp>
      <p:sp>
        <p:nvSpPr>
          <p:cNvPr id="3" name="Date Placeholder 2"/>
          <p:cNvSpPr>
            <a:spLocks noGrp="1"/>
          </p:cNvSpPr>
          <p:nvPr>
            <p:ph type="dt" idx="1"/>
          </p:nvPr>
        </p:nvSpPr>
        <p:spPr>
          <a:xfrm>
            <a:off x="4023992" y="0"/>
            <a:ext cx="3078427" cy="511731"/>
          </a:xfrm>
          <a:prstGeom prst="rect">
            <a:avLst/>
          </a:prstGeom>
        </p:spPr>
        <p:txBody>
          <a:bodyPr vert="horz" lIns="99075" tIns="49538" rIns="99075" bIns="49538" rtlCol="0"/>
          <a:lstStyle>
            <a:lvl1pPr algn="r">
              <a:defRPr sz="1300"/>
            </a:lvl1pPr>
          </a:lstStyle>
          <a:p>
            <a:fld id="{AD0E53BD-8CD6-F647-884B-5A78FF9E62EE}" type="datetimeFigureOut">
              <a:rPr lang="en-US" smtClean="0"/>
              <a:pPr/>
              <a:t>3/9/2023</a:t>
            </a:fld>
            <a:endParaRPr lang="en-US" dirty="0"/>
          </a:p>
        </p:txBody>
      </p:sp>
      <p:sp>
        <p:nvSpPr>
          <p:cNvPr id="4" name="Slide Image Placeholder 3"/>
          <p:cNvSpPr>
            <a:spLocks noGrp="1" noRot="1" noChangeAspect="1"/>
          </p:cNvSpPr>
          <p:nvPr>
            <p:ph type="sldImg" idx="2"/>
          </p:nvPr>
        </p:nvSpPr>
        <p:spPr>
          <a:xfrm>
            <a:off x="142875" y="768350"/>
            <a:ext cx="6818313" cy="3836988"/>
          </a:xfrm>
          <a:prstGeom prst="rect">
            <a:avLst/>
          </a:prstGeom>
          <a:noFill/>
          <a:ln w="12700">
            <a:solidFill>
              <a:prstClr val="black"/>
            </a:solidFill>
          </a:ln>
        </p:spPr>
        <p:txBody>
          <a:bodyPr vert="horz" lIns="99075" tIns="49538" rIns="99075" bIns="49538" rtlCol="0" anchor="ctr"/>
          <a:lstStyle/>
          <a:p>
            <a:endParaRPr lang="en-US" dirty="0"/>
          </a:p>
        </p:txBody>
      </p:sp>
      <p:sp>
        <p:nvSpPr>
          <p:cNvPr id="5" name="Notes Placeholder 4"/>
          <p:cNvSpPr>
            <a:spLocks noGrp="1"/>
          </p:cNvSpPr>
          <p:nvPr>
            <p:ph type="body" sz="quarter" idx="3"/>
          </p:nvPr>
        </p:nvSpPr>
        <p:spPr>
          <a:xfrm>
            <a:off x="710407" y="4861441"/>
            <a:ext cx="5683250" cy="4605576"/>
          </a:xfrm>
          <a:prstGeom prst="rect">
            <a:avLst/>
          </a:prstGeom>
        </p:spPr>
        <p:txBody>
          <a:bodyPr vert="horz" lIns="99075" tIns="49538" rIns="99075" bIns="49538"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721106"/>
            <a:ext cx="3078427" cy="511731"/>
          </a:xfrm>
          <a:prstGeom prst="rect">
            <a:avLst/>
          </a:prstGeom>
        </p:spPr>
        <p:txBody>
          <a:bodyPr vert="horz" lIns="99075" tIns="49538" rIns="99075" bIns="49538"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3992" y="9721106"/>
            <a:ext cx="3078427" cy="511731"/>
          </a:xfrm>
          <a:prstGeom prst="rect">
            <a:avLst/>
          </a:prstGeom>
        </p:spPr>
        <p:txBody>
          <a:bodyPr vert="horz" lIns="99075" tIns="49538" rIns="99075" bIns="49538" rtlCol="0" anchor="b"/>
          <a:lstStyle>
            <a:lvl1pPr algn="r">
              <a:defRPr sz="1300"/>
            </a:lvl1pPr>
          </a:lstStyle>
          <a:p>
            <a:fld id="{77B8929E-C352-7849-9DF7-6A0F55DB2C3C}" type="slidenum">
              <a:rPr lang="en-US" smtClean="0"/>
              <a:pPr/>
              <a:t>‹#›</a:t>
            </a:fld>
            <a:endParaRPr lang="en-US" dirty="0"/>
          </a:p>
        </p:txBody>
      </p:sp>
    </p:spTree>
    <p:extLst>
      <p:ext uri="{BB962C8B-B14F-4D97-AF65-F5344CB8AC3E}">
        <p14:creationId xmlns:p14="http://schemas.microsoft.com/office/powerpoint/2010/main" val="412731826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433471" rtl="0" eaLnBrk="1" fontAlgn="auto" latinLnBrk="0" hangingPunct="1">
              <a:lnSpc>
                <a:spcPct val="100000"/>
              </a:lnSpc>
              <a:spcBef>
                <a:spcPts val="0"/>
              </a:spcBef>
              <a:spcAft>
                <a:spcPts val="0"/>
              </a:spcAft>
              <a:buClrTx/>
              <a:buSzTx/>
              <a:buFontTx/>
              <a:buNone/>
              <a:tabLst/>
              <a:defRPr/>
            </a:pPr>
            <a:fld id="{1FDAA736-730E-4F28-B31C-4AEC59804038}" type="slidenum">
              <a:rPr kumimoji="0" lang="en-US" sz="1300" b="0" i="0" u="none" strike="noStrike" kern="1200" cap="none" spc="0" normalizeH="0" baseline="0" noProof="0">
                <a:ln>
                  <a:noFill/>
                </a:ln>
                <a:solidFill>
                  <a:prstClr val="black"/>
                </a:solidFill>
                <a:effectLst/>
                <a:uLnTx/>
                <a:uFillTx/>
                <a:latin typeface="Calibri"/>
                <a:ea typeface="+mn-ea"/>
                <a:cs typeface="+mn-cs"/>
              </a:rPr>
              <a:pPr marL="0" marR="0" lvl="0" indent="0" algn="r" defTabSz="433471" rtl="0" eaLnBrk="1" fontAlgn="auto" latinLnBrk="0" hangingPunct="1">
                <a:lnSpc>
                  <a:spcPct val="100000"/>
                </a:lnSpc>
                <a:spcBef>
                  <a:spcPts val="0"/>
                </a:spcBef>
                <a:spcAft>
                  <a:spcPts val="0"/>
                </a:spcAft>
                <a:buClrTx/>
                <a:buSzTx/>
                <a:buFontTx/>
                <a:buNone/>
                <a:tabLst/>
                <a:defRPr/>
              </a:pPr>
              <a:t>2</a:t>
            </a:fld>
            <a:endParaRPr kumimoji="0" lang="en-US"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002157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7.xml"/><Relationship Id="rId4" Type="http://schemas.openxmlformats.org/officeDocument/2006/relationships/image" Target="../media/image2.png"/></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8.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8.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8.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9.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9.xml"/><Relationship Id="rId4" Type="http://schemas.openxmlformats.org/officeDocument/2006/relationships/image" Target="../media/image18.png"/></Relationships>
</file>

<file path=ppt/slideLayouts/_rels/slideLayout14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9.xml"/></Relationships>
</file>

<file path=ppt/slideLayouts/_rels/slideLayout1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0.xml"/><Relationship Id="rId4" Type="http://schemas.openxmlformats.org/officeDocument/2006/relationships/image" Target="../media/image2.png"/></Relationships>
</file>

<file path=ppt/slideLayouts/_rels/slideLayout1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0.xml"/><Relationship Id="rId5" Type="http://schemas.openxmlformats.org/officeDocument/2006/relationships/image" Target="../media/image12.png"/><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0.xml"/><Relationship Id="rId4" Type="http://schemas.openxmlformats.org/officeDocument/2006/relationships/image" Target="../media/image2.png"/></Relationships>
</file>

<file path=ppt/slideLayouts/_rels/slideLayout1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0.xml"/><Relationship Id="rId4" Type="http://schemas.openxmlformats.org/officeDocument/2006/relationships/image" Target="../media/image2.png"/></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2.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9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4.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5.xml"/><Relationship Id="rId4" Type="http://schemas.openxmlformats.org/officeDocument/2006/relationships/image" Target="../media/image2.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5.xml"/><Relationship Id="rId6" Type="http://schemas.openxmlformats.org/officeDocument/2006/relationships/image" Target="../media/image13.jpeg"/><Relationship Id="rId5" Type="http://schemas.openxmlformats.org/officeDocument/2006/relationships/image" Target="../media/image12.png"/><Relationship Id="rId4" Type="http://schemas.openxmlformats.org/officeDocument/2006/relationships/image" Target="../media/image2.pn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5.xml"/><Relationship Id="rId4" Type="http://schemas.openxmlformats.org/officeDocument/2006/relationships/image" Target="../media/image2.pn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5.xml"/><Relationship Id="rId4" Type="http://schemas.openxmlformats.org/officeDocument/2006/relationships/image" Target="../media/image2.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7.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and Photo">
    <p:spTree>
      <p:nvGrpSpPr>
        <p:cNvPr id="1" name=""/>
        <p:cNvGrpSpPr/>
        <p:nvPr/>
      </p:nvGrpSpPr>
      <p:grpSpPr>
        <a:xfrm>
          <a:off x="0" y="0"/>
          <a:ext cx="0" cy="0"/>
          <a:chOff x="0" y="0"/>
          <a:chExt cx="0" cy="0"/>
        </a:xfrm>
      </p:grpSpPr>
      <p:sp>
        <p:nvSpPr>
          <p:cNvPr id="3" name="Text Placeholder 21"/>
          <p:cNvSpPr>
            <a:spLocks noGrp="1"/>
          </p:cNvSpPr>
          <p:nvPr>
            <p:ph type="body" sz="quarter" idx="10" hasCustomPrompt="1"/>
          </p:nvPr>
        </p:nvSpPr>
        <p:spPr>
          <a:xfrm>
            <a:off x="470699" y="3307079"/>
            <a:ext cx="4029864" cy="367445"/>
          </a:xfrm>
          <a:prstGeom prst="rect">
            <a:avLst/>
          </a:prstGeom>
        </p:spPr>
        <p:txBody>
          <a:bodyPr vert="horz" lIns="0"/>
          <a:lstStyle>
            <a:lvl1pPr marL="0" indent="0">
              <a:buNone/>
              <a:defRPr sz="2000" b="1">
                <a:solidFill>
                  <a:srgbClr val="00A7B5"/>
                </a:solidFill>
              </a:defRPr>
            </a:lvl1pPr>
          </a:lstStyle>
          <a:p>
            <a:pPr lvl="0"/>
            <a:r>
              <a:rPr lang="en-US" dirty="0"/>
              <a:t>Click to add name</a:t>
            </a:r>
          </a:p>
        </p:txBody>
      </p:sp>
      <p:sp>
        <p:nvSpPr>
          <p:cNvPr id="4" name="Text Placeholder 21"/>
          <p:cNvSpPr>
            <a:spLocks noGrp="1"/>
          </p:cNvSpPr>
          <p:nvPr>
            <p:ph type="body" sz="quarter" idx="11" hasCustomPrompt="1"/>
          </p:nvPr>
        </p:nvSpPr>
        <p:spPr>
          <a:xfrm>
            <a:off x="468313" y="3718560"/>
            <a:ext cx="4032250" cy="399414"/>
          </a:xfrm>
          <a:prstGeom prst="rect">
            <a:avLst/>
          </a:prstGeom>
        </p:spPr>
        <p:txBody>
          <a:bodyPr vert="horz" lIns="0"/>
          <a:lstStyle>
            <a:lvl1pPr marL="0" indent="0">
              <a:buNone/>
              <a:defRPr sz="1800" baseline="0">
                <a:solidFill>
                  <a:srgbClr val="00A7B5"/>
                </a:solidFill>
              </a:defRPr>
            </a:lvl1pPr>
          </a:lstStyle>
          <a:p>
            <a:pPr lvl="0"/>
            <a:r>
              <a:rPr lang="en-US" dirty="0"/>
              <a:t>Click to add position or firm</a:t>
            </a:r>
          </a:p>
        </p:txBody>
      </p:sp>
      <p:sp>
        <p:nvSpPr>
          <p:cNvPr id="5" name="Picture Placeholder 2"/>
          <p:cNvSpPr>
            <a:spLocks noGrp="1"/>
          </p:cNvSpPr>
          <p:nvPr>
            <p:ph type="pic" idx="1" hasCustomPrompt="1"/>
          </p:nvPr>
        </p:nvSpPr>
        <p:spPr>
          <a:xfrm>
            <a:off x="4679950" y="1023938"/>
            <a:ext cx="4464050" cy="4119561"/>
          </a:xfrm>
          <a:prstGeom prst="rect">
            <a:avLst/>
          </a:prstGeom>
        </p:spPr>
        <p:txBody>
          <a:bodyPr lIns="0" tIns="0" rIns="0" bIns="0" anchor="ctr" anchorCtr="1"/>
          <a:lstStyle>
            <a:lvl1pPr marL="0" indent="0">
              <a:buNone/>
              <a:defRPr sz="1300" baseline="0">
                <a:solidFill>
                  <a:srgbClr val="00A7B5"/>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illustration</a:t>
            </a:r>
          </a:p>
        </p:txBody>
      </p:sp>
      <p:sp>
        <p:nvSpPr>
          <p:cNvPr id="6" name="Text Placeholder 3"/>
          <p:cNvSpPr>
            <a:spLocks noGrp="1"/>
          </p:cNvSpPr>
          <p:nvPr>
            <p:ph type="body" sz="quarter" idx="13" hasCustomPrompt="1"/>
          </p:nvPr>
        </p:nvSpPr>
        <p:spPr>
          <a:xfrm>
            <a:off x="474619" y="1359602"/>
            <a:ext cx="4025944" cy="1140712"/>
          </a:xfrm>
          <a:prstGeom prst="rect">
            <a:avLst/>
          </a:prstGeom>
        </p:spPr>
        <p:txBody>
          <a:bodyPr vert="horz" lIns="0" tIns="0" rIns="0" bIns="0"/>
          <a:lstStyle>
            <a:lvl1pPr marL="0" indent="0">
              <a:lnSpc>
                <a:spcPts val="4000"/>
              </a:lnSpc>
              <a:spcBef>
                <a:spcPts val="0"/>
              </a:spcBef>
              <a:buNone/>
              <a:defRPr sz="3000" b="1">
                <a:solidFill>
                  <a:srgbClr val="4F2D7F"/>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here to add </a:t>
            </a:r>
            <a:br>
              <a:rPr lang="en-US" dirty="0"/>
            </a:br>
            <a:r>
              <a:rPr lang="en-US" dirty="0"/>
              <a:t>title on this slide</a:t>
            </a:r>
          </a:p>
        </p:txBody>
      </p:sp>
      <p:sp>
        <p:nvSpPr>
          <p:cNvPr id="7" name="Copyright"/>
          <p:cNvSpPr txBox="1"/>
          <p:nvPr userDrawn="1"/>
        </p:nvSpPr>
        <p:spPr>
          <a:xfrm>
            <a:off x="471996" y="4905628"/>
            <a:ext cx="2411875" cy="184666"/>
          </a:xfrm>
          <a:prstGeom prst="rect">
            <a:avLst/>
          </a:prstGeom>
          <a:noFill/>
        </p:spPr>
        <p:txBody>
          <a:bodyPr wrap="square" lIns="0" rIns="0" rtlCol="0" anchor="ctr" anchorCtr="0">
            <a:noAutofit/>
          </a:bodyPr>
          <a:lstStyle/>
          <a:p>
            <a:pPr algn="l"/>
            <a:r>
              <a:rPr lang="en-US" sz="600">
                <a:solidFill>
                  <a:schemeClr val="tx1"/>
                </a:solidFill>
              </a:rPr>
              <a:t>©2020 Grant Thornton India LLP. All rights reserved.</a:t>
            </a:r>
            <a:endParaRPr lang="en-GB" sz="600" dirty="0">
              <a:solidFill>
                <a:schemeClr val="tx1"/>
              </a:solidFill>
            </a:endParaRPr>
          </a:p>
        </p:txBody>
      </p:sp>
      <p:cxnSp>
        <p:nvCxnSpPr>
          <p:cNvPr id="8" name="Straight Connector 7"/>
          <p:cNvCxnSpPr/>
          <p:nvPr userDrawn="1"/>
        </p:nvCxnSpPr>
        <p:spPr>
          <a:xfrm>
            <a:off x="469370" y="4887834"/>
            <a:ext cx="2626255" cy="0"/>
          </a:xfrm>
          <a:prstGeom prst="line">
            <a:avLst/>
          </a:prstGeom>
          <a:ln w="19050" cap="rnd">
            <a:solidFill>
              <a:srgbClr val="4F2D7F"/>
            </a:solidFill>
          </a:ln>
          <a:effectLst/>
        </p:spPr>
        <p:style>
          <a:lnRef idx="2">
            <a:schemeClr val="accent1"/>
          </a:lnRef>
          <a:fillRef idx="0">
            <a:schemeClr val="accent1"/>
          </a:fillRef>
          <a:effectRef idx="1">
            <a:schemeClr val="accent1"/>
          </a:effectRef>
          <a:fontRef idx="minor">
            <a:schemeClr val="tx1"/>
          </a:fontRef>
        </p:style>
      </p:cxnSp>
      <p:pic>
        <p:nvPicPr>
          <p:cNvPr id="13" name="GTLogoNoTag" hidden="1">
            <a:extLst>
              <a:ext uri="{FF2B5EF4-FFF2-40B4-BE49-F238E27FC236}">
                <a16:creationId xmlns:a16="http://schemas.microsoft.com/office/drawing/2014/main" id="{079B74A2-711F-4356-B454-56CFD65621AB}"/>
              </a:ext>
            </a:extLst>
          </p:cNvPr>
          <p:cNvPicPr>
            <a:picLocks noChangeAspect="1"/>
          </p:cNvPicPr>
          <p:nvPr userDrawn="1"/>
        </p:nvPicPr>
        <p:blipFill>
          <a:blip r:embed="rId2"/>
          <a:stretch>
            <a:fillRect/>
          </a:stretch>
        </p:blipFill>
        <p:spPr>
          <a:xfrm>
            <a:off x="449366" y="426050"/>
            <a:ext cx="1961941" cy="638130"/>
          </a:xfrm>
          <a:prstGeom prst="rect">
            <a:avLst/>
          </a:prstGeom>
        </p:spPr>
      </p:pic>
      <p:sp>
        <p:nvSpPr>
          <p:cNvPr id="10" name="Rectangle 9">
            <a:extLst>
              <a:ext uri="{FF2B5EF4-FFF2-40B4-BE49-F238E27FC236}">
                <a16:creationId xmlns:a16="http://schemas.microsoft.com/office/drawing/2014/main" id="{A45681E2-1278-4F58-89D6-6AF51E9E542C}"/>
              </a:ext>
            </a:extLst>
          </p:cNvPr>
          <p:cNvSpPr/>
          <p:nvPr userDrawn="1"/>
        </p:nvSpPr>
        <p:spPr>
          <a:xfrm>
            <a:off x="9220200" y="0"/>
            <a:ext cx="1466850" cy="1754293"/>
          </a:xfrm>
          <a:prstGeom prst="rect">
            <a:avLst/>
          </a:prstGeom>
          <a:solidFill>
            <a:schemeClr val="bg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l">
              <a:spcAft>
                <a:spcPts val="600"/>
              </a:spcAft>
            </a:pPr>
            <a:r>
              <a:rPr lang="en-GB" sz="800" b="1" dirty="0"/>
              <a:t>ILLUSTRATION </a:t>
            </a:r>
            <a:br>
              <a:rPr lang="en-GB" sz="800" b="1" dirty="0"/>
            </a:br>
            <a:r>
              <a:rPr lang="en-GB" sz="800" b="1" dirty="0"/>
              <a:t>COVER OPTION </a:t>
            </a:r>
          </a:p>
          <a:p>
            <a:pPr algn="l">
              <a:spcAft>
                <a:spcPts val="600"/>
              </a:spcAft>
            </a:pPr>
            <a:r>
              <a:rPr lang="en-GB" sz="800" dirty="0"/>
              <a:t>To insert an illustration click on the image frame and then insert your illustration using the </a:t>
            </a:r>
            <a:r>
              <a:rPr lang="en-GB" sz="800" dirty="0" err="1"/>
              <a:t>BrandCentral</a:t>
            </a:r>
            <a:r>
              <a:rPr lang="en-GB" sz="800" dirty="0"/>
              <a:t> button on your toolbar. To scale, crop and move the illustration, right click and choose the crop tool. You can now scale and move the illustration to the desired position.</a:t>
            </a:r>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42199" y="468323"/>
            <a:ext cx="1233151" cy="338061"/>
          </a:xfrm>
          <a:prstGeom prst="rect">
            <a:avLst/>
          </a:prstGeom>
        </p:spPr>
      </p:pic>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49366" y="453451"/>
            <a:ext cx="2130322" cy="396676"/>
          </a:xfrm>
          <a:prstGeom prst="rect">
            <a:avLst/>
          </a:prstGeom>
        </p:spPr>
      </p:pic>
    </p:spTree>
    <p:extLst>
      <p:ext uri="{BB962C8B-B14F-4D97-AF65-F5344CB8AC3E}">
        <p14:creationId xmlns:p14="http://schemas.microsoft.com/office/powerpoint/2010/main" val="2852605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 Quote">
    <p:spTree>
      <p:nvGrpSpPr>
        <p:cNvPr id="1" name=""/>
        <p:cNvGrpSpPr/>
        <p:nvPr/>
      </p:nvGrpSpPr>
      <p:grpSpPr>
        <a:xfrm>
          <a:off x="0" y="0"/>
          <a:ext cx="0" cy="0"/>
          <a:chOff x="0" y="0"/>
          <a:chExt cx="0" cy="0"/>
        </a:xfrm>
      </p:grpSpPr>
      <p:sp>
        <p:nvSpPr>
          <p:cNvPr id="2" name="Rectangle 1"/>
          <p:cNvSpPr/>
          <p:nvPr userDrawn="1"/>
        </p:nvSpPr>
        <p:spPr>
          <a:xfrm>
            <a:off x="4679950" y="1466850"/>
            <a:ext cx="3996000" cy="3228975"/>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8" name="Picture Placeholder 7"/>
          <p:cNvSpPr>
            <a:spLocks noGrp="1"/>
          </p:cNvSpPr>
          <p:nvPr>
            <p:ph type="pic" sz="quarter" idx="17" hasCustomPrompt="1"/>
          </p:nvPr>
        </p:nvSpPr>
        <p:spPr>
          <a:xfrm>
            <a:off x="468313" y="1466851"/>
            <a:ext cx="3989387" cy="3228974"/>
          </a:xfrm>
          <a:noFill/>
        </p:spPr>
        <p:txBody>
          <a:bodyPr anchor="ctr" anchorCtr="1"/>
          <a:lstStyle>
            <a:lvl1pPr marL="0" marR="0" indent="0" algn="l" defTabSz="457200" rtl="0" eaLnBrk="1" fontAlgn="auto" latinLnBrk="0" hangingPunct="1">
              <a:lnSpc>
                <a:spcPct val="100000"/>
              </a:lnSpc>
              <a:spcBef>
                <a:spcPts val="576"/>
              </a:spcBef>
              <a:spcAft>
                <a:spcPts val="0"/>
              </a:spcAft>
              <a:buClr>
                <a:schemeClr val="accent1"/>
              </a:buClr>
              <a:buSzTx/>
              <a:buFont typeface="Arial"/>
              <a:buNone/>
              <a:tabLst/>
              <a:defRPr sz="1200">
                <a:solidFill>
                  <a:schemeClr val="accent3"/>
                </a:solidFill>
              </a:defRPr>
            </a:lvl1pPr>
          </a:lstStyle>
          <a:p>
            <a:pPr marL="0" marR="0" lvl="0" indent="0" algn="l" defTabSz="457200" rtl="0" eaLnBrk="1" fontAlgn="auto" latinLnBrk="0" hangingPunct="1">
              <a:lnSpc>
                <a:spcPct val="100000"/>
              </a:lnSpc>
              <a:spcBef>
                <a:spcPts val="576"/>
              </a:spcBef>
              <a:spcAft>
                <a:spcPts val="0"/>
              </a:spcAft>
              <a:buClr>
                <a:schemeClr val="accent1"/>
              </a:buClr>
              <a:buSzTx/>
              <a:buFont typeface="Arial"/>
              <a:buNone/>
              <a:tabLst/>
              <a:defRPr/>
            </a:pPr>
            <a:r>
              <a:rPr lang="en-US" dirty="0"/>
              <a:t>Click icon to insert illustration</a:t>
            </a:r>
          </a:p>
        </p:txBody>
      </p:sp>
      <p:sp>
        <p:nvSpPr>
          <p:cNvPr id="7" name="Title 6"/>
          <p:cNvSpPr>
            <a:spLocks noGrp="1"/>
          </p:cNvSpPr>
          <p:nvPr userDrawn="1">
            <p:ph type="title"/>
          </p:nvPr>
        </p:nvSpPr>
        <p:spPr>
          <a:xfrm>
            <a:off x="471996" y="359571"/>
            <a:ext cx="8203692" cy="843754"/>
          </a:xfrm>
          <a:prstGeom prst="rect">
            <a:avLst/>
          </a:prstGeom>
        </p:spPr>
        <p:txBody>
          <a:bodyPr/>
          <a:lstStyle/>
          <a:p>
            <a:r>
              <a:rPr lang="en-US"/>
              <a:t>Click to edit Master title style</a:t>
            </a:r>
            <a:endParaRPr lang="en-GB"/>
          </a:p>
        </p:txBody>
      </p:sp>
      <p:sp>
        <p:nvSpPr>
          <p:cNvPr id="5" name="Freeform 5"/>
          <p:cNvSpPr>
            <a:spLocks noEditPoints="1"/>
          </p:cNvSpPr>
          <p:nvPr userDrawn="1"/>
        </p:nvSpPr>
        <p:spPr bwMode="auto">
          <a:xfrm>
            <a:off x="6475413" y="1544638"/>
            <a:ext cx="411162" cy="303213"/>
          </a:xfrm>
          <a:custGeom>
            <a:avLst/>
            <a:gdLst>
              <a:gd name="T0" fmla="*/ 954 w 954"/>
              <a:gd name="T1" fmla="*/ 497 h 711"/>
              <a:gd name="T2" fmla="*/ 954 w 954"/>
              <a:gd name="T3" fmla="*/ 497 h 711"/>
              <a:gd name="T4" fmla="*/ 744 w 954"/>
              <a:gd name="T5" fmla="*/ 291 h 711"/>
              <a:gd name="T6" fmla="*/ 690 w 954"/>
              <a:gd name="T7" fmla="*/ 305 h 711"/>
              <a:gd name="T8" fmla="*/ 943 w 954"/>
              <a:gd name="T9" fmla="*/ 134 h 711"/>
              <a:gd name="T10" fmla="*/ 943 w 954"/>
              <a:gd name="T11" fmla="*/ 0 h 711"/>
              <a:gd name="T12" fmla="*/ 510 w 954"/>
              <a:gd name="T13" fmla="*/ 439 h 711"/>
              <a:gd name="T14" fmla="*/ 744 w 954"/>
              <a:gd name="T15" fmla="*/ 711 h 711"/>
              <a:gd name="T16" fmla="*/ 954 w 954"/>
              <a:gd name="T17" fmla="*/ 497 h 711"/>
              <a:gd name="T18" fmla="*/ 444 w 954"/>
              <a:gd name="T19" fmla="*/ 497 h 711"/>
              <a:gd name="T20" fmla="*/ 444 w 954"/>
              <a:gd name="T21" fmla="*/ 497 h 711"/>
              <a:gd name="T22" fmla="*/ 234 w 954"/>
              <a:gd name="T23" fmla="*/ 291 h 711"/>
              <a:gd name="T24" fmla="*/ 180 w 954"/>
              <a:gd name="T25" fmla="*/ 305 h 711"/>
              <a:gd name="T26" fmla="*/ 433 w 954"/>
              <a:gd name="T27" fmla="*/ 134 h 711"/>
              <a:gd name="T28" fmla="*/ 433 w 954"/>
              <a:gd name="T29" fmla="*/ 0 h 711"/>
              <a:gd name="T30" fmla="*/ 0 w 954"/>
              <a:gd name="T31" fmla="*/ 439 h 711"/>
              <a:gd name="T32" fmla="*/ 234 w 954"/>
              <a:gd name="T33" fmla="*/ 711 h 711"/>
              <a:gd name="T34" fmla="*/ 444 w 954"/>
              <a:gd name="T35" fmla="*/ 497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54" h="711">
                <a:moveTo>
                  <a:pt x="954" y="497"/>
                </a:moveTo>
                <a:lnTo>
                  <a:pt x="954" y="497"/>
                </a:lnTo>
                <a:cubicBezTo>
                  <a:pt x="954" y="382"/>
                  <a:pt x="872" y="291"/>
                  <a:pt x="744" y="291"/>
                </a:cubicBezTo>
                <a:cubicBezTo>
                  <a:pt x="722" y="291"/>
                  <a:pt x="695" y="299"/>
                  <a:pt x="690" y="305"/>
                </a:cubicBezTo>
                <a:cubicBezTo>
                  <a:pt x="701" y="222"/>
                  <a:pt x="766" y="134"/>
                  <a:pt x="943" y="134"/>
                </a:cubicBezTo>
                <a:lnTo>
                  <a:pt x="943" y="0"/>
                </a:lnTo>
                <a:cubicBezTo>
                  <a:pt x="668" y="2"/>
                  <a:pt x="510" y="118"/>
                  <a:pt x="510" y="439"/>
                </a:cubicBezTo>
                <a:cubicBezTo>
                  <a:pt x="510" y="601"/>
                  <a:pt x="602" y="711"/>
                  <a:pt x="744" y="711"/>
                </a:cubicBezTo>
                <a:cubicBezTo>
                  <a:pt x="862" y="711"/>
                  <a:pt x="954" y="615"/>
                  <a:pt x="954" y="497"/>
                </a:cubicBezTo>
                <a:close/>
                <a:moveTo>
                  <a:pt x="444" y="497"/>
                </a:moveTo>
                <a:lnTo>
                  <a:pt x="444" y="497"/>
                </a:lnTo>
                <a:cubicBezTo>
                  <a:pt x="444" y="382"/>
                  <a:pt x="362" y="291"/>
                  <a:pt x="234" y="291"/>
                </a:cubicBezTo>
                <a:cubicBezTo>
                  <a:pt x="212" y="291"/>
                  <a:pt x="185" y="299"/>
                  <a:pt x="180" y="305"/>
                </a:cubicBezTo>
                <a:cubicBezTo>
                  <a:pt x="190" y="222"/>
                  <a:pt x="256" y="134"/>
                  <a:pt x="433" y="134"/>
                </a:cubicBezTo>
                <a:lnTo>
                  <a:pt x="433" y="0"/>
                </a:lnTo>
                <a:cubicBezTo>
                  <a:pt x="158" y="2"/>
                  <a:pt x="0" y="118"/>
                  <a:pt x="0" y="439"/>
                </a:cubicBezTo>
                <a:cubicBezTo>
                  <a:pt x="0" y="601"/>
                  <a:pt x="92" y="711"/>
                  <a:pt x="234" y="711"/>
                </a:cubicBezTo>
                <a:cubicBezTo>
                  <a:pt x="351" y="711"/>
                  <a:pt x="444" y="615"/>
                  <a:pt x="444" y="497"/>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6" name="Group 8"/>
          <p:cNvGrpSpPr>
            <a:grpSpLocks noChangeAspect="1"/>
          </p:cNvGrpSpPr>
          <p:nvPr userDrawn="1"/>
        </p:nvGrpSpPr>
        <p:grpSpPr bwMode="auto">
          <a:xfrm>
            <a:off x="6475413" y="4264025"/>
            <a:ext cx="404812" cy="298450"/>
            <a:chOff x="4079" y="2686"/>
            <a:chExt cx="255" cy="188"/>
          </a:xfrm>
        </p:grpSpPr>
        <p:sp>
          <p:nvSpPr>
            <p:cNvPr id="9" name="AutoShape 7"/>
            <p:cNvSpPr>
              <a:spLocks noChangeAspect="1" noChangeArrowheads="1" noTextEdit="1"/>
            </p:cNvSpPr>
            <p:nvPr/>
          </p:nvSpPr>
          <p:spPr bwMode="auto">
            <a:xfrm>
              <a:off x="4079" y="2686"/>
              <a:ext cx="255"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 name="Freeform 9"/>
            <p:cNvSpPr>
              <a:spLocks noEditPoints="1"/>
            </p:cNvSpPr>
            <p:nvPr/>
          </p:nvSpPr>
          <p:spPr bwMode="auto">
            <a:xfrm>
              <a:off x="4079" y="2685"/>
              <a:ext cx="259" cy="192"/>
            </a:xfrm>
            <a:custGeom>
              <a:avLst/>
              <a:gdLst>
                <a:gd name="T0" fmla="*/ 0 w 954"/>
                <a:gd name="T1" fmla="*/ 214 h 712"/>
                <a:gd name="T2" fmla="*/ 0 w 954"/>
                <a:gd name="T3" fmla="*/ 214 h 712"/>
                <a:gd name="T4" fmla="*/ 210 w 954"/>
                <a:gd name="T5" fmla="*/ 420 h 712"/>
                <a:gd name="T6" fmla="*/ 264 w 954"/>
                <a:gd name="T7" fmla="*/ 406 h 712"/>
                <a:gd name="T8" fmla="*/ 10 w 954"/>
                <a:gd name="T9" fmla="*/ 577 h 712"/>
                <a:gd name="T10" fmla="*/ 10 w 954"/>
                <a:gd name="T11" fmla="*/ 712 h 712"/>
                <a:gd name="T12" fmla="*/ 444 w 954"/>
                <a:gd name="T13" fmla="*/ 272 h 712"/>
                <a:gd name="T14" fmla="*/ 210 w 954"/>
                <a:gd name="T15" fmla="*/ 0 h 712"/>
                <a:gd name="T16" fmla="*/ 0 w 954"/>
                <a:gd name="T17" fmla="*/ 214 h 712"/>
                <a:gd name="T18" fmla="*/ 510 w 954"/>
                <a:gd name="T19" fmla="*/ 214 h 712"/>
                <a:gd name="T20" fmla="*/ 510 w 954"/>
                <a:gd name="T21" fmla="*/ 214 h 712"/>
                <a:gd name="T22" fmla="*/ 720 w 954"/>
                <a:gd name="T23" fmla="*/ 420 h 712"/>
                <a:gd name="T24" fmla="*/ 774 w 954"/>
                <a:gd name="T25" fmla="*/ 406 h 712"/>
                <a:gd name="T26" fmla="*/ 521 w 954"/>
                <a:gd name="T27" fmla="*/ 577 h 712"/>
                <a:gd name="T28" fmla="*/ 521 w 954"/>
                <a:gd name="T29" fmla="*/ 712 h 712"/>
                <a:gd name="T30" fmla="*/ 954 w 954"/>
                <a:gd name="T31" fmla="*/ 272 h 712"/>
                <a:gd name="T32" fmla="*/ 720 w 954"/>
                <a:gd name="T33" fmla="*/ 0 h 712"/>
                <a:gd name="T34" fmla="*/ 510 w 954"/>
                <a:gd name="T35" fmla="*/ 214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54" h="712">
                  <a:moveTo>
                    <a:pt x="0" y="214"/>
                  </a:moveTo>
                  <a:lnTo>
                    <a:pt x="0" y="214"/>
                  </a:lnTo>
                  <a:cubicBezTo>
                    <a:pt x="0" y="329"/>
                    <a:pt x="81" y="420"/>
                    <a:pt x="210" y="420"/>
                  </a:cubicBezTo>
                  <a:cubicBezTo>
                    <a:pt x="231" y="420"/>
                    <a:pt x="259" y="412"/>
                    <a:pt x="264" y="406"/>
                  </a:cubicBezTo>
                  <a:cubicBezTo>
                    <a:pt x="253" y="489"/>
                    <a:pt x="188" y="577"/>
                    <a:pt x="10" y="577"/>
                  </a:cubicBezTo>
                  <a:lnTo>
                    <a:pt x="10" y="712"/>
                  </a:lnTo>
                  <a:cubicBezTo>
                    <a:pt x="286" y="709"/>
                    <a:pt x="444" y="593"/>
                    <a:pt x="444" y="272"/>
                  </a:cubicBezTo>
                  <a:cubicBezTo>
                    <a:pt x="444" y="109"/>
                    <a:pt x="351" y="0"/>
                    <a:pt x="210" y="0"/>
                  </a:cubicBezTo>
                  <a:cubicBezTo>
                    <a:pt x="92" y="0"/>
                    <a:pt x="0" y="96"/>
                    <a:pt x="0" y="214"/>
                  </a:cubicBezTo>
                  <a:close/>
                  <a:moveTo>
                    <a:pt x="510" y="214"/>
                  </a:moveTo>
                  <a:lnTo>
                    <a:pt x="510" y="214"/>
                  </a:lnTo>
                  <a:cubicBezTo>
                    <a:pt x="510" y="329"/>
                    <a:pt x="591" y="420"/>
                    <a:pt x="720" y="420"/>
                  </a:cubicBezTo>
                  <a:cubicBezTo>
                    <a:pt x="741" y="420"/>
                    <a:pt x="769" y="412"/>
                    <a:pt x="774" y="406"/>
                  </a:cubicBezTo>
                  <a:cubicBezTo>
                    <a:pt x="763" y="489"/>
                    <a:pt x="698" y="577"/>
                    <a:pt x="521" y="577"/>
                  </a:cubicBezTo>
                  <a:lnTo>
                    <a:pt x="521" y="712"/>
                  </a:lnTo>
                  <a:cubicBezTo>
                    <a:pt x="796" y="709"/>
                    <a:pt x="954" y="593"/>
                    <a:pt x="954" y="272"/>
                  </a:cubicBezTo>
                  <a:cubicBezTo>
                    <a:pt x="954" y="109"/>
                    <a:pt x="862" y="0"/>
                    <a:pt x="720" y="0"/>
                  </a:cubicBezTo>
                  <a:cubicBezTo>
                    <a:pt x="602" y="0"/>
                    <a:pt x="510" y="96"/>
                    <a:pt x="510" y="214"/>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11" name="Text Placeholder 4"/>
          <p:cNvSpPr>
            <a:spLocks noGrp="1"/>
          </p:cNvSpPr>
          <p:nvPr>
            <p:ph type="body" sz="quarter" idx="18"/>
          </p:nvPr>
        </p:nvSpPr>
        <p:spPr>
          <a:xfrm>
            <a:off x="4679950" y="1466849"/>
            <a:ext cx="3995738" cy="3228975"/>
          </a:xfrm>
          <a:noFill/>
        </p:spPr>
        <p:txBody>
          <a:bodyPr lIns="72000" tIns="72000" rIns="72000" bIns="72000" anchor="ctr" anchorCtr="1"/>
          <a:lstStyle>
            <a:lvl1pPr marL="0" indent="0" algn="ctr">
              <a:buNone/>
              <a:defRPr>
                <a:solidFill>
                  <a:schemeClr val="bg1"/>
                </a:solidFill>
              </a:defRPr>
            </a:lvl1pPr>
            <a:lvl2pPr marL="0" indent="0" algn="ctr">
              <a:buNone/>
              <a:defRPr>
                <a:solidFill>
                  <a:schemeClr val="bg1"/>
                </a:solidFill>
              </a:defRPr>
            </a:lvl2pPr>
            <a:lvl3pPr marL="0" indent="0" algn="ctr">
              <a:buNone/>
              <a:defRPr>
                <a:solidFill>
                  <a:schemeClr val="bg1"/>
                </a:solidFill>
              </a:defRPr>
            </a:lvl3pPr>
            <a:lvl4pPr marL="0" indent="0" algn="ctr">
              <a:buNone/>
              <a:defRPr>
                <a:solidFill>
                  <a:schemeClr val="bg1"/>
                </a:solidFill>
              </a:defRPr>
            </a:lvl4pPr>
            <a:lvl5pPr marL="0" indent="0" algn="l">
              <a:buNone/>
              <a:defRPr sz="2600">
                <a:solidFill>
                  <a:schemeClr val="accent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Slide Number Placeholder 3"/>
          <p:cNvSpPr>
            <a:spLocks noGrp="1"/>
          </p:cNvSpPr>
          <p:nvPr>
            <p:ph type="sldNum" sz="quarter" idx="19"/>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528273586"/>
      </p:ext>
    </p:extLst>
  </p:cSld>
  <p:clrMapOvr>
    <a:masterClrMapping/>
  </p:clrMapOvr>
  <p:extLst>
    <p:ext uri="{DCECCB84-F9BA-43D5-87BE-67443E8EF086}">
      <p15:sldGuideLst xmlns:p15="http://schemas.microsoft.com/office/powerpoint/2012/main"/>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userDrawn="1">
  <p:cSld name="Title and Curved Photo">
    <p:spTree>
      <p:nvGrpSpPr>
        <p:cNvPr id="1" name=""/>
        <p:cNvGrpSpPr/>
        <p:nvPr/>
      </p:nvGrpSpPr>
      <p:grpSpPr>
        <a:xfrm>
          <a:off x="0" y="0"/>
          <a:ext cx="0" cy="0"/>
          <a:chOff x="0" y="0"/>
          <a:chExt cx="0" cy="0"/>
        </a:xfrm>
      </p:grpSpPr>
      <p:sp>
        <p:nvSpPr>
          <p:cNvPr id="3" name="Picture Placeholder 14"/>
          <p:cNvSpPr>
            <a:spLocks noGrp="1"/>
          </p:cNvSpPr>
          <p:nvPr>
            <p:ph type="pic" sz="quarter" idx="12" hasCustomPrompt="1"/>
          </p:nvPr>
        </p:nvSpPr>
        <p:spPr>
          <a:xfrm>
            <a:off x="4463820" y="1203325"/>
            <a:ext cx="4680181" cy="3940175"/>
          </a:xfrm>
          <a:custGeom>
            <a:avLst/>
            <a:gdLst>
              <a:gd name="connsiteX0" fmla="*/ 0 w 5751512"/>
              <a:gd name="connsiteY0" fmla="*/ 0 h 3946525"/>
              <a:gd name="connsiteX1" fmla="*/ 5751512 w 5751512"/>
              <a:gd name="connsiteY1" fmla="*/ 0 h 3946525"/>
              <a:gd name="connsiteX2" fmla="*/ 5751512 w 5751512"/>
              <a:gd name="connsiteY2" fmla="*/ 3946525 h 3946525"/>
              <a:gd name="connsiteX3" fmla="*/ 0 w 5751512"/>
              <a:gd name="connsiteY3" fmla="*/ 3946525 h 3946525"/>
              <a:gd name="connsiteX4" fmla="*/ 0 w 5751512"/>
              <a:gd name="connsiteY4" fmla="*/ 0 h 3946525"/>
              <a:gd name="connsiteX0" fmla="*/ 3038929 w 5751512"/>
              <a:gd name="connsiteY0" fmla="*/ 145143 h 3946525"/>
              <a:gd name="connsiteX1" fmla="*/ 5751512 w 5751512"/>
              <a:gd name="connsiteY1" fmla="*/ 0 h 3946525"/>
              <a:gd name="connsiteX2" fmla="*/ 5751512 w 5751512"/>
              <a:gd name="connsiteY2" fmla="*/ 3946525 h 3946525"/>
              <a:gd name="connsiteX3" fmla="*/ 0 w 5751512"/>
              <a:gd name="connsiteY3" fmla="*/ 3946525 h 3946525"/>
              <a:gd name="connsiteX4" fmla="*/ 3038929 w 5751512"/>
              <a:gd name="connsiteY4" fmla="*/ 145143 h 3946525"/>
              <a:gd name="connsiteX0" fmla="*/ 3038929 w 5751512"/>
              <a:gd name="connsiteY0" fmla="*/ 145143 h 3946525"/>
              <a:gd name="connsiteX1" fmla="*/ 5751512 w 5751512"/>
              <a:gd name="connsiteY1" fmla="*/ 0 h 3946525"/>
              <a:gd name="connsiteX2" fmla="*/ 5751512 w 5751512"/>
              <a:gd name="connsiteY2" fmla="*/ 3946525 h 3946525"/>
              <a:gd name="connsiteX3" fmla="*/ 0 w 5751512"/>
              <a:gd name="connsiteY3" fmla="*/ 3946525 h 3946525"/>
              <a:gd name="connsiteX4" fmla="*/ 3038929 w 5751512"/>
              <a:gd name="connsiteY4" fmla="*/ 145143 h 3946525"/>
              <a:gd name="connsiteX0" fmla="*/ 3185476 w 5898059"/>
              <a:gd name="connsiteY0" fmla="*/ 145143 h 3946525"/>
              <a:gd name="connsiteX1" fmla="*/ 5898059 w 5898059"/>
              <a:gd name="connsiteY1" fmla="*/ 0 h 3946525"/>
              <a:gd name="connsiteX2" fmla="*/ 5898059 w 5898059"/>
              <a:gd name="connsiteY2" fmla="*/ 3946525 h 3946525"/>
              <a:gd name="connsiteX3" fmla="*/ 146547 w 5898059"/>
              <a:gd name="connsiteY3" fmla="*/ 3946525 h 3946525"/>
              <a:gd name="connsiteX4" fmla="*/ 3185476 w 5898059"/>
              <a:gd name="connsiteY4" fmla="*/ 145143 h 3946525"/>
              <a:gd name="connsiteX0" fmla="*/ 4670912 w 5779285"/>
              <a:gd name="connsiteY0" fmla="*/ 53092 h 3946525"/>
              <a:gd name="connsiteX1" fmla="*/ 5779285 w 5779285"/>
              <a:gd name="connsiteY1" fmla="*/ 0 h 3946525"/>
              <a:gd name="connsiteX2" fmla="*/ 5779285 w 5779285"/>
              <a:gd name="connsiteY2" fmla="*/ 3946525 h 3946525"/>
              <a:gd name="connsiteX3" fmla="*/ 27773 w 5779285"/>
              <a:gd name="connsiteY3" fmla="*/ 3946525 h 3946525"/>
              <a:gd name="connsiteX4" fmla="*/ 4670912 w 5779285"/>
              <a:gd name="connsiteY4" fmla="*/ 53092 h 3946525"/>
              <a:gd name="connsiteX0" fmla="*/ 4661785 w 5770158"/>
              <a:gd name="connsiteY0" fmla="*/ 53092 h 3946525"/>
              <a:gd name="connsiteX1" fmla="*/ 5770158 w 5770158"/>
              <a:gd name="connsiteY1" fmla="*/ 0 h 3946525"/>
              <a:gd name="connsiteX2" fmla="*/ 5770158 w 5770158"/>
              <a:gd name="connsiteY2" fmla="*/ 3946525 h 3946525"/>
              <a:gd name="connsiteX3" fmla="*/ 18646 w 5770158"/>
              <a:gd name="connsiteY3" fmla="*/ 3946525 h 3946525"/>
              <a:gd name="connsiteX4" fmla="*/ 4661785 w 5770158"/>
              <a:gd name="connsiteY4" fmla="*/ 53092 h 3946525"/>
              <a:gd name="connsiteX0" fmla="*/ 4357352 w 5465725"/>
              <a:gd name="connsiteY0" fmla="*/ 53092 h 3946525"/>
              <a:gd name="connsiteX1" fmla="*/ 5465725 w 5465725"/>
              <a:gd name="connsiteY1" fmla="*/ 0 h 3946525"/>
              <a:gd name="connsiteX2" fmla="*/ 5465725 w 5465725"/>
              <a:gd name="connsiteY2" fmla="*/ 3946525 h 3946525"/>
              <a:gd name="connsiteX3" fmla="*/ 21686 w 5465725"/>
              <a:gd name="connsiteY3" fmla="*/ 3936297 h 3946525"/>
              <a:gd name="connsiteX4" fmla="*/ 4357352 w 5465725"/>
              <a:gd name="connsiteY4" fmla="*/ 53092 h 3946525"/>
              <a:gd name="connsiteX0" fmla="*/ 4337247 w 5445620"/>
              <a:gd name="connsiteY0" fmla="*/ 53092 h 3946525"/>
              <a:gd name="connsiteX1" fmla="*/ 5445620 w 5445620"/>
              <a:gd name="connsiteY1" fmla="*/ 0 h 3946525"/>
              <a:gd name="connsiteX2" fmla="*/ 5445620 w 5445620"/>
              <a:gd name="connsiteY2" fmla="*/ 3946525 h 3946525"/>
              <a:gd name="connsiteX3" fmla="*/ 1581 w 5445620"/>
              <a:gd name="connsiteY3" fmla="*/ 3936297 h 3946525"/>
              <a:gd name="connsiteX4" fmla="*/ 4337247 w 5445620"/>
              <a:gd name="connsiteY4" fmla="*/ 53092 h 3946525"/>
              <a:gd name="connsiteX0" fmla="*/ 5432791 w 5444953"/>
              <a:gd name="connsiteY0" fmla="*/ 12179 h 3946525"/>
              <a:gd name="connsiteX1" fmla="*/ 5444953 w 5444953"/>
              <a:gd name="connsiteY1" fmla="*/ 0 h 3946525"/>
              <a:gd name="connsiteX2" fmla="*/ 5444953 w 5444953"/>
              <a:gd name="connsiteY2" fmla="*/ 3946525 h 3946525"/>
              <a:gd name="connsiteX3" fmla="*/ 914 w 5444953"/>
              <a:gd name="connsiteY3" fmla="*/ 3936297 h 3946525"/>
              <a:gd name="connsiteX4" fmla="*/ 5432791 w 5444953"/>
              <a:gd name="connsiteY4" fmla="*/ 12179 h 3946525"/>
              <a:gd name="connsiteX0" fmla="*/ 5433450 w 5445612"/>
              <a:gd name="connsiteY0" fmla="*/ 12179 h 3946525"/>
              <a:gd name="connsiteX1" fmla="*/ 5445612 w 5445612"/>
              <a:gd name="connsiteY1" fmla="*/ 0 h 3946525"/>
              <a:gd name="connsiteX2" fmla="*/ 5445612 w 5445612"/>
              <a:gd name="connsiteY2" fmla="*/ 3946525 h 3946525"/>
              <a:gd name="connsiteX3" fmla="*/ 1573 w 5445612"/>
              <a:gd name="connsiteY3" fmla="*/ 3936297 h 3946525"/>
              <a:gd name="connsiteX4" fmla="*/ 5433450 w 5445612"/>
              <a:gd name="connsiteY4" fmla="*/ 12179 h 3946525"/>
              <a:gd name="connsiteX0" fmla="*/ 5380034 w 5392196"/>
              <a:gd name="connsiteY0" fmla="*/ 12179 h 3946525"/>
              <a:gd name="connsiteX1" fmla="*/ 5392196 w 5392196"/>
              <a:gd name="connsiteY1" fmla="*/ 0 h 3946525"/>
              <a:gd name="connsiteX2" fmla="*/ 5392196 w 5392196"/>
              <a:gd name="connsiteY2" fmla="*/ 3946525 h 3946525"/>
              <a:gd name="connsiteX3" fmla="*/ 1631 w 5392196"/>
              <a:gd name="connsiteY3" fmla="*/ 3721509 h 3946525"/>
              <a:gd name="connsiteX4" fmla="*/ 5380034 w 5392196"/>
              <a:gd name="connsiteY4" fmla="*/ 12179 h 3946525"/>
              <a:gd name="connsiteX0" fmla="*/ 5420095 w 5432257"/>
              <a:gd name="connsiteY0" fmla="*/ 12179 h 3946525"/>
              <a:gd name="connsiteX1" fmla="*/ 5432257 w 5432257"/>
              <a:gd name="connsiteY1" fmla="*/ 0 h 3946525"/>
              <a:gd name="connsiteX2" fmla="*/ 5432257 w 5432257"/>
              <a:gd name="connsiteY2" fmla="*/ 3946525 h 3946525"/>
              <a:gd name="connsiteX3" fmla="*/ 1587 w 5432257"/>
              <a:gd name="connsiteY3" fmla="*/ 3946525 h 3946525"/>
              <a:gd name="connsiteX4" fmla="*/ 5420095 w 5432257"/>
              <a:gd name="connsiteY4" fmla="*/ 12179 h 3946525"/>
              <a:gd name="connsiteX0" fmla="*/ 5420095 w 5432257"/>
              <a:gd name="connsiteY0" fmla="*/ 12179 h 3946525"/>
              <a:gd name="connsiteX1" fmla="*/ 5432257 w 5432257"/>
              <a:gd name="connsiteY1" fmla="*/ 0 h 3946525"/>
              <a:gd name="connsiteX2" fmla="*/ 5432257 w 5432257"/>
              <a:gd name="connsiteY2" fmla="*/ 3946525 h 3946525"/>
              <a:gd name="connsiteX3" fmla="*/ 1587 w 5432257"/>
              <a:gd name="connsiteY3" fmla="*/ 3946525 h 3946525"/>
              <a:gd name="connsiteX4" fmla="*/ 5420095 w 5432257"/>
              <a:gd name="connsiteY4" fmla="*/ 12179 h 3946525"/>
              <a:gd name="connsiteX0" fmla="*/ 5420024 w 5432186"/>
              <a:gd name="connsiteY0" fmla="*/ 12179 h 3946525"/>
              <a:gd name="connsiteX1" fmla="*/ 5432186 w 5432186"/>
              <a:gd name="connsiteY1" fmla="*/ 0 h 3946525"/>
              <a:gd name="connsiteX2" fmla="*/ 5432186 w 5432186"/>
              <a:gd name="connsiteY2" fmla="*/ 3946525 h 3946525"/>
              <a:gd name="connsiteX3" fmla="*/ 1516 w 5432186"/>
              <a:gd name="connsiteY3" fmla="*/ 3946525 h 3946525"/>
              <a:gd name="connsiteX4" fmla="*/ 5420024 w 5432186"/>
              <a:gd name="connsiteY4" fmla="*/ 12179 h 3946525"/>
              <a:gd name="connsiteX0" fmla="*/ 5464554 w 5476716"/>
              <a:gd name="connsiteY0" fmla="*/ 12179 h 3946525"/>
              <a:gd name="connsiteX1" fmla="*/ 5476716 w 5476716"/>
              <a:gd name="connsiteY1" fmla="*/ 0 h 3946525"/>
              <a:gd name="connsiteX2" fmla="*/ 5476716 w 5476716"/>
              <a:gd name="connsiteY2" fmla="*/ 3946525 h 3946525"/>
              <a:gd name="connsiteX3" fmla="*/ 1474 w 5476716"/>
              <a:gd name="connsiteY3" fmla="*/ 3946525 h 3946525"/>
              <a:gd name="connsiteX4" fmla="*/ 5464554 w 5476716"/>
              <a:gd name="connsiteY4" fmla="*/ 12179 h 3946525"/>
              <a:gd name="connsiteX0" fmla="*/ 5463080 w 5475242"/>
              <a:gd name="connsiteY0" fmla="*/ 12179 h 3946525"/>
              <a:gd name="connsiteX1" fmla="*/ 5475242 w 5475242"/>
              <a:gd name="connsiteY1" fmla="*/ 0 h 3946525"/>
              <a:gd name="connsiteX2" fmla="*/ 5475242 w 5475242"/>
              <a:gd name="connsiteY2" fmla="*/ 3946525 h 3946525"/>
              <a:gd name="connsiteX3" fmla="*/ 0 w 5475242"/>
              <a:gd name="connsiteY3" fmla="*/ 3946525 h 3946525"/>
              <a:gd name="connsiteX4" fmla="*/ 5463080 w 5475242"/>
              <a:gd name="connsiteY4" fmla="*/ 12179 h 3946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75242" h="3946525">
                <a:moveTo>
                  <a:pt x="5463080" y="12179"/>
                </a:moveTo>
                <a:lnTo>
                  <a:pt x="5475242" y="0"/>
                </a:lnTo>
                <a:lnTo>
                  <a:pt x="5475242" y="3946525"/>
                </a:lnTo>
                <a:lnTo>
                  <a:pt x="0" y="3946525"/>
                </a:lnTo>
                <a:cubicBezTo>
                  <a:pt x="282730" y="2678807"/>
                  <a:pt x="1479627" y="206377"/>
                  <a:pt x="5463080" y="12179"/>
                </a:cubicBezTo>
                <a:close/>
              </a:path>
            </a:pathLst>
          </a:custGeom>
          <a:noFill/>
        </p:spPr>
        <p:txBody>
          <a:bodyPr vert="horz" lIns="0" tIns="0" rIns="0" bIns="0" anchor="ctr" anchorCtr="1"/>
          <a:lstStyle>
            <a:lvl1pPr marL="0" indent="0" algn="r">
              <a:buNone/>
              <a:defRPr sz="1300">
                <a:solidFill>
                  <a:srgbClr val="00A7B5"/>
                </a:solidFill>
              </a:defRPr>
            </a:lvl1pPr>
          </a:lstStyle>
          <a:p>
            <a:r>
              <a:rPr lang="en-US" dirty="0"/>
              <a:t>Click icon to insert photo</a:t>
            </a:r>
          </a:p>
        </p:txBody>
      </p:sp>
      <p:sp>
        <p:nvSpPr>
          <p:cNvPr id="7" name="Copyright"/>
          <p:cNvSpPr txBox="1"/>
          <p:nvPr userDrawn="1"/>
        </p:nvSpPr>
        <p:spPr>
          <a:xfrm>
            <a:off x="471996" y="4905628"/>
            <a:ext cx="2411875" cy="184666"/>
          </a:xfrm>
          <a:prstGeom prst="rect">
            <a:avLst/>
          </a:prstGeom>
          <a:noFill/>
        </p:spPr>
        <p:txBody>
          <a:bodyPr wrap="square" lIns="0" rIns="0" rtlCol="0" anchor="ctr" anchorCtr="0">
            <a:noAutofit/>
          </a:bodyPr>
          <a:lstStyle/>
          <a:p>
            <a:pPr algn="l"/>
            <a:r>
              <a:rPr lang="en-US" sz="600">
                <a:solidFill>
                  <a:schemeClr val="tx1"/>
                </a:solidFill>
              </a:rPr>
              <a:t>©2019 Grant Thornton India LLP. All rights reserved.</a:t>
            </a:r>
            <a:endParaRPr lang="en-US" sz="600" dirty="0">
              <a:solidFill>
                <a:schemeClr val="tx1"/>
              </a:solidFill>
            </a:endParaRPr>
          </a:p>
        </p:txBody>
      </p:sp>
      <p:cxnSp>
        <p:nvCxnSpPr>
          <p:cNvPr id="8" name="Straight Connector 7"/>
          <p:cNvCxnSpPr/>
          <p:nvPr userDrawn="1"/>
        </p:nvCxnSpPr>
        <p:spPr>
          <a:xfrm>
            <a:off x="469370" y="4887834"/>
            <a:ext cx="2626255" cy="0"/>
          </a:xfrm>
          <a:prstGeom prst="line">
            <a:avLst/>
          </a:prstGeom>
          <a:ln w="19050" cap="rnd">
            <a:solidFill>
              <a:srgbClr val="4F2D7F"/>
            </a:solidFill>
          </a:ln>
          <a:effectLst/>
        </p:spPr>
        <p:style>
          <a:lnRef idx="2">
            <a:schemeClr val="accent1"/>
          </a:lnRef>
          <a:fillRef idx="0">
            <a:schemeClr val="accent1"/>
          </a:fillRef>
          <a:effectRef idx="1">
            <a:schemeClr val="accent1"/>
          </a:effectRef>
          <a:fontRef idx="minor">
            <a:schemeClr val="tx1"/>
          </a:fontRef>
        </p:style>
      </p:cxnSp>
      <p:sp>
        <p:nvSpPr>
          <p:cNvPr id="11" name="Text Placeholder 21"/>
          <p:cNvSpPr>
            <a:spLocks noGrp="1"/>
          </p:cNvSpPr>
          <p:nvPr>
            <p:ph type="body" sz="quarter" idx="10" hasCustomPrompt="1"/>
          </p:nvPr>
        </p:nvSpPr>
        <p:spPr>
          <a:xfrm>
            <a:off x="470699" y="3307079"/>
            <a:ext cx="4029864" cy="367445"/>
          </a:xfrm>
          <a:prstGeom prst="rect">
            <a:avLst/>
          </a:prstGeom>
        </p:spPr>
        <p:txBody>
          <a:bodyPr vert="horz" lIns="0"/>
          <a:lstStyle>
            <a:lvl1pPr marL="0" indent="0">
              <a:buNone/>
              <a:defRPr sz="2000" b="1">
                <a:solidFill>
                  <a:srgbClr val="00A7B5"/>
                </a:solidFill>
              </a:defRPr>
            </a:lvl1pPr>
          </a:lstStyle>
          <a:p>
            <a:pPr lvl="0"/>
            <a:r>
              <a:rPr lang="en-US" dirty="0"/>
              <a:t>Click to add name</a:t>
            </a:r>
          </a:p>
        </p:txBody>
      </p:sp>
      <p:sp>
        <p:nvSpPr>
          <p:cNvPr id="12" name="Text Placeholder 21"/>
          <p:cNvSpPr>
            <a:spLocks noGrp="1"/>
          </p:cNvSpPr>
          <p:nvPr>
            <p:ph type="body" sz="quarter" idx="11" hasCustomPrompt="1"/>
          </p:nvPr>
        </p:nvSpPr>
        <p:spPr>
          <a:xfrm>
            <a:off x="468313" y="3718560"/>
            <a:ext cx="4032250" cy="399414"/>
          </a:xfrm>
          <a:prstGeom prst="rect">
            <a:avLst/>
          </a:prstGeom>
        </p:spPr>
        <p:txBody>
          <a:bodyPr vert="horz" lIns="0"/>
          <a:lstStyle>
            <a:lvl1pPr marL="0" indent="0">
              <a:buNone/>
              <a:defRPr sz="1800" baseline="0">
                <a:solidFill>
                  <a:srgbClr val="00A7B5"/>
                </a:solidFill>
              </a:defRPr>
            </a:lvl1pPr>
          </a:lstStyle>
          <a:p>
            <a:pPr lvl="0"/>
            <a:r>
              <a:rPr lang="en-US" dirty="0"/>
              <a:t>Click to add position or firm</a:t>
            </a:r>
          </a:p>
        </p:txBody>
      </p:sp>
      <p:sp>
        <p:nvSpPr>
          <p:cNvPr id="14" name="Text Placeholder 3"/>
          <p:cNvSpPr>
            <a:spLocks noGrp="1"/>
          </p:cNvSpPr>
          <p:nvPr>
            <p:ph type="body" sz="quarter" idx="13" hasCustomPrompt="1"/>
          </p:nvPr>
        </p:nvSpPr>
        <p:spPr>
          <a:xfrm>
            <a:off x="474619" y="1359602"/>
            <a:ext cx="4025944" cy="1140712"/>
          </a:xfrm>
          <a:prstGeom prst="rect">
            <a:avLst/>
          </a:prstGeom>
        </p:spPr>
        <p:txBody>
          <a:bodyPr vert="horz" lIns="0" tIns="0" rIns="0" bIns="0"/>
          <a:lstStyle>
            <a:lvl1pPr marL="0" indent="0">
              <a:lnSpc>
                <a:spcPts val="4000"/>
              </a:lnSpc>
              <a:spcBef>
                <a:spcPts val="0"/>
              </a:spcBef>
              <a:buNone/>
              <a:defRPr sz="3000" b="1">
                <a:solidFill>
                  <a:srgbClr val="4F2D7F"/>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here to add </a:t>
            </a:r>
            <a:br>
              <a:rPr lang="en-US" dirty="0"/>
            </a:br>
            <a:r>
              <a:rPr lang="en-US" dirty="0"/>
              <a:t>title on this slide</a:t>
            </a:r>
          </a:p>
        </p:txBody>
      </p:sp>
      <p:pic>
        <p:nvPicPr>
          <p:cNvPr id="13" name="GTLogoNoTag" hidden="1">
            <a:extLst>
              <a:ext uri="{FF2B5EF4-FFF2-40B4-BE49-F238E27FC236}">
                <a16:creationId xmlns:a16="http://schemas.microsoft.com/office/drawing/2014/main" id="{0DEFB368-B217-4A16-9BFE-6CA85D72D845}"/>
              </a:ext>
            </a:extLst>
          </p:cNvPr>
          <p:cNvPicPr>
            <a:picLocks noChangeAspect="1"/>
          </p:cNvPicPr>
          <p:nvPr userDrawn="1"/>
        </p:nvPicPr>
        <p:blipFill>
          <a:blip r:embed="rId2"/>
          <a:stretch>
            <a:fillRect/>
          </a:stretch>
        </p:blipFill>
        <p:spPr>
          <a:xfrm>
            <a:off x="449366" y="426050"/>
            <a:ext cx="1961941" cy="638130"/>
          </a:xfrm>
          <a:prstGeom prst="rect">
            <a:avLst/>
          </a:prstGeom>
        </p:spPr>
      </p:pic>
      <p:sp>
        <p:nvSpPr>
          <p:cNvPr id="10" name="Rectangle 9">
            <a:extLst>
              <a:ext uri="{FF2B5EF4-FFF2-40B4-BE49-F238E27FC236}">
                <a16:creationId xmlns:a16="http://schemas.microsoft.com/office/drawing/2014/main" id="{F74FF79F-7CEA-4ED5-811E-3F2D167F5D4D}"/>
              </a:ext>
            </a:extLst>
          </p:cNvPr>
          <p:cNvSpPr/>
          <p:nvPr userDrawn="1"/>
        </p:nvSpPr>
        <p:spPr>
          <a:xfrm>
            <a:off x="9220200" y="0"/>
            <a:ext cx="1466850" cy="1851660"/>
          </a:xfrm>
          <a:prstGeom prst="rect">
            <a:avLst/>
          </a:prstGeom>
          <a:solidFill>
            <a:schemeClr val="bg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0" marR="0" lvl="0" indent="0" algn="l" defTabSz="457200" rtl="0" eaLnBrk="1" fontAlgn="auto" latinLnBrk="0" hangingPunct="1">
              <a:lnSpc>
                <a:spcPct val="100000"/>
              </a:lnSpc>
              <a:spcBef>
                <a:spcPts val="0"/>
              </a:spcBef>
              <a:spcAft>
                <a:spcPts val="600"/>
              </a:spcAft>
              <a:buClrTx/>
              <a:buSzTx/>
              <a:buFontTx/>
              <a:buNone/>
              <a:tabLst/>
              <a:defRPr/>
            </a:pPr>
            <a:r>
              <a:rPr lang="en-GB" sz="800" b="1" dirty="0"/>
              <a:t>PHOTO </a:t>
            </a:r>
            <a:br>
              <a:rPr lang="en-GB" sz="800" b="1" dirty="0"/>
            </a:br>
            <a:r>
              <a:rPr lang="en-GB" sz="800" b="1" dirty="0"/>
              <a:t>COVER OPTION </a:t>
            </a:r>
          </a:p>
          <a:p>
            <a:pPr lvl="0">
              <a:spcAft>
                <a:spcPts val="600"/>
              </a:spcAft>
            </a:pPr>
            <a:r>
              <a:rPr lang="en-GB" sz="800" b="0" dirty="0"/>
              <a:t>To insert a photo click on the image frame and then insert your photo using the </a:t>
            </a:r>
            <a:r>
              <a:rPr lang="en-GB" sz="800" b="0" dirty="0" err="1"/>
              <a:t>BrandCentral</a:t>
            </a:r>
            <a:r>
              <a:rPr lang="en-GB" sz="800" b="0" dirty="0"/>
              <a:t> button on your toolbar.</a:t>
            </a:r>
          </a:p>
          <a:p>
            <a:pPr lvl="0">
              <a:spcAft>
                <a:spcPts val="600"/>
              </a:spcAft>
            </a:pPr>
            <a:r>
              <a:rPr lang="en-GB" sz="800" b="0" dirty="0"/>
              <a:t>To scale, crop and move the photo, right click and choose the crop tool. You can now scale and move the photo to the desired position.</a:t>
            </a:r>
          </a:p>
        </p:txBody>
      </p:sp>
      <p:pic>
        <p:nvPicPr>
          <p:cNvPr id="17" name="Picture 1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42199" y="468323"/>
            <a:ext cx="1233151" cy="338061"/>
          </a:xfrm>
          <a:prstGeom prst="rect">
            <a:avLst/>
          </a:prstGeom>
        </p:spPr>
      </p:pic>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49366" y="453451"/>
            <a:ext cx="2130322" cy="396676"/>
          </a:xfrm>
          <a:prstGeom prst="rect">
            <a:avLst/>
          </a:prstGeom>
        </p:spPr>
      </p:pic>
    </p:spTree>
    <p:extLst>
      <p:ext uri="{BB962C8B-B14F-4D97-AF65-F5344CB8AC3E}">
        <p14:creationId xmlns:p14="http://schemas.microsoft.com/office/powerpoint/2010/main" val="188474557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IN" dirty="0"/>
          </a:p>
        </p:txBody>
      </p:sp>
      <p:sp>
        <p:nvSpPr>
          <p:cNvPr id="3" name="Content Placeholder 2"/>
          <p:cNvSpPr>
            <a:spLocks noGrp="1"/>
          </p:cNvSpPr>
          <p:nvPr>
            <p:ph idx="1"/>
          </p:nvPr>
        </p:nvSpPr>
        <p:spPr/>
        <p:txBody>
          <a:bodyPr/>
          <a:lstStyle>
            <a:lvl2pPr marL="342900" indent="-171450">
              <a:defRPr/>
            </a:lvl2pPr>
            <a:lvl3pPr marL="514350" indent="-171450">
              <a:defRPr/>
            </a:lvl3pPr>
            <a:lvl4pPr marL="685800" indent="-171450">
              <a:defRPr/>
            </a:lvl4pPr>
            <a:lvl5pPr marL="857250" indent="-17145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Slide Number Placeholder 5"/>
          <p:cNvSpPr>
            <a:spLocks noGrp="1"/>
          </p:cNvSpPr>
          <p:nvPr>
            <p:ph type="sldNum" sz="quarter" idx="12"/>
          </p:nvPr>
        </p:nvSpPr>
        <p:spPr/>
        <p:txBody>
          <a:bodyPr/>
          <a:lstStyle/>
          <a:p>
            <a:fld id="{1B6023FA-3646-4987-8706-764E0325BFFC}" type="slidenum">
              <a:rPr lang="en-IN" smtClean="0"/>
              <a:t>‹#›</a:t>
            </a:fld>
            <a:endParaRPr lang="en-IN"/>
          </a:p>
        </p:txBody>
      </p:sp>
    </p:spTree>
    <p:extLst>
      <p:ext uri="{BB962C8B-B14F-4D97-AF65-F5344CB8AC3E}">
        <p14:creationId xmlns:p14="http://schemas.microsoft.com/office/powerpoint/2010/main" val="129365721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 No content">
    <p:spTree>
      <p:nvGrpSpPr>
        <p:cNvPr id="1" name=""/>
        <p:cNvGrpSpPr/>
        <p:nvPr/>
      </p:nvGrpSpPr>
      <p:grpSpPr>
        <a:xfrm>
          <a:off x="0" y="0"/>
          <a:ext cx="0" cy="0"/>
          <a:chOff x="0" y="0"/>
          <a:chExt cx="0" cy="0"/>
        </a:xfrm>
      </p:grpSpPr>
      <p:sp>
        <p:nvSpPr>
          <p:cNvPr id="4" name="Title 3"/>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5" name="Slide Number Placeholder 4"/>
          <p:cNvSpPr>
            <a:spLocks noGrp="1"/>
          </p:cNvSpPr>
          <p:nvPr>
            <p:ph type="sldNum" sz="quarter" idx="10"/>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149305223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 Bullet list">
    <p:spTree>
      <p:nvGrpSpPr>
        <p:cNvPr id="1" name=""/>
        <p:cNvGrpSpPr/>
        <p:nvPr/>
      </p:nvGrpSpPr>
      <p:grpSpPr>
        <a:xfrm>
          <a:off x="0" y="0"/>
          <a:ext cx="0" cy="0"/>
          <a:chOff x="0" y="0"/>
          <a:chExt cx="0" cy="0"/>
        </a:xfrm>
      </p:grpSpPr>
      <p:sp>
        <p:nvSpPr>
          <p:cNvPr id="6" name="Title 5"/>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3" name="Text Placeholder 2"/>
          <p:cNvSpPr>
            <a:spLocks noGrp="1"/>
          </p:cNvSpPr>
          <p:nvPr>
            <p:ph type="body" sz="quarter" idx="10"/>
          </p:nvPr>
        </p:nvSpPr>
        <p:spPr>
          <a:xfrm>
            <a:off x="469371" y="1466850"/>
            <a:ext cx="8206318" cy="322897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Slide Number Placeholder 3"/>
          <p:cNvSpPr>
            <a:spLocks noGrp="1"/>
          </p:cNvSpPr>
          <p:nvPr>
            <p:ph type="sldNum" sz="quarter" idx="11"/>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114472868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 Bullets + Image">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5394325" y="1466850"/>
            <a:ext cx="3281364" cy="3228976"/>
          </a:xfrm>
          <a:prstGeom prst="rect">
            <a:avLst/>
          </a:prstGeom>
          <a:noFill/>
        </p:spPr>
        <p:txBody>
          <a:bodyPr lIns="0" tIns="0" rIns="0" bIns="0" anchor="ctr" anchorCtr="1"/>
          <a:lstStyle>
            <a:lvl1pPr marL="0" indent="0">
              <a:buNone/>
              <a:defRPr sz="1200" baseline="0">
                <a:solidFill>
                  <a:srgbClr val="00A7B5"/>
                </a:solidFill>
              </a:defRPr>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dirty="0"/>
              <a:t>Click icon to insert illustration</a:t>
            </a:r>
          </a:p>
        </p:txBody>
      </p:sp>
      <p:sp>
        <p:nvSpPr>
          <p:cNvPr id="3" name="Title 2"/>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6" name="Text Placeholder 5"/>
          <p:cNvSpPr>
            <a:spLocks noGrp="1"/>
          </p:cNvSpPr>
          <p:nvPr>
            <p:ph type="body" sz="quarter" idx="11"/>
          </p:nvPr>
        </p:nvSpPr>
        <p:spPr>
          <a:xfrm>
            <a:off x="469369" y="1466850"/>
            <a:ext cx="4691594" cy="322897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Slide Number Placeholder 3"/>
          <p:cNvSpPr>
            <a:spLocks noGrp="1"/>
          </p:cNvSpPr>
          <p:nvPr>
            <p:ph type="sldNum" sz="quarter" idx="12"/>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3217950180"/>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ext + Quote">
    <p:spTree>
      <p:nvGrpSpPr>
        <p:cNvPr id="1" name=""/>
        <p:cNvGrpSpPr/>
        <p:nvPr/>
      </p:nvGrpSpPr>
      <p:grpSpPr>
        <a:xfrm>
          <a:off x="0" y="0"/>
          <a:ext cx="0" cy="0"/>
          <a:chOff x="0" y="0"/>
          <a:chExt cx="0" cy="0"/>
        </a:xfrm>
      </p:grpSpPr>
      <p:sp>
        <p:nvSpPr>
          <p:cNvPr id="12" name="Text Placeholder 4"/>
          <p:cNvSpPr>
            <a:spLocks noGrp="1"/>
          </p:cNvSpPr>
          <p:nvPr>
            <p:ph type="body" sz="quarter" idx="15"/>
          </p:nvPr>
        </p:nvSpPr>
        <p:spPr>
          <a:xfrm>
            <a:off x="4754880" y="1466849"/>
            <a:ext cx="3920808" cy="3228975"/>
          </a:xfrm>
        </p:spPr>
        <p:txBody>
          <a:bodyPr anchor="ctr" anchorCtr="1"/>
          <a:lstStyle>
            <a:lvl1pPr marL="0" indent="0" algn="ctr">
              <a:buNone/>
              <a:defRPr>
                <a:solidFill>
                  <a:schemeClr val="accent1"/>
                </a:solidFill>
              </a:defRPr>
            </a:lvl1pPr>
            <a:lvl2pPr marL="0" indent="0" algn="ctr">
              <a:buNone/>
              <a:defRPr>
                <a:solidFill>
                  <a:schemeClr val="accent1"/>
                </a:solidFill>
              </a:defRPr>
            </a:lvl2pPr>
            <a:lvl3pPr marL="0" indent="0" algn="ctr">
              <a:buNone/>
              <a:defRPr>
                <a:solidFill>
                  <a:schemeClr val="accent1"/>
                </a:solidFill>
              </a:defRPr>
            </a:lvl3pPr>
            <a:lvl4pPr marL="0" indent="0" algn="ctr">
              <a:buNone/>
              <a:defRPr>
                <a:solidFill>
                  <a:schemeClr val="accent1"/>
                </a:solidFill>
              </a:defRPr>
            </a:lvl4pPr>
            <a:lvl5pPr marL="0" indent="0" algn="l">
              <a:buNone/>
              <a:defRPr sz="2600">
                <a:solidFill>
                  <a:schemeClr val="accent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cxnSp>
        <p:nvCxnSpPr>
          <p:cNvPr id="11" name="Straight Connector 10"/>
          <p:cNvCxnSpPr>
            <a:cxnSpLocks/>
          </p:cNvCxnSpPr>
          <p:nvPr userDrawn="1"/>
        </p:nvCxnSpPr>
        <p:spPr>
          <a:xfrm>
            <a:off x="4593047" y="1466850"/>
            <a:ext cx="15498" cy="3228976"/>
          </a:xfrm>
          <a:prstGeom prst="line">
            <a:avLst/>
          </a:prstGeom>
          <a:ln w="7620">
            <a:solidFill>
              <a:srgbClr val="4F2D7F"/>
            </a:solidFill>
          </a:ln>
          <a:effectLst/>
        </p:spPr>
        <p:style>
          <a:lnRef idx="2">
            <a:schemeClr val="accent1"/>
          </a:lnRef>
          <a:fillRef idx="0">
            <a:schemeClr val="accent1"/>
          </a:fillRef>
          <a:effectRef idx="1">
            <a:schemeClr val="accent1"/>
          </a:effectRef>
          <a:fontRef idx="minor">
            <a:schemeClr val="tx1"/>
          </a:fontRef>
        </p:style>
      </p:cxnSp>
      <p:sp>
        <p:nvSpPr>
          <p:cNvPr id="4" name="Title 3"/>
          <p:cNvSpPr>
            <a:spLocks noGrp="1"/>
          </p:cNvSpPr>
          <p:nvPr>
            <p:ph type="title"/>
          </p:nvPr>
        </p:nvSpPr>
        <p:spPr>
          <a:xfrm>
            <a:off x="471996" y="359571"/>
            <a:ext cx="8203692" cy="843754"/>
          </a:xfrm>
          <a:prstGeom prst="rect">
            <a:avLst/>
          </a:prstGeom>
        </p:spPr>
        <p:txBody>
          <a:bodyPr/>
          <a:lstStyle/>
          <a:p>
            <a:r>
              <a:rPr lang="en-US" dirty="0"/>
              <a:t>Click to edit Master title style</a:t>
            </a:r>
            <a:endParaRPr lang="en-GB" dirty="0"/>
          </a:p>
        </p:txBody>
      </p:sp>
      <p:sp>
        <p:nvSpPr>
          <p:cNvPr id="7" name="Text Placeholder 6"/>
          <p:cNvSpPr>
            <a:spLocks noGrp="1"/>
          </p:cNvSpPr>
          <p:nvPr>
            <p:ph type="body" sz="quarter" idx="16"/>
          </p:nvPr>
        </p:nvSpPr>
        <p:spPr>
          <a:xfrm>
            <a:off x="469371" y="1466849"/>
            <a:ext cx="3988330" cy="322897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3" name="Freeform 5"/>
          <p:cNvSpPr>
            <a:spLocks noEditPoints="1"/>
          </p:cNvSpPr>
          <p:nvPr userDrawn="1"/>
        </p:nvSpPr>
        <p:spPr bwMode="auto">
          <a:xfrm>
            <a:off x="6535738" y="1593851"/>
            <a:ext cx="361950" cy="268288"/>
          </a:xfrm>
          <a:custGeom>
            <a:avLst/>
            <a:gdLst>
              <a:gd name="T0" fmla="*/ 1416 w 1416"/>
              <a:gd name="T1" fmla="*/ 737 h 1055"/>
              <a:gd name="T2" fmla="*/ 1416 w 1416"/>
              <a:gd name="T3" fmla="*/ 737 h 1055"/>
              <a:gd name="T4" fmla="*/ 1104 w 1416"/>
              <a:gd name="T5" fmla="*/ 431 h 1055"/>
              <a:gd name="T6" fmla="*/ 1023 w 1416"/>
              <a:gd name="T7" fmla="*/ 452 h 1055"/>
              <a:gd name="T8" fmla="*/ 1400 w 1416"/>
              <a:gd name="T9" fmla="*/ 199 h 1055"/>
              <a:gd name="T10" fmla="*/ 1400 w 1416"/>
              <a:gd name="T11" fmla="*/ 0 h 1055"/>
              <a:gd name="T12" fmla="*/ 756 w 1416"/>
              <a:gd name="T13" fmla="*/ 652 h 1055"/>
              <a:gd name="T14" fmla="*/ 1104 w 1416"/>
              <a:gd name="T15" fmla="*/ 1055 h 1055"/>
              <a:gd name="T16" fmla="*/ 1416 w 1416"/>
              <a:gd name="T17" fmla="*/ 737 h 1055"/>
              <a:gd name="T18" fmla="*/ 659 w 1416"/>
              <a:gd name="T19" fmla="*/ 737 h 1055"/>
              <a:gd name="T20" fmla="*/ 659 w 1416"/>
              <a:gd name="T21" fmla="*/ 737 h 1055"/>
              <a:gd name="T22" fmla="*/ 348 w 1416"/>
              <a:gd name="T23" fmla="*/ 431 h 1055"/>
              <a:gd name="T24" fmla="*/ 267 w 1416"/>
              <a:gd name="T25" fmla="*/ 452 h 1055"/>
              <a:gd name="T26" fmla="*/ 643 w 1416"/>
              <a:gd name="T27" fmla="*/ 199 h 1055"/>
              <a:gd name="T28" fmla="*/ 643 w 1416"/>
              <a:gd name="T29" fmla="*/ 0 h 1055"/>
              <a:gd name="T30" fmla="*/ 0 w 1416"/>
              <a:gd name="T31" fmla="*/ 652 h 1055"/>
              <a:gd name="T32" fmla="*/ 348 w 1416"/>
              <a:gd name="T33" fmla="*/ 1055 h 1055"/>
              <a:gd name="T34" fmla="*/ 659 w 1416"/>
              <a:gd name="T35" fmla="*/ 737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6" h="1055">
                <a:moveTo>
                  <a:pt x="1416" y="737"/>
                </a:moveTo>
                <a:lnTo>
                  <a:pt x="1416" y="737"/>
                </a:lnTo>
                <a:cubicBezTo>
                  <a:pt x="1416" y="566"/>
                  <a:pt x="1295" y="431"/>
                  <a:pt x="1104" y="431"/>
                </a:cubicBezTo>
                <a:cubicBezTo>
                  <a:pt x="1072" y="431"/>
                  <a:pt x="1031" y="444"/>
                  <a:pt x="1023" y="452"/>
                </a:cubicBezTo>
                <a:cubicBezTo>
                  <a:pt x="1040" y="329"/>
                  <a:pt x="1137" y="199"/>
                  <a:pt x="1400" y="199"/>
                </a:cubicBezTo>
                <a:lnTo>
                  <a:pt x="1400" y="0"/>
                </a:lnTo>
                <a:cubicBezTo>
                  <a:pt x="991" y="3"/>
                  <a:pt x="756" y="174"/>
                  <a:pt x="756" y="652"/>
                </a:cubicBezTo>
                <a:cubicBezTo>
                  <a:pt x="756" y="892"/>
                  <a:pt x="894" y="1055"/>
                  <a:pt x="1104" y="1055"/>
                </a:cubicBezTo>
                <a:cubicBezTo>
                  <a:pt x="1278" y="1055"/>
                  <a:pt x="1416" y="913"/>
                  <a:pt x="1416" y="737"/>
                </a:cubicBezTo>
                <a:close/>
                <a:moveTo>
                  <a:pt x="659" y="737"/>
                </a:moveTo>
                <a:lnTo>
                  <a:pt x="659" y="737"/>
                </a:lnTo>
                <a:cubicBezTo>
                  <a:pt x="659" y="566"/>
                  <a:pt x="538" y="431"/>
                  <a:pt x="348" y="431"/>
                </a:cubicBezTo>
                <a:cubicBezTo>
                  <a:pt x="315" y="431"/>
                  <a:pt x="275" y="444"/>
                  <a:pt x="267" y="452"/>
                </a:cubicBezTo>
                <a:cubicBezTo>
                  <a:pt x="283" y="329"/>
                  <a:pt x="380" y="199"/>
                  <a:pt x="643" y="199"/>
                </a:cubicBezTo>
                <a:lnTo>
                  <a:pt x="643" y="0"/>
                </a:lnTo>
                <a:cubicBezTo>
                  <a:pt x="234" y="3"/>
                  <a:pt x="0" y="174"/>
                  <a:pt x="0" y="652"/>
                </a:cubicBezTo>
                <a:cubicBezTo>
                  <a:pt x="0" y="892"/>
                  <a:pt x="137" y="1055"/>
                  <a:pt x="348" y="1055"/>
                </a:cubicBezTo>
                <a:cubicBezTo>
                  <a:pt x="522" y="1055"/>
                  <a:pt x="659" y="913"/>
                  <a:pt x="659" y="73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a:p>
        </p:txBody>
      </p:sp>
      <p:sp>
        <p:nvSpPr>
          <p:cNvPr id="15" name="Freeform 9"/>
          <p:cNvSpPr>
            <a:spLocks noEditPoints="1"/>
          </p:cNvSpPr>
          <p:nvPr userDrawn="1"/>
        </p:nvSpPr>
        <p:spPr bwMode="auto">
          <a:xfrm>
            <a:off x="6535738" y="4140201"/>
            <a:ext cx="361950" cy="269875"/>
          </a:xfrm>
          <a:custGeom>
            <a:avLst/>
            <a:gdLst>
              <a:gd name="T0" fmla="*/ 0 w 1416"/>
              <a:gd name="T1" fmla="*/ 317 h 1056"/>
              <a:gd name="T2" fmla="*/ 0 w 1416"/>
              <a:gd name="T3" fmla="*/ 317 h 1056"/>
              <a:gd name="T4" fmla="*/ 311 w 1416"/>
              <a:gd name="T5" fmla="*/ 623 h 1056"/>
              <a:gd name="T6" fmla="*/ 392 w 1416"/>
              <a:gd name="T7" fmla="*/ 603 h 1056"/>
              <a:gd name="T8" fmla="*/ 16 w 1416"/>
              <a:gd name="T9" fmla="*/ 856 h 1056"/>
              <a:gd name="T10" fmla="*/ 16 w 1416"/>
              <a:gd name="T11" fmla="*/ 1056 h 1056"/>
              <a:gd name="T12" fmla="*/ 659 w 1416"/>
              <a:gd name="T13" fmla="*/ 403 h 1056"/>
              <a:gd name="T14" fmla="*/ 311 w 1416"/>
              <a:gd name="T15" fmla="*/ 0 h 1056"/>
              <a:gd name="T16" fmla="*/ 0 w 1416"/>
              <a:gd name="T17" fmla="*/ 317 h 1056"/>
              <a:gd name="T18" fmla="*/ 756 w 1416"/>
              <a:gd name="T19" fmla="*/ 317 h 1056"/>
              <a:gd name="T20" fmla="*/ 756 w 1416"/>
              <a:gd name="T21" fmla="*/ 317 h 1056"/>
              <a:gd name="T22" fmla="*/ 1068 w 1416"/>
              <a:gd name="T23" fmla="*/ 623 h 1056"/>
              <a:gd name="T24" fmla="*/ 1149 w 1416"/>
              <a:gd name="T25" fmla="*/ 603 h 1056"/>
              <a:gd name="T26" fmla="*/ 772 w 1416"/>
              <a:gd name="T27" fmla="*/ 856 h 1056"/>
              <a:gd name="T28" fmla="*/ 772 w 1416"/>
              <a:gd name="T29" fmla="*/ 1056 h 1056"/>
              <a:gd name="T30" fmla="*/ 1416 w 1416"/>
              <a:gd name="T31" fmla="*/ 403 h 1056"/>
              <a:gd name="T32" fmla="*/ 1068 w 1416"/>
              <a:gd name="T33" fmla="*/ 0 h 1056"/>
              <a:gd name="T34" fmla="*/ 756 w 1416"/>
              <a:gd name="T35" fmla="*/ 317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6" h="1056">
                <a:moveTo>
                  <a:pt x="0" y="317"/>
                </a:moveTo>
                <a:lnTo>
                  <a:pt x="0" y="317"/>
                </a:lnTo>
                <a:cubicBezTo>
                  <a:pt x="0" y="488"/>
                  <a:pt x="121" y="623"/>
                  <a:pt x="311" y="623"/>
                </a:cubicBezTo>
                <a:cubicBezTo>
                  <a:pt x="343" y="623"/>
                  <a:pt x="384" y="611"/>
                  <a:pt x="392" y="603"/>
                </a:cubicBezTo>
                <a:cubicBezTo>
                  <a:pt x="376" y="725"/>
                  <a:pt x="279" y="856"/>
                  <a:pt x="16" y="856"/>
                </a:cubicBezTo>
                <a:lnTo>
                  <a:pt x="16" y="1056"/>
                </a:lnTo>
                <a:cubicBezTo>
                  <a:pt x="424" y="1051"/>
                  <a:pt x="659" y="880"/>
                  <a:pt x="659" y="403"/>
                </a:cubicBezTo>
                <a:cubicBezTo>
                  <a:pt x="659" y="162"/>
                  <a:pt x="522" y="0"/>
                  <a:pt x="311" y="0"/>
                </a:cubicBezTo>
                <a:cubicBezTo>
                  <a:pt x="137" y="0"/>
                  <a:pt x="0" y="142"/>
                  <a:pt x="0" y="317"/>
                </a:cubicBezTo>
                <a:close/>
                <a:moveTo>
                  <a:pt x="756" y="317"/>
                </a:moveTo>
                <a:lnTo>
                  <a:pt x="756" y="317"/>
                </a:lnTo>
                <a:cubicBezTo>
                  <a:pt x="756" y="488"/>
                  <a:pt x="878" y="623"/>
                  <a:pt x="1068" y="623"/>
                </a:cubicBezTo>
                <a:cubicBezTo>
                  <a:pt x="1100" y="623"/>
                  <a:pt x="1141" y="611"/>
                  <a:pt x="1149" y="603"/>
                </a:cubicBezTo>
                <a:cubicBezTo>
                  <a:pt x="1133" y="725"/>
                  <a:pt x="1036" y="856"/>
                  <a:pt x="772" y="856"/>
                </a:cubicBezTo>
                <a:lnTo>
                  <a:pt x="772" y="1056"/>
                </a:lnTo>
                <a:cubicBezTo>
                  <a:pt x="1181" y="1051"/>
                  <a:pt x="1416" y="880"/>
                  <a:pt x="1416" y="403"/>
                </a:cubicBezTo>
                <a:cubicBezTo>
                  <a:pt x="1416" y="162"/>
                  <a:pt x="1278" y="0"/>
                  <a:pt x="1068" y="0"/>
                </a:cubicBezTo>
                <a:cubicBezTo>
                  <a:pt x="894" y="0"/>
                  <a:pt x="756" y="142"/>
                  <a:pt x="756" y="31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a:p>
        </p:txBody>
      </p:sp>
      <p:sp>
        <p:nvSpPr>
          <p:cNvPr id="3" name="Slide Number Placeholder 2"/>
          <p:cNvSpPr>
            <a:spLocks noGrp="1"/>
          </p:cNvSpPr>
          <p:nvPr>
            <p:ph type="sldNum" sz="quarter" idx="17"/>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3764218390"/>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Image + Quote">
    <p:spTree>
      <p:nvGrpSpPr>
        <p:cNvPr id="1" name=""/>
        <p:cNvGrpSpPr/>
        <p:nvPr/>
      </p:nvGrpSpPr>
      <p:grpSpPr>
        <a:xfrm>
          <a:off x="0" y="0"/>
          <a:ext cx="0" cy="0"/>
          <a:chOff x="0" y="0"/>
          <a:chExt cx="0" cy="0"/>
        </a:xfrm>
      </p:grpSpPr>
      <p:sp>
        <p:nvSpPr>
          <p:cNvPr id="2" name="Rectangle 1"/>
          <p:cNvSpPr/>
          <p:nvPr userDrawn="1"/>
        </p:nvSpPr>
        <p:spPr>
          <a:xfrm>
            <a:off x="4679950" y="1466851"/>
            <a:ext cx="3996000" cy="3228975"/>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8" name="Picture Placeholder 7"/>
          <p:cNvSpPr>
            <a:spLocks noGrp="1"/>
          </p:cNvSpPr>
          <p:nvPr>
            <p:ph type="pic" sz="quarter" idx="17" hasCustomPrompt="1"/>
          </p:nvPr>
        </p:nvSpPr>
        <p:spPr>
          <a:xfrm>
            <a:off x="468314" y="1466851"/>
            <a:ext cx="3989387" cy="3228974"/>
          </a:xfrm>
          <a:noFill/>
        </p:spPr>
        <p:txBody>
          <a:bodyPr anchor="ctr" anchorCtr="1"/>
          <a:lstStyle>
            <a:lvl1pPr marL="0" marR="0" indent="0" algn="l" defTabSz="457189" rtl="0" eaLnBrk="1" fontAlgn="auto" latinLnBrk="0" hangingPunct="1">
              <a:lnSpc>
                <a:spcPct val="100000"/>
              </a:lnSpc>
              <a:spcBef>
                <a:spcPts val="576"/>
              </a:spcBef>
              <a:spcAft>
                <a:spcPts val="0"/>
              </a:spcAft>
              <a:buClr>
                <a:schemeClr val="accent1"/>
              </a:buClr>
              <a:buSzTx/>
              <a:buFont typeface="Arial"/>
              <a:buNone/>
              <a:tabLst/>
              <a:defRPr sz="1200">
                <a:solidFill>
                  <a:schemeClr val="accent3"/>
                </a:solidFill>
              </a:defRPr>
            </a:lvl1pPr>
          </a:lstStyle>
          <a:p>
            <a:pPr marL="0" marR="0" lvl="0" indent="0" algn="l" defTabSz="457189" rtl="0" eaLnBrk="1" fontAlgn="auto" latinLnBrk="0" hangingPunct="1">
              <a:lnSpc>
                <a:spcPct val="100000"/>
              </a:lnSpc>
              <a:spcBef>
                <a:spcPts val="576"/>
              </a:spcBef>
              <a:spcAft>
                <a:spcPts val="0"/>
              </a:spcAft>
              <a:buClr>
                <a:schemeClr val="accent1"/>
              </a:buClr>
              <a:buSzTx/>
              <a:buFont typeface="Arial"/>
              <a:buNone/>
              <a:tabLst/>
              <a:defRPr/>
            </a:pPr>
            <a:r>
              <a:rPr lang="en-US" dirty="0"/>
              <a:t>Click icon to insert illustration</a:t>
            </a:r>
          </a:p>
        </p:txBody>
      </p:sp>
      <p:sp>
        <p:nvSpPr>
          <p:cNvPr id="7" name="Title 6"/>
          <p:cNvSpPr>
            <a:spLocks noGrp="1"/>
          </p:cNvSpPr>
          <p:nvPr userDrawn="1">
            <p:ph type="title"/>
          </p:nvPr>
        </p:nvSpPr>
        <p:spPr>
          <a:xfrm>
            <a:off x="471996" y="359571"/>
            <a:ext cx="8203692" cy="843754"/>
          </a:xfrm>
          <a:prstGeom prst="rect">
            <a:avLst/>
          </a:prstGeom>
        </p:spPr>
        <p:txBody>
          <a:bodyPr/>
          <a:lstStyle/>
          <a:p>
            <a:r>
              <a:rPr lang="en-US"/>
              <a:t>Click to edit Master title style</a:t>
            </a:r>
            <a:endParaRPr lang="en-GB"/>
          </a:p>
        </p:txBody>
      </p:sp>
      <p:sp>
        <p:nvSpPr>
          <p:cNvPr id="5" name="Freeform 5"/>
          <p:cNvSpPr>
            <a:spLocks noEditPoints="1"/>
          </p:cNvSpPr>
          <p:nvPr userDrawn="1"/>
        </p:nvSpPr>
        <p:spPr bwMode="auto">
          <a:xfrm>
            <a:off x="6475413" y="1544639"/>
            <a:ext cx="411162" cy="303213"/>
          </a:xfrm>
          <a:custGeom>
            <a:avLst/>
            <a:gdLst>
              <a:gd name="T0" fmla="*/ 954 w 954"/>
              <a:gd name="T1" fmla="*/ 497 h 711"/>
              <a:gd name="T2" fmla="*/ 954 w 954"/>
              <a:gd name="T3" fmla="*/ 497 h 711"/>
              <a:gd name="T4" fmla="*/ 744 w 954"/>
              <a:gd name="T5" fmla="*/ 291 h 711"/>
              <a:gd name="T6" fmla="*/ 690 w 954"/>
              <a:gd name="T7" fmla="*/ 305 h 711"/>
              <a:gd name="T8" fmla="*/ 943 w 954"/>
              <a:gd name="T9" fmla="*/ 134 h 711"/>
              <a:gd name="T10" fmla="*/ 943 w 954"/>
              <a:gd name="T11" fmla="*/ 0 h 711"/>
              <a:gd name="T12" fmla="*/ 510 w 954"/>
              <a:gd name="T13" fmla="*/ 439 h 711"/>
              <a:gd name="T14" fmla="*/ 744 w 954"/>
              <a:gd name="T15" fmla="*/ 711 h 711"/>
              <a:gd name="T16" fmla="*/ 954 w 954"/>
              <a:gd name="T17" fmla="*/ 497 h 711"/>
              <a:gd name="T18" fmla="*/ 444 w 954"/>
              <a:gd name="T19" fmla="*/ 497 h 711"/>
              <a:gd name="T20" fmla="*/ 444 w 954"/>
              <a:gd name="T21" fmla="*/ 497 h 711"/>
              <a:gd name="T22" fmla="*/ 234 w 954"/>
              <a:gd name="T23" fmla="*/ 291 h 711"/>
              <a:gd name="T24" fmla="*/ 180 w 954"/>
              <a:gd name="T25" fmla="*/ 305 h 711"/>
              <a:gd name="T26" fmla="*/ 433 w 954"/>
              <a:gd name="T27" fmla="*/ 134 h 711"/>
              <a:gd name="T28" fmla="*/ 433 w 954"/>
              <a:gd name="T29" fmla="*/ 0 h 711"/>
              <a:gd name="T30" fmla="*/ 0 w 954"/>
              <a:gd name="T31" fmla="*/ 439 h 711"/>
              <a:gd name="T32" fmla="*/ 234 w 954"/>
              <a:gd name="T33" fmla="*/ 711 h 711"/>
              <a:gd name="T34" fmla="*/ 444 w 954"/>
              <a:gd name="T35" fmla="*/ 497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54" h="711">
                <a:moveTo>
                  <a:pt x="954" y="497"/>
                </a:moveTo>
                <a:lnTo>
                  <a:pt x="954" y="497"/>
                </a:lnTo>
                <a:cubicBezTo>
                  <a:pt x="954" y="382"/>
                  <a:pt x="872" y="291"/>
                  <a:pt x="744" y="291"/>
                </a:cubicBezTo>
                <a:cubicBezTo>
                  <a:pt x="722" y="291"/>
                  <a:pt x="695" y="299"/>
                  <a:pt x="690" y="305"/>
                </a:cubicBezTo>
                <a:cubicBezTo>
                  <a:pt x="701" y="222"/>
                  <a:pt x="766" y="134"/>
                  <a:pt x="943" y="134"/>
                </a:cubicBezTo>
                <a:lnTo>
                  <a:pt x="943" y="0"/>
                </a:lnTo>
                <a:cubicBezTo>
                  <a:pt x="668" y="2"/>
                  <a:pt x="510" y="118"/>
                  <a:pt x="510" y="439"/>
                </a:cubicBezTo>
                <a:cubicBezTo>
                  <a:pt x="510" y="601"/>
                  <a:pt x="602" y="711"/>
                  <a:pt x="744" y="711"/>
                </a:cubicBezTo>
                <a:cubicBezTo>
                  <a:pt x="862" y="711"/>
                  <a:pt x="954" y="615"/>
                  <a:pt x="954" y="497"/>
                </a:cubicBezTo>
                <a:close/>
                <a:moveTo>
                  <a:pt x="444" y="497"/>
                </a:moveTo>
                <a:lnTo>
                  <a:pt x="444" y="497"/>
                </a:lnTo>
                <a:cubicBezTo>
                  <a:pt x="444" y="382"/>
                  <a:pt x="362" y="291"/>
                  <a:pt x="234" y="291"/>
                </a:cubicBezTo>
                <a:cubicBezTo>
                  <a:pt x="212" y="291"/>
                  <a:pt x="185" y="299"/>
                  <a:pt x="180" y="305"/>
                </a:cubicBezTo>
                <a:cubicBezTo>
                  <a:pt x="190" y="222"/>
                  <a:pt x="256" y="134"/>
                  <a:pt x="433" y="134"/>
                </a:cubicBezTo>
                <a:lnTo>
                  <a:pt x="433" y="0"/>
                </a:lnTo>
                <a:cubicBezTo>
                  <a:pt x="158" y="2"/>
                  <a:pt x="0" y="118"/>
                  <a:pt x="0" y="439"/>
                </a:cubicBezTo>
                <a:cubicBezTo>
                  <a:pt x="0" y="601"/>
                  <a:pt x="92" y="711"/>
                  <a:pt x="234" y="711"/>
                </a:cubicBezTo>
                <a:cubicBezTo>
                  <a:pt x="351" y="711"/>
                  <a:pt x="444" y="615"/>
                  <a:pt x="444" y="497"/>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dirty="0"/>
          </a:p>
        </p:txBody>
      </p:sp>
      <p:grpSp>
        <p:nvGrpSpPr>
          <p:cNvPr id="6" name="Group 8"/>
          <p:cNvGrpSpPr>
            <a:grpSpLocks noChangeAspect="1"/>
          </p:cNvGrpSpPr>
          <p:nvPr userDrawn="1"/>
        </p:nvGrpSpPr>
        <p:grpSpPr bwMode="auto">
          <a:xfrm>
            <a:off x="6475413" y="4264026"/>
            <a:ext cx="404812" cy="298450"/>
            <a:chOff x="4079" y="2686"/>
            <a:chExt cx="255" cy="188"/>
          </a:xfrm>
        </p:grpSpPr>
        <p:sp>
          <p:nvSpPr>
            <p:cNvPr id="9" name="AutoShape 7"/>
            <p:cNvSpPr>
              <a:spLocks noChangeAspect="1" noChangeArrowheads="1" noTextEdit="1"/>
            </p:cNvSpPr>
            <p:nvPr/>
          </p:nvSpPr>
          <p:spPr bwMode="auto">
            <a:xfrm>
              <a:off x="4079" y="2686"/>
              <a:ext cx="255"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10" name="Freeform 9"/>
            <p:cNvSpPr>
              <a:spLocks noEditPoints="1"/>
            </p:cNvSpPr>
            <p:nvPr/>
          </p:nvSpPr>
          <p:spPr bwMode="auto">
            <a:xfrm>
              <a:off x="4079" y="2685"/>
              <a:ext cx="259" cy="192"/>
            </a:xfrm>
            <a:custGeom>
              <a:avLst/>
              <a:gdLst>
                <a:gd name="T0" fmla="*/ 0 w 954"/>
                <a:gd name="T1" fmla="*/ 214 h 712"/>
                <a:gd name="T2" fmla="*/ 0 w 954"/>
                <a:gd name="T3" fmla="*/ 214 h 712"/>
                <a:gd name="T4" fmla="*/ 210 w 954"/>
                <a:gd name="T5" fmla="*/ 420 h 712"/>
                <a:gd name="T6" fmla="*/ 264 w 954"/>
                <a:gd name="T7" fmla="*/ 406 h 712"/>
                <a:gd name="T8" fmla="*/ 10 w 954"/>
                <a:gd name="T9" fmla="*/ 577 h 712"/>
                <a:gd name="T10" fmla="*/ 10 w 954"/>
                <a:gd name="T11" fmla="*/ 712 h 712"/>
                <a:gd name="T12" fmla="*/ 444 w 954"/>
                <a:gd name="T13" fmla="*/ 272 h 712"/>
                <a:gd name="T14" fmla="*/ 210 w 954"/>
                <a:gd name="T15" fmla="*/ 0 h 712"/>
                <a:gd name="T16" fmla="*/ 0 w 954"/>
                <a:gd name="T17" fmla="*/ 214 h 712"/>
                <a:gd name="T18" fmla="*/ 510 w 954"/>
                <a:gd name="T19" fmla="*/ 214 h 712"/>
                <a:gd name="T20" fmla="*/ 510 w 954"/>
                <a:gd name="T21" fmla="*/ 214 h 712"/>
                <a:gd name="T22" fmla="*/ 720 w 954"/>
                <a:gd name="T23" fmla="*/ 420 h 712"/>
                <a:gd name="T24" fmla="*/ 774 w 954"/>
                <a:gd name="T25" fmla="*/ 406 h 712"/>
                <a:gd name="T26" fmla="*/ 521 w 954"/>
                <a:gd name="T27" fmla="*/ 577 h 712"/>
                <a:gd name="T28" fmla="*/ 521 w 954"/>
                <a:gd name="T29" fmla="*/ 712 h 712"/>
                <a:gd name="T30" fmla="*/ 954 w 954"/>
                <a:gd name="T31" fmla="*/ 272 h 712"/>
                <a:gd name="T32" fmla="*/ 720 w 954"/>
                <a:gd name="T33" fmla="*/ 0 h 712"/>
                <a:gd name="T34" fmla="*/ 510 w 954"/>
                <a:gd name="T35" fmla="*/ 214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54" h="712">
                  <a:moveTo>
                    <a:pt x="0" y="214"/>
                  </a:moveTo>
                  <a:lnTo>
                    <a:pt x="0" y="214"/>
                  </a:lnTo>
                  <a:cubicBezTo>
                    <a:pt x="0" y="329"/>
                    <a:pt x="81" y="420"/>
                    <a:pt x="210" y="420"/>
                  </a:cubicBezTo>
                  <a:cubicBezTo>
                    <a:pt x="231" y="420"/>
                    <a:pt x="259" y="412"/>
                    <a:pt x="264" y="406"/>
                  </a:cubicBezTo>
                  <a:cubicBezTo>
                    <a:pt x="253" y="489"/>
                    <a:pt x="188" y="577"/>
                    <a:pt x="10" y="577"/>
                  </a:cubicBezTo>
                  <a:lnTo>
                    <a:pt x="10" y="712"/>
                  </a:lnTo>
                  <a:cubicBezTo>
                    <a:pt x="286" y="709"/>
                    <a:pt x="444" y="593"/>
                    <a:pt x="444" y="272"/>
                  </a:cubicBezTo>
                  <a:cubicBezTo>
                    <a:pt x="444" y="109"/>
                    <a:pt x="351" y="0"/>
                    <a:pt x="210" y="0"/>
                  </a:cubicBezTo>
                  <a:cubicBezTo>
                    <a:pt x="92" y="0"/>
                    <a:pt x="0" y="96"/>
                    <a:pt x="0" y="214"/>
                  </a:cubicBezTo>
                  <a:close/>
                  <a:moveTo>
                    <a:pt x="510" y="214"/>
                  </a:moveTo>
                  <a:lnTo>
                    <a:pt x="510" y="214"/>
                  </a:lnTo>
                  <a:cubicBezTo>
                    <a:pt x="510" y="329"/>
                    <a:pt x="591" y="420"/>
                    <a:pt x="720" y="420"/>
                  </a:cubicBezTo>
                  <a:cubicBezTo>
                    <a:pt x="741" y="420"/>
                    <a:pt x="769" y="412"/>
                    <a:pt x="774" y="406"/>
                  </a:cubicBezTo>
                  <a:cubicBezTo>
                    <a:pt x="763" y="489"/>
                    <a:pt x="698" y="577"/>
                    <a:pt x="521" y="577"/>
                  </a:cubicBezTo>
                  <a:lnTo>
                    <a:pt x="521" y="712"/>
                  </a:lnTo>
                  <a:cubicBezTo>
                    <a:pt x="796" y="709"/>
                    <a:pt x="954" y="593"/>
                    <a:pt x="954" y="272"/>
                  </a:cubicBezTo>
                  <a:cubicBezTo>
                    <a:pt x="954" y="109"/>
                    <a:pt x="862" y="0"/>
                    <a:pt x="720" y="0"/>
                  </a:cubicBezTo>
                  <a:cubicBezTo>
                    <a:pt x="602" y="0"/>
                    <a:pt x="510" y="96"/>
                    <a:pt x="510" y="214"/>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a:p>
          </p:txBody>
        </p:sp>
      </p:grpSp>
      <p:sp>
        <p:nvSpPr>
          <p:cNvPr id="11" name="Text Placeholder 4"/>
          <p:cNvSpPr>
            <a:spLocks noGrp="1"/>
          </p:cNvSpPr>
          <p:nvPr>
            <p:ph type="body" sz="quarter" idx="18"/>
          </p:nvPr>
        </p:nvSpPr>
        <p:spPr>
          <a:xfrm>
            <a:off x="4679950" y="1466849"/>
            <a:ext cx="3995738" cy="3228975"/>
          </a:xfrm>
          <a:noFill/>
        </p:spPr>
        <p:txBody>
          <a:bodyPr lIns="72000" tIns="72000" rIns="72000" bIns="72000" anchor="ctr" anchorCtr="1"/>
          <a:lstStyle>
            <a:lvl1pPr marL="0" indent="0" algn="ctr">
              <a:buNone/>
              <a:defRPr>
                <a:solidFill>
                  <a:schemeClr val="bg1"/>
                </a:solidFill>
              </a:defRPr>
            </a:lvl1pPr>
            <a:lvl2pPr marL="0" indent="0" algn="ctr">
              <a:buNone/>
              <a:defRPr>
                <a:solidFill>
                  <a:schemeClr val="bg1"/>
                </a:solidFill>
              </a:defRPr>
            </a:lvl2pPr>
            <a:lvl3pPr marL="0" indent="0" algn="ctr">
              <a:buNone/>
              <a:defRPr>
                <a:solidFill>
                  <a:schemeClr val="bg1"/>
                </a:solidFill>
              </a:defRPr>
            </a:lvl3pPr>
            <a:lvl4pPr marL="0" indent="0" algn="ctr">
              <a:buNone/>
              <a:defRPr>
                <a:solidFill>
                  <a:schemeClr val="bg1"/>
                </a:solidFill>
              </a:defRPr>
            </a:lvl4pPr>
            <a:lvl5pPr marL="0" indent="0" algn="l">
              <a:buNone/>
              <a:defRPr sz="2600">
                <a:solidFill>
                  <a:schemeClr val="accent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Slide Number Placeholder 3"/>
          <p:cNvSpPr>
            <a:spLocks noGrp="1"/>
          </p:cNvSpPr>
          <p:nvPr>
            <p:ph type="sldNum" sz="quarter" idx="19"/>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928911961"/>
      </p:ext>
    </p:extLst>
  </p:cSld>
  <p:clrMapOvr>
    <a:masterClrMapping/>
  </p:clrMapOvr>
  <p:extLst>
    <p:ext uri="{DCECCB84-F9BA-43D5-87BE-67443E8EF086}">
      <p15:sldGuideLst xmlns:p15="http://schemas.microsoft.com/office/powerpoint/2012/main"/>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2 column bullet">
    <p:spTree>
      <p:nvGrpSpPr>
        <p:cNvPr id="1" name=""/>
        <p:cNvGrpSpPr/>
        <p:nvPr/>
      </p:nvGrpSpPr>
      <p:grpSpPr>
        <a:xfrm>
          <a:off x="0" y="0"/>
          <a:ext cx="0" cy="0"/>
          <a:chOff x="0" y="0"/>
          <a:chExt cx="0" cy="0"/>
        </a:xfrm>
      </p:grpSpPr>
      <p:sp>
        <p:nvSpPr>
          <p:cNvPr id="4" name="Title 3"/>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13" name="Text Placeholder 12"/>
          <p:cNvSpPr>
            <a:spLocks noGrp="1"/>
          </p:cNvSpPr>
          <p:nvPr>
            <p:ph type="body" sz="quarter" idx="10"/>
          </p:nvPr>
        </p:nvSpPr>
        <p:spPr>
          <a:xfrm>
            <a:off x="469370" y="1466849"/>
            <a:ext cx="3988331" cy="3228977"/>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5" name="Text Placeholder 14"/>
          <p:cNvSpPr>
            <a:spLocks noGrp="1"/>
          </p:cNvSpPr>
          <p:nvPr>
            <p:ph type="body" sz="quarter" idx="11"/>
          </p:nvPr>
        </p:nvSpPr>
        <p:spPr>
          <a:xfrm>
            <a:off x="4679950" y="1466849"/>
            <a:ext cx="3996000" cy="3228977"/>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3" name="Slide Number Placeholder 2"/>
          <p:cNvSpPr>
            <a:spLocks noGrp="1"/>
          </p:cNvSpPr>
          <p:nvPr>
            <p:ph type="sldNum" sz="quarter" idx="12"/>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1912280378"/>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4 column graphic and text">
    <p:spTree>
      <p:nvGrpSpPr>
        <p:cNvPr id="1" name=""/>
        <p:cNvGrpSpPr/>
        <p:nvPr/>
      </p:nvGrpSpPr>
      <p:grpSpPr>
        <a:xfrm>
          <a:off x="0" y="0"/>
          <a:ext cx="0" cy="0"/>
          <a:chOff x="0" y="0"/>
          <a:chExt cx="0" cy="0"/>
        </a:xfrm>
      </p:grpSpPr>
      <p:sp>
        <p:nvSpPr>
          <p:cNvPr id="14" name="Picture Placeholder 2"/>
          <p:cNvSpPr>
            <a:spLocks noGrp="1"/>
          </p:cNvSpPr>
          <p:nvPr>
            <p:ph type="pic" idx="1" hasCustomPrompt="1"/>
          </p:nvPr>
        </p:nvSpPr>
        <p:spPr>
          <a:xfrm>
            <a:off x="468312" y="1455738"/>
            <a:ext cx="1879200" cy="1223962"/>
          </a:xfrm>
          <a:prstGeom prst="rect">
            <a:avLst/>
          </a:prstGeom>
          <a:noFill/>
        </p:spPr>
        <p:txBody>
          <a:bodyPr lIns="0" tIns="0" rIns="0" bIns="0" anchor="ctr" anchorCtr="1"/>
          <a:lstStyle>
            <a:lvl1pPr marL="0" marR="0" indent="0" algn="ctr" defTabSz="457189" rtl="0" eaLnBrk="1" fontAlgn="auto" latinLnBrk="0" hangingPunct="1">
              <a:lnSpc>
                <a:spcPct val="100000"/>
              </a:lnSpc>
              <a:spcBef>
                <a:spcPts val="576"/>
              </a:spcBef>
              <a:spcAft>
                <a:spcPts val="0"/>
              </a:spcAft>
              <a:buClr>
                <a:schemeClr val="accent1"/>
              </a:buClr>
              <a:buSzTx/>
              <a:buFont typeface="Arial"/>
              <a:buNone/>
              <a:tabLst/>
              <a:defRPr sz="1200" baseline="0">
                <a:solidFill>
                  <a:srgbClr val="00A7B5"/>
                </a:solidFill>
              </a:defRPr>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dirty="0"/>
              <a:t>Click icon to insert illustration</a:t>
            </a:r>
          </a:p>
        </p:txBody>
      </p:sp>
      <p:sp>
        <p:nvSpPr>
          <p:cNvPr id="3" name="Title 2"/>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20" name="Text Placeholder 19"/>
          <p:cNvSpPr>
            <a:spLocks noGrp="1"/>
          </p:cNvSpPr>
          <p:nvPr>
            <p:ph type="body" sz="quarter" idx="22"/>
          </p:nvPr>
        </p:nvSpPr>
        <p:spPr>
          <a:xfrm>
            <a:off x="468312" y="2806986"/>
            <a:ext cx="1879200" cy="1888840"/>
          </a:xfrm>
        </p:spPr>
        <p:txBody>
          <a:bodyPr/>
          <a:lstStyle>
            <a:lvl1pPr>
              <a:defRPr sz="1800"/>
            </a:lvl1pPr>
            <a:lvl2pPr>
              <a:defRPr sz="1800"/>
            </a:lvl2pPr>
            <a:lvl3pPr>
              <a:defRPr sz="1800"/>
            </a:lvl3pPr>
            <a:lvl4pPr>
              <a:defRPr sz="1800"/>
            </a:lvl4pPr>
            <a:lvl5pPr marL="0" indent="0">
              <a:buNone/>
              <a:defRPr sz="1800">
                <a:solidFill>
                  <a:schemeClr val="accent1"/>
                </a:solidFill>
              </a:defRPr>
            </a:lvl5pPr>
          </a:lstStyle>
          <a:p>
            <a:pPr lvl="0"/>
            <a:r>
              <a:rPr lang="en-US" dirty="0"/>
              <a:t>Edit Master text styles</a:t>
            </a:r>
          </a:p>
          <a:p>
            <a:pPr lvl="1"/>
            <a:r>
              <a:rPr lang="en-US" dirty="0"/>
              <a:t>Second level</a:t>
            </a:r>
          </a:p>
          <a:p>
            <a:pPr lvl="2"/>
            <a:endParaRPr lang="en-GB" dirty="0"/>
          </a:p>
        </p:txBody>
      </p:sp>
      <p:sp>
        <p:nvSpPr>
          <p:cNvPr id="30" name="Picture Placeholder 2"/>
          <p:cNvSpPr>
            <a:spLocks noGrp="1"/>
          </p:cNvSpPr>
          <p:nvPr>
            <p:ph type="pic" idx="23" hasCustomPrompt="1"/>
          </p:nvPr>
        </p:nvSpPr>
        <p:spPr>
          <a:xfrm>
            <a:off x="2577758" y="1455738"/>
            <a:ext cx="1879200" cy="1223962"/>
          </a:xfrm>
          <a:prstGeom prst="rect">
            <a:avLst/>
          </a:prstGeom>
          <a:noFill/>
        </p:spPr>
        <p:txBody>
          <a:bodyPr lIns="0" tIns="0" rIns="0" bIns="0" anchor="ctr" anchorCtr="1"/>
          <a:lstStyle>
            <a:lvl1pPr marL="0" indent="0" algn="ctr">
              <a:buNone/>
              <a:defRPr sz="1200" baseline="0">
                <a:solidFill>
                  <a:srgbClr val="00A7B5"/>
                </a:solidFill>
              </a:defRPr>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dirty="0"/>
              <a:t>Click icon to insert illustration</a:t>
            </a:r>
          </a:p>
        </p:txBody>
      </p:sp>
      <p:sp>
        <p:nvSpPr>
          <p:cNvPr id="31" name="Text Placeholder 19"/>
          <p:cNvSpPr>
            <a:spLocks noGrp="1"/>
          </p:cNvSpPr>
          <p:nvPr>
            <p:ph type="body" sz="quarter" idx="24"/>
          </p:nvPr>
        </p:nvSpPr>
        <p:spPr>
          <a:xfrm>
            <a:off x="2577758" y="2806986"/>
            <a:ext cx="1879200" cy="1888840"/>
          </a:xfrm>
        </p:spPr>
        <p:txBody>
          <a:bodyPr/>
          <a:lstStyle>
            <a:lvl1pPr>
              <a:defRPr sz="1800"/>
            </a:lvl1pPr>
            <a:lvl2pPr>
              <a:defRPr sz="1800"/>
            </a:lvl2pPr>
            <a:lvl3pPr>
              <a:defRPr sz="1800"/>
            </a:lvl3pPr>
            <a:lvl4pPr>
              <a:defRPr sz="1800"/>
            </a:lvl4pPr>
            <a:lvl5pPr marL="0" indent="0">
              <a:buNone/>
              <a:defRPr sz="1800">
                <a:solidFill>
                  <a:schemeClr val="accent1"/>
                </a:solidFill>
              </a:defRPr>
            </a:lvl5pPr>
          </a:lstStyle>
          <a:p>
            <a:pPr lvl="0"/>
            <a:r>
              <a:rPr lang="en-US" dirty="0"/>
              <a:t>Edit Master text styles</a:t>
            </a:r>
          </a:p>
          <a:p>
            <a:pPr lvl="1"/>
            <a:r>
              <a:rPr lang="en-US" dirty="0"/>
              <a:t>Second level</a:t>
            </a:r>
          </a:p>
          <a:p>
            <a:pPr lvl="2"/>
            <a:endParaRPr lang="en-GB" dirty="0"/>
          </a:p>
        </p:txBody>
      </p:sp>
      <p:sp>
        <p:nvSpPr>
          <p:cNvPr id="32" name="Picture Placeholder 2"/>
          <p:cNvSpPr>
            <a:spLocks noGrp="1"/>
          </p:cNvSpPr>
          <p:nvPr>
            <p:ph type="pic" idx="25" hasCustomPrompt="1"/>
          </p:nvPr>
        </p:nvSpPr>
        <p:spPr>
          <a:xfrm>
            <a:off x="4687204" y="1455738"/>
            <a:ext cx="1879200" cy="1223962"/>
          </a:xfrm>
          <a:prstGeom prst="rect">
            <a:avLst/>
          </a:prstGeom>
          <a:noFill/>
        </p:spPr>
        <p:txBody>
          <a:bodyPr lIns="0" tIns="0" rIns="0" bIns="0" anchor="ctr" anchorCtr="1"/>
          <a:lstStyle>
            <a:lvl1pPr marL="0" indent="0" algn="ctr">
              <a:buNone/>
              <a:defRPr sz="1200" baseline="0">
                <a:solidFill>
                  <a:srgbClr val="00A7B5"/>
                </a:solidFill>
              </a:defRPr>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dirty="0"/>
              <a:t>Click icon to insert illustration</a:t>
            </a:r>
          </a:p>
        </p:txBody>
      </p:sp>
      <p:sp>
        <p:nvSpPr>
          <p:cNvPr id="33" name="Text Placeholder 19"/>
          <p:cNvSpPr>
            <a:spLocks noGrp="1"/>
          </p:cNvSpPr>
          <p:nvPr>
            <p:ph type="body" sz="quarter" idx="26"/>
          </p:nvPr>
        </p:nvSpPr>
        <p:spPr>
          <a:xfrm>
            <a:off x="4687204" y="2806986"/>
            <a:ext cx="1879200" cy="1888840"/>
          </a:xfrm>
        </p:spPr>
        <p:txBody>
          <a:bodyPr/>
          <a:lstStyle>
            <a:lvl1pPr>
              <a:defRPr sz="1800"/>
            </a:lvl1pPr>
            <a:lvl2pPr>
              <a:defRPr sz="1800"/>
            </a:lvl2pPr>
            <a:lvl3pPr>
              <a:defRPr sz="1800"/>
            </a:lvl3pPr>
            <a:lvl4pPr>
              <a:defRPr sz="1800"/>
            </a:lvl4pPr>
            <a:lvl5pPr marL="0" indent="0">
              <a:buNone/>
              <a:defRPr sz="1800">
                <a:solidFill>
                  <a:schemeClr val="accent1"/>
                </a:solidFill>
              </a:defRPr>
            </a:lvl5pPr>
          </a:lstStyle>
          <a:p>
            <a:pPr lvl="0"/>
            <a:r>
              <a:rPr lang="en-US" dirty="0"/>
              <a:t>Edit Master text styles</a:t>
            </a:r>
          </a:p>
          <a:p>
            <a:pPr lvl="1"/>
            <a:r>
              <a:rPr lang="en-US" dirty="0"/>
              <a:t>Second level</a:t>
            </a:r>
          </a:p>
          <a:p>
            <a:pPr lvl="2"/>
            <a:endParaRPr lang="en-GB" dirty="0"/>
          </a:p>
        </p:txBody>
      </p:sp>
      <p:sp>
        <p:nvSpPr>
          <p:cNvPr id="34" name="Picture Placeholder 2"/>
          <p:cNvSpPr>
            <a:spLocks noGrp="1"/>
          </p:cNvSpPr>
          <p:nvPr>
            <p:ph type="pic" idx="27" hasCustomPrompt="1"/>
          </p:nvPr>
        </p:nvSpPr>
        <p:spPr>
          <a:xfrm>
            <a:off x="6796651" y="1455738"/>
            <a:ext cx="1879200" cy="1223962"/>
          </a:xfrm>
          <a:prstGeom prst="rect">
            <a:avLst/>
          </a:prstGeom>
          <a:noFill/>
        </p:spPr>
        <p:txBody>
          <a:bodyPr lIns="0" tIns="0" rIns="0" bIns="0" anchor="ctr" anchorCtr="1"/>
          <a:lstStyle>
            <a:lvl1pPr marL="0" indent="0" algn="ctr">
              <a:buNone/>
              <a:defRPr sz="1200" baseline="0">
                <a:solidFill>
                  <a:srgbClr val="00A7B5"/>
                </a:solidFill>
              </a:defRPr>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dirty="0"/>
              <a:t>Click icon to insert illustration</a:t>
            </a:r>
          </a:p>
        </p:txBody>
      </p:sp>
      <p:sp>
        <p:nvSpPr>
          <p:cNvPr id="35" name="Text Placeholder 19"/>
          <p:cNvSpPr>
            <a:spLocks noGrp="1"/>
          </p:cNvSpPr>
          <p:nvPr>
            <p:ph type="body" sz="quarter" idx="28"/>
          </p:nvPr>
        </p:nvSpPr>
        <p:spPr>
          <a:xfrm>
            <a:off x="6796651" y="2806986"/>
            <a:ext cx="1879200" cy="1888840"/>
          </a:xfrm>
        </p:spPr>
        <p:txBody>
          <a:bodyPr/>
          <a:lstStyle>
            <a:lvl1pPr>
              <a:defRPr sz="1800"/>
            </a:lvl1pPr>
            <a:lvl2pPr>
              <a:defRPr sz="1800"/>
            </a:lvl2pPr>
            <a:lvl3pPr>
              <a:defRPr sz="1800"/>
            </a:lvl3pPr>
            <a:lvl4pPr>
              <a:defRPr sz="1800"/>
            </a:lvl4pPr>
            <a:lvl5pPr marL="0" indent="0">
              <a:buNone/>
              <a:defRPr sz="1800">
                <a:solidFill>
                  <a:schemeClr val="accent1"/>
                </a:solidFill>
              </a:defRPr>
            </a:lvl5pPr>
          </a:lstStyle>
          <a:p>
            <a:pPr lvl="0"/>
            <a:r>
              <a:rPr lang="en-US" dirty="0"/>
              <a:t>Edit Master text styles</a:t>
            </a:r>
          </a:p>
          <a:p>
            <a:pPr lvl="1"/>
            <a:r>
              <a:rPr lang="en-US" dirty="0"/>
              <a:t>Second level</a:t>
            </a:r>
          </a:p>
          <a:p>
            <a:pPr lvl="2"/>
            <a:endParaRPr lang="en-GB" dirty="0"/>
          </a:p>
        </p:txBody>
      </p:sp>
      <p:sp>
        <p:nvSpPr>
          <p:cNvPr id="4" name="Slide Number Placeholder 3"/>
          <p:cNvSpPr>
            <a:spLocks noGrp="1"/>
          </p:cNvSpPr>
          <p:nvPr>
            <p:ph type="sldNum" sz="quarter" idx="29"/>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214310966"/>
      </p:ext>
    </p:extLst>
  </p:cSld>
  <p:clrMapOvr>
    <a:masterClrMapping/>
  </p:clrMapOvr>
  <p:extLst>
    <p:ext uri="{DCECCB84-F9BA-43D5-87BE-67443E8EF086}">
      <p15:sldGuideLst xmlns:p15="http://schemas.microsoft.com/office/powerpoint/2012/main"/>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Purple Quote">
    <p:spTree>
      <p:nvGrpSpPr>
        <p:cNvPr id="1" name=""/>
        <p:cNvGrpSpPr/>
        <p:nvPr/>
      </p:nvGrpSpPr>
      <p:grpSpPr>
        <a:xfrm>
          <a:off x="0" y="0"/>
          <a:ext cx="0" cy="0"/>
          <a:chOff x="0" y="0"/>
          <a:chExt cx="0" cy="0"/>
        </a:xfrm>
      </p:grpSpPr>
      <p:sp>
        <p:nvSpPr>
          <p:cNvPr id="6" name="Rectangle 5"/>
          <p:cNvSpPr/>
          <p:nvPr userDrawn="1"/>
        </p:nvSpPr>
        <p:spPr>
          <a:xfrm>
            <a:off x="0" y="0"/>
            <a:ext cx="9144000" cy="4695826"/>
          </a:xfrm>
          <a:prstGeom prst="rect">
            <a:avLst/>
          </a:prstGeom>
          <a:solidFill>
            <a:srgbClr val="4F2D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0" name="Text Placeholder 4"/>
          <p:cNvSpPr>
            <a:spLocks noGrp="1"/>
          </p:cNvSpPr>
          <p:nvPr>
            <p:ph type="body" sz="quarter" idx="18"/>
          </p:nvPr>
        </p:nvSpPr>
        <p:spPr>
          <a:xfrm>
            <a:off x="0" y="1"/>
            <a:ext cx="9144000" cy="4695825"/>
          </a:xfrm>
          <a:noFill/>
        </p:spPr>
        <p:txBody>
          <a:bodyPr lIns="0" tIns="0" rIns="0" bIns="0" anchor="ctr" anchorCtr="1"/>
          <a:lstStyle>
            <a:lvl1pPr marL="0" indent="0" algn="ctr">
              <a:buClr>
                <a:schemeClr val="bg1"/>
              </a:buClr>
              <a:buNone/>
              <a:defRPr>
                <a:solidFill>
                  <a:schemeClr val="bg1"/>
                </a:solidFill>
              </a:defRPr>
            </a:lvl1pPr>
            <a:lvl2pPr marL="0" indent="0" algn="ctr">
              <a:buClr>
                <a:schemeClr val="bg1"/>
              </a:buClr>
              <a:buNone/>
              <a:defRPr>
                <a:solidFill>
                  <a:schemeClr val="bg1"/>
                </a:solidFill>
              </a:defRPr>
            </a:lvl2pPr>
            <a:lvl3pPr marL="0" indent="0" algn="ctr">
              <a:buNone/>
              <a:defRPr>
                <a:solidFill>
                  <a:schemeClr val="bg1"/>
                </a:solidFill>
              </a:defRPr>
            </a:lvl3pPr>
            <a:lvl4pPr marL="0" indent="0" algn="ctr">
              <a:buNone/>
              <a:defRPr>
                <a:solidFill>
                  <a:schemeClr val="bg1"/>
                </a:solidFill>
              </a:defRPr>
            </a:lvl4pPr>
            <a:lvl5pPr marL="0" indent="0" algn="l">
              <a:buNone/>
              <a:defRPr sz="2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1" name="Freeform 5"/>
          <p:cNvSpPr>
            <a:spLocks noEditPoints="1"/>
          </p:cNvSpPr>
          <p:nvPr userDrawn="1"/>
        </p:nvSpPr>
        <p:spPr bwMode="auto">
          <a:xfrm>
            <a:off x="4318001" y="646113"/>
            <a:ext cx="512763" cy="381000"/>
          </a:xfrm>
          <a:custGeom>
            <a:avLst/>
            <a:gdLst>
              <a:gd name="T0" fmla="*/ 1416 w 1416"/>
              <a:gd name="T1" fmla="*/ 737 h 1055"/>
              <a:gd name="T2" fmla="*/ 1416 w 1416"/>
              <a:gd name="T3" fmla="*/ 737 h 1055"/>
              <a:gd name="T4" fmla="*/ 1104 w 1416"/>
              <a:gd name="T5" fmla="*/ 431 h 1055"/>
              <a:gd name="T6" fmla="*/ 1023 w 1416"/>
              <a:gd name="T7" fmla="*/ 452 h 1055"/>
              <a:gd name="T8" fmla="*/ 1400 w 1416"/>
              <a:gd name="T9" fmla="*/ 199 h 1055"/>
              <a:gd name="T10" fmla="*/ 1400 w 1416"/>
              <a:gd name="T11" fmla="*/ 0 h 1055"/>
              <a:gd name="T12" fmla="*/ 756 w 1416"/>
              <a:gd name="T13" fmla="*/ 652 h 1055"/>
              <a:gd name="T14" fmla="*/ 1104 w 1416"/>
              <a:gd name="T15" fmla="*/ 1055 h 1055"/>
              <a:gd name="T16" fmla="*/ 1416 w 1416"/>
              <a:gd name="T17" fmla="*/ 737 h 1055"/>
              <a:gd name="T18" fmla="*/ 659 w 1416"/>
              <a:gd name="T19" fmla="*/ 737 h 1055"/>
              <a:gd name="T20" fmla="*/ 659 w 1416"/>
              <a:gd name="T21" fmla="*/ 737 h 1055"/>
              <a:gd name="T22" fmla="*/ 348 w 1416"/>
              <a:gd name="T23" fmla="*/ 431 h 1055"/>
              <a:gd name="T24" fmla="*/ 267 w 1416"/>
              <a:gd name="T25" fmla="*/ 452 h 1055"/>
              <a:gd name="T26" fmla="*/ 643 w 1416"/>
              <a:gd name="T27" fmla="*/ 199 h 1055"/>
              <a:gd name="T28" fmla="*/ 643 w 1416"/>
              <a:gd name="T29" fmla="*/ 0 h 1055"/>
              <a:gd name="T30" fmla="*/ 0 w 1416"/>
              <a:gd name="T31" fmla="*/ 652 h 1055"/>
              <a:gd name="T32" fmla="*/ 348 w 1416"/>
              <a:gd name="T33" fmla="*/ 1055 h 1055"/>
              <a:gd name="T34" fmla="*/ 659 w 1416"/>
              <a:gd name="T35" fmla="*/ 737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6" h="1055">
                <a:moveTo>
                  <a:pt x="1416" y="737"/>
                </a:moveTo>
                <a:lnTo>
                  <a:pt x="1416" y="737"/>
                </a:lnTo>
                <a:cubicBezTo>
                  <a:pt x="1416" y="566"/>
                  <a:pt x="1295" y="431"/>
                  <a:pt x="1104" y="431"/>
                </a:cubicBezTo>
                <a:cubicBezTo>
                  <a:pt x="1072" y="431"/>
                  <a:pt x="1031" y="444"/>
                  <a:pt x="1023" y="452"/>
                </a:cubicBezTo>
                <a:cubicBezTo>
                  <a:pt x="1040" y="329"/>
                  <a:pt x="1137" y="199"/>
                  <a:pt x="1400" y="199"/>
                </a:cubicBezTo>
                <a:lnTo>
                  <a:pt x="1400" y="0"/>
                </a:lnTo>
                <a:cubicBezTo>
                  <a:pt x="991" y="3"/>
                  <a:pt x="756" y="174"/>
                  <a:pt x="756" y="652"/>
                </a:cubicBezTo>
                <a:cubicBezTo>
                  <a:pt x="756" y="892"/>
                  <a:pt x="894" y="1055"/>
                  <a:pt x="1104" y="1055"/>
                </a:cubicBezTo>
                <a:cubicBezTo>
                  <a:pt x="1278" y="1055"/>
                  <a:pt x="1416" y="913"/>
                  <a:pt x="1416" y="737"/>
                </a:cubicBezTo>
                <a:close/>
                <a:moveTo>
                  <a:pt x="659" y="737"/>
                </a:moveTo>
                <a:lnTo>
                  <a:pt x="659" y="737"/>
                </a:lnTo>
                <a:cubicBezTo>
                  <a:pt x="659" y="566"/>
                  <a:pt x="538" y="431"/>
                  <a:pt x="348" y="431"/>
                </a:cubicBezTo>
                <a:cubicBezTo>
                  <a:pt x="315" y="431"/>
                  <a:pt x="275" y="444"/>
                  <a:pt x="267" y="452"/>
                </a:cubicBezTo>
                <a:cubicBezTo>
                  <a:pt x="283" y="329"/>
                  <a:pt x="380" y="199"/>
                  <a:pt x="643" y="199"/>
                </a:cubicBezTo>
                <a:lnTo>
                  <a:pt x="643" y="0"/>
                </a:lnTo>
                <a:cubicBezTo>
                  <a:pt x="234" y="3"/>
                  <a:pt x="0" y="174"/>
                  <a:pt x="0" y="652"/>
                </a:cubicBezTo>
                <a:cubicBezTo>
                  <a:pt x="0" y="892"/>
                  <a:pt x="137" y="1055"/>
                  <a:pt x="348" y="1055"/>
                </a:cubicBezTo>
                <a:cubicBezTo>
                  <a:pt x="522" y="1055"/>
                  <a:pt x="659" y="913"/>
                  <a:pt x="659" y="737"/>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a:p>
        </p:txBody>
      </p:sp>
      <p:sp>
        <p:nvSpPr>
          <p:cNvPr id="14" name="Freeform 9"/>
          <p:cNvSpPr>
            <a:spLocks noEditPoints="1"/>
          </p:cNvSpPr>
          <p:nvPr userDrawn="1"/>
        </p:nvSpPr>
        <p:spPr bwMode="auto">
          <a:xfrm>
            <a:off x="4318001" y="3741738"/>
            <a:ext cx="512763" cy="381000"/>
          </a:xfrm>
          <a:custGeom>
            <a:avLst/>
            <a:gdLst>
              <a:gd name="T0" fmla="*/ 0 w 1416"/>
              <a:gd name="T1" fmla="*/ 317 h 1056"/>
              <a:gd name="T2" fmla="*/ 0 w 1416"/>
              <a:gd name="T3" fmla="*/ 317 h 1056"/>
              <a:gd name="T4" fmla="*/ 311 w 1416"/>
              <a:gd name="T5" fmla="*/ 623 h 1056"/>
              <a:gd name="T6" fmla="*/ 392 w 1416"/>
              <a:gd name="T7" fmla="*/ 603 h 1056"/>
              <a:gd name="T8" fmla="*/ 16 w 1416"/>
              <a:gd name="T9" fmla="*/ 856 h 1056"/>
              <a:gd name="T10" fmla="*/ 16 w 1416"/>
              <a:gd name="T11" fmla="*/ 1056 h 1056"/>
              <a:gd name="T12" fmla="*/ 659 w 1416"/>
              <a:gd name="T13" fmla="*/ 403 h 1056"/>
              <a:gd name="T14" fmla="*/ 311 w 1416"/>
              <a:gd name="T15" fmla="*/ 0 h 1056"/>
              <a:gd name="T16" fmla="*/ 0 w 1416"/>
              <a:gd name="T17" fmla="*/ 317 h 1056"/>
              <a:gd name="T18" fmla="*/ 756 w 1416"/>
              <a:gd name="T19" fmla="*/ 317 h 1056"/>
              <a:gd name="T20" fmla="*/ 756 w 1416"/>
              <a:gd name="T21" fmla="*/ 317 h 1056"/>
              <a:gd name="T22" fmla="*/ 1068 w 1416"/>
              <a:gd name="T23" fmla="*/ 623 h 1056"/>
              <a:gd name="T24" fmla="*/ 1149 w 1416"/>
              <a:gd name="T25" fmla="*/ 603 h 1056"/>
              <a:gd name="T26" fmla="*/ 772 w 1416"/>
              <a:gd name="T27" fmla="*/ 856 h 1056"/>
              <a:gd name="T28" fmla="*/ 772 w 1416"/>
              <a:gd name="T29" fmla="*/ 1056 h 1056"/>
              <a:gd name="T30" fmla="*/ 1416 w 1416"/>
              <a:gd name="T31" fmla="*/ 403 h 1056"/>
              <a:gd name="T32" fmla="*/ 1068 w 1416"/>
              <a:gd name="T33" fmla="*/ 0 h 1056"/>
              <a:gd name="T34" fmla="*/ 756 w 1416"/>
              <a:gd name="T35" fmla="*/ 317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6" h="1056">
                <a:moveTo>
                  <a:pt x="0" y="317"/>
                </a:moveTo>
                <a:lnTo>
                  <a:pt x="0" y="317"/>
                </a:lnTo>
                <a:cubicBezTo>
                  <a:pt x="0" y="488"/>
                  <a:pt x="121" y="623"/>
                  <a:pt x="311" y="623"/>
                </a:cubicBezTo>
                <a:cubicBezTo>
                  <a:pt x="343" y="623"/>
                  <a:pt x="384" y="611"/>
                  <a:pt x="392" y="603"/>
                </a:cubicBezTo>
                <a:cubicBezTo>
                  <a:pt x="376" y="725"/>
                  <a:pt x="279" y="856"/>
                  <a:pt x="16" y="856"/>
                </a:cubicBezTo>
                <a:lnTo>
                  <a:pt x="16" y="1056"/>
                </a:lnTo>
                <a:cubicBezTo>
                  <a:pt x="424" y="1051"/>
                  <a:pt x="659" y="880"/>
                  <a:pt x="659" y="403"/>
                </a:cubicBezTo>
                <a:cubicBezTo>
                  <a:pt x="659" y="162"/>
                  <a:pt x="522" y="0"/>
                  <a:pt x="311" y="0"/>
                </a:cubicBezTo>
                <a:cubicBezTo>
                  <a:pt x="137" y="0"/>
                  <a:pt x="0" y="142"/>
                  <a:pt x="0" y="317"/>
                </a:cubicBezTo>
                <a:close/>
                <a:moveTo>
                  <a:pt x="756" y="317"/>
                </a:moveTo>
                <a:lnTo>
                  <a:pt x="756" y="317"/>
                </a:lnTo>
                <a:cubicBezTo>
                  <a:pt x="756" y="488"/>
                  <a:pt x="878" y="623"/>
                  <a:pt x="1068" y="623"/>
                </a:cubicBezTo>
                <a:cubicBezTo>
                  <a:pt x="1100" y="623"/>
                  <a:pt x="1141" y="611"/>
                  <a:pt x="1149" y="603"/>
                </a:cubicBezTo>
                <a:cubicBezTo>
                  <a:pt x="1133" y="725"/>
                  <a:pt x="1036" y="856"/>
                  <a:pt x="772" y="856"/>
                </a:cubicBezTo>
                <a:lnTo>
                  <a:pt x="772" y="1056"/>
                </a:lnTo>
                <a:cubicBezTo>
                  <a:pt x="1181" y="1051"/>
                  <a:pt x="1416" y="880"/>
                  <a:pt x="1416" y="403"/>
                </a:cubicBezTo>
                <a:cubicBezTo>
                  <a:pt x="1416" y="162"/>
                  <a:pt x="1278" y="0"/>
                  <a:pt x="1068" y="0"/>
                </a:cubicBezTo>
                <a:cubicBezTo>
                  <a:pt x="894" y="0"/>
                  <a:pt x="756" y="142"/>
                  <a:pt x="756" y="317"/>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a:p>
        </p:txBody>
      </p:sp>
      <p:sp>
        <p:nvSpPr>
          <p:cNvPr id="3" name="Slide Number Placeholder 2"/>
          <p:cNvSpPr>
            <a:spLocks noGrp="1"/>
          </p:cNvSpPr>
          <p:nvPr>
            <p:ph type="sldNum" sz="quarter" idx="19"/>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602506411"/>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 bullet">
    <p:spTree>
      <p:nvGrpSpPr>
        <p:cNvPr id="1" name=""/>
        <p:cNvGrpSpPr/>
        <p:nvPr/>
      </p:nvGrpSpPr>
      <p:grpSpPr>
        <a:xfrm>
          <a:off x="0" y="0"/>
          <a:ext cx="0" cy="0"/>
          <a:chOff x="0" y="0"/>
          <a:chExt cx="0" cy="0"/>
        </a:xfrm>
      </p:grpSpPr>
      <p:sp>
        <p:nvSpPr>
          <p:cNvPr id="4" name="Title 3"/>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13" name="Text Placeholder 12"/>
          <p:cNvSpPr>
            <a:spLocks noGrp="1"/>
          </p:cNvSpPr>
          <p:nvPr>
            <p:ph type="body" sz="quarter" idx="10"/>
          </p:nvPr>
        </p:nvSpPr>
        <p:spPr>
          <a:xfrm>
            <a:off x="469369" y="1466848"/>
            <a:ext cx="3988331" cy="3228977"/>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5" name="Text Placeholder 14"/>
          <p:cNvSpPr>
            <a:spLocks noGrp="1"/>
          </p:cNvSpPr>
          <p:nvPr>
            <p:ph type="body" sz="quarter" idx="11"/>
          </p:nvPr>
        </p:nvSpPr>
        <p:spPr>
          <a:xfrm>
            <a:off x="4679950" y="1466848"/>
            <a:ext cx="3996000" cy="3228977"/>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3" name="Slide Number Placeholder 2"/>
          <p:cNvSpPr>
            <a:spLocks noGrp="1"/>
          </p:cNvSpPr>
          <p:nvPr>
            <p:ph type="sldNum" sz="quarter" idx="12"/>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1076760009"/>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Warm Grey Quote">
    <p:spTree>
      <p:nvGrpSpPr>
        <p:cNvPr id="1" name=""/>
        <p:cNvGrpSpPr/>
        <p:nvPr/>
      </p:nvGrpSpPr>
      <p:grpSpPr>
        <a:xfrm>
          <a:off x="0" y="0"/>
          <a:ext cx="0" cy="0"/>
          <a:chOff x="0" y="0"/>
          <a:chExt cx="0" cy="0"/>
        </a:xfrm>
      </p:grpSpPr>
      <p:sp>
        <p:nvSpPr>
          <p:cNvPr id="4" name="Rectangle 3"/>
          <p:cNvSpPr/>
          <p:nvPr userDrawn="1"/>
        </p:nvSpPr>
        <p:spPr>
          <a:xfrm>
            <a:off x="0" y="1"/>
            <a:ext cx="9144000" cy="4695825"/>
          </a:xfrm>
          <a:prstGeom prst="rect">
            <a:avLst/>
          </a:prstGeom>
          <a:solidFill>
            <a:srgbClr val="DED8C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3" name="Text Placeholder 1"/>
          <p:cNvSpPr>
            <a:spLocks noGrp="1"/>
          </p:cNvSpPr>
          <p:nvPr userDrawn="1">
            <p:ph type="body" sz="quarter" idx="18"/>
          </p:nvPr>
        </p:nvSpPr>
        <p:spPr>
          <a:xfrm>
            <a:off x="0" y="1"/>
            <a:ext cx="9144000" cy="4695824"/>
          </a:xfrm>
        </p:spPr>
        <p:txBody>
          <a:bodyPr anchor="ctr" anchorCtr="1"/>
          <a:lstStyle>
            <a:lvl1pPr marL="0" indent="0" algn="ctr">
              <a:buNone/>
              <a:defRPr/>
            </a:lvl1pPr>
            <a:lvl2pPr marL="0" indent="0" algn="ctr">
              <a:buNone/>
              <a:defRPr/>
            </a:lvl2pPr>
            <a:lvl3pPr marL="0" indent="0" algn="ctr">
              <a:buNone/>
              <a:defRPr/>
            </a:lvl3pPr>
            <a:lvl4pPr marL="0" indent="0" algn="ctr">
              <a:buFont typeface="Arial" panose="020B0604020202020204" pitchFamily="34" charset="0"/>
              <a:buNone/>
              <a:defRPr/>
            </a:lvl4pPr>
            <a:lvl5pPr marL="0" indent="0">
              <a:buNone/>
              <a:defRPr sz="2600">
                <a:solidFill>
                  <a:schemeClr val="accent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endParaRPr lang="en-GB" dirty="0"/>
          </a:p>
        </p:txBody>
      </p:sp>
      <p:sp>
        <p:nvSpPr>
          <p:cNvPr id="8" name="Freeform 5"/>
          <p:cNvSpPr>
            <a:spLocks noEditPoints="1"/>
          </p:cNvSpPr>
          <p:nvPr userDrawn="1"/>
        </p:nvSpPr>
        <p:spPr bwMode="auto">
          <a:xfrm>
            <a:off x="4318001" y="646113"/>
            <a:ext cx="512763" cy="381000"/>
          </a:xfrm>
          <a:custGeom>
            <a:avLst/>
            <a:gdLst>
              <a:gd name="T0" fmla="*/ 1416 w 1416"/>
              <a:gd name="T1" fmla="*/ 737 h 1055"/>
              <a:gd name="T2" fmla="*/ 1416 w 1416"/>
              <a:gd name="T3" fmla="*/ 737 h 1055"/>
              <a:gd name="T4" fmla="*/ 1104 w 1416"/>
              <a:gd name="T5" fmla="*/ 431 h 1055"/>
              <a:gd name="T6" fmla="*/ 1023 w 1416"/>
              <a:gd name="T7" fmla="*/ 452 h 1055"/>
              <a:gd name="T8" fmla="*/ 1400 w 1416"/>
              <a:gd name="T9" fmla="*/ 199 h 1055"/>
              <a:gd name="T10" fmla="*/ 1400 w 1416"/>
              <a:gd name="T11" fmla="*/ 0 h 1055"/>
              <a:gd name="T12" fmla="*/ 756 w 1416"/>
              <a:gd name="T13" fmla="*/ 652 h 1055"/>
              <a:gd name="T14" fmla="*/ 1104 w 1416"/>
              <a:gd name="T15" fmla="*/ 1055 h 1055"/>
              <a:gd name="T16" fmla="*/ 1416 w 1416"/>
              <a:gd name="T17" fmla="*/ 737 h 1055"/>
              <a:gd name="T18" fmla="*/ 659 w 1416"/>
              <a:gd name="T19" fmla="*/ 737 h 1055"/>
              <a:gd name="T20" fmla="*/ 659 w 1416"/>
              <a:gd name="T21" fmla="*/ 737 h 1055"/>
              <a:gd name="T22" fmla="*/ 348 w 1416"/>
              <a:gd name="T23" fmla="*/ 431 h 1055"/>
              <a:gd name="T24" fmla="*/ 267 w 1416"/>
              <a:gd name="T25" fmla="*/ 452 h 1055"/>
              <a:gd name="T26" fmla="*/ 643 w 1416"/>
              <a:gd name="T27" fmla="*/ 199 h 1055"/>
              <a:gd name="T28" fmla="*/ 643 w 1416"/>
              <a:gd name="T29" fmla="*/ 0 h 1055"/>
              <a:gd name="T30" fmla="*/ 0 w 1416"/>
              <a:gd name="T31" fmla="*/ 652 h 1055"/>
              <a:gd name="T32" fmla="*/ 348 w 1416"/>
              <a:gd name="T33" fmla="*/ 1055 h 1055"/>
              <a:gd name="T34" fmla="*/ 659 w 1416"/>
              <a:gd name="T35" fmla="*/ 737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6" h="1055">
                <a:moveTo>
                  <a:pt x="1416" y="737"/>
                </a:moveTo>
                <a:lnTo>
                  <a:pt x="1416" y="737"/>
                </a:lnTo>
                <a:cubicBezTo>
                  <a:pt x="1416" y="566"/>
                  <a:pt x="1295" y="431"/>
                  <a:pt x="1104" y="431"/>
                </a:cubicBezTo>
                <a:cubicBezTo>
                  <a:pt x="1072" y="431"/>
                  <a:pt x="1031" y="444"/>
                  <a:pt x="1023" y="452"/>
                </a:cubicBezTo>
                <a:cubicBezTo>
                  <a:pt x="1040" y="329"/>
                  <a:pt x="1137" y="199"/>
                  <a:pt x="1400" y="199"/>
                </a:cubicBezTo>
                <a:lnTo>
                  <a:pt x="1400" y="0"/>
                </a:lnTo>
                <a:cubicBezTo>
                  <a:pt x="991" y="3"/>
                  <a:pt x="756" y="174"/>
                  <a:pt x="756" y="652"/>
                </a:cubicBezTo>
                <a:cubicBezTo>
                  <a:pt x="756" y="892"/>
                  <a:pt x="894" y="1055"/>
                  <a:pt x="1104" y="1055"/>
                </a:cubicBezTo>
                <a:cubicBezTo>
                  <a:pt x="1278" y="1055"/>
                  <a:pt x="1416" y="913"/>
                  <a:pt x="1416" y="737"/>
                </a:cubicBezTo>
                <a:close/>
                <a:moveTo>
                  <a:pt x="659" y="737"/>
                </a:moveTo>
                <a:lnTo>
                  <a:pt x="659" y="737"/>
                </a:lnTo>
                <a:cubicBezTo>
                  <a:pt x="659" y="566"/>
                  <a:pt x="538" y="431"/>
                  <a:pt x="348" y="431"/>
                </a:cubicBezTo>
                <a:cubicBezTo>
                  <a:pt x="315" y="431"/>
                  <a:pt x="275" y="444"/>
                  <a:pt x="267" y="452"/>
                </a:cubicBezTo>
                <a:cubicBezTo>
                  <a:pt x="283" y="329"/>
                  <a:pt x="380" y="199"/>
                  <a:pt x="643" y="199"/>
                </a:cubicBezTo>
                <a:lnTo>
                  <a:pt x="643" y="0"/>
                </a:lnTo>
                <a:cubicBezTo>
                  <a:pt x="234" y="3"/>
                  <a:pt x="0" y="174"/>
                  <a:pt x="0" y="652"/>
                </a:cubicBezTo>
                <a:cubicBezTo>
                  <a:pt x="0" y="892"/>
                  <a:pt x="137" y="1055"/>
                  <a:pt x="348" y="1055"/>
                </a:cubicBezTo>
                <a:cubicBezTo>
                  <a:pt x="522" y="1055"/>
                  <a:pt x="659" y="913"/>
                  <a:pt x="659" y="73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a:p>
        </p:txBody>
      </p:sp>
      <p:sp>
        <p:nvSpPr>
          <p:cNvPr id="9" name="Freeform 9"/>
          <p:cNvSpPr>
            <a:spLocks noEditPoints="1"/>
          </p:cNvSpPr>
          <p:nvPr userDrawn="1"/>
        </p:nvSpPr>
        <p:spPr bwMode="auto">
          <a:xfrm>
            <a:off x="4318001" y="3741738"/>
            <a:ext cx="512763" cy="381000"/>
          </a:xfrm>
          <a:custGeom>
            <a:avLst/>
            <a:gdLst>
              <a:gd name="T0" fmla="*/ 0 w 1416"/>
              <a:gd name="T1" fmla="*/ 317 h 1056"/>
              <a:gd name="T2" fmla="*/ 0 w 1416"/>
              <a:gd name="T3" fmla="*/ 317 h 1056"/>
              <a:gd name="T4" fmla="*/ 311 w 1416"/>
              <a:gd name="T5" fmla="*/ 623 h 1056"/>
              <a:gd name="T6" fmla="*/ 392 w 1416"/>
              <a:gd name="T7" fmla="*/ 603 h 1056"/>
              <a:gd name="T8" fmla="*/ 16 w 1416"/>
              <a:gd name="T9" fmla="*/ 856 h 1056"/>
              <a:gd name="T10" fmla="*/ 16 w 1416"/>
              <a:gd name="T11" fmla="*/ 1056 h 1056"/>
              <a:gd name="T12" fmla="*/ 659 w 1416"/>
              <a:gd name="T13" fmla="*/ 403 h 1056"/>
              <a:gd name="T14" fmla="*/ 311 w 1416"/>
              <a:gd name="T15" fmla="*/ 0 h 1056"/>
              <a:gd name="T16" fmla="*/ 0 w 1416"/>
              <a:gd name="T17" fmla="*/ 317 h 1056"/>
              <a:gd name="T18" fmla="*/ 756 w 1416"/>
              <a:gd name="T19" fmla="*/ 317 h 1056"/>
              <a:gd name="T20" fmla="*/ 756 w 1416"/>
              <a:gd name="T21" fmla="*/ 317 h 1056"/>
              <a:gd name="T22" fmla="*/ 1068 w 1416"/>
              <a:gd name="T23" fmla="*/ 623 h 1056"/>
              <a:gd name="T24" fmla="*/ 1149 w 1416"/>
              <a:gd name="T25" fmla="*/ 603 h 1056"/>
              <a:gd name="T26" fmla="*/ 772 w 1416"/>
              <a:gd name="T27" fmla="*/ 856 h 1056"/>
              <a:gd name="T28" fmla="*/ 772 w 1416"/>
              <a:gd name="T29" fmla="*/ 1056 h 1056"/>
              <a:gd name="T30" fmla="*/ 1416 w 1416"/>
              <a:gd name="T31" fmla="*/ 403 h 1056"/>
              <a:gd name="T32" fmla="*/ 1068 w 1416"/>
              <a:gd name="T33" fmla="*/ 0 h 1056"/>
              <a:gd name="T34" fmla="*/ 756 w 1416"/>
              <a:gd name="T35" fmla="*/ 317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6" h="1056">
                <a:moveTo>
                  <a:pt x="0" y="317"/>
                </a:moveTo>
                <a:lnTo>
                  <a:pt x="0" y="317"/>
                </a:lnTo>
                <a:cubicBezTo>
                  <a:pt x="0" y="488"/>
                  <a:pt x="121" y="623"/>
                  <a:pt x="311" y="623"/>
                </a:cubicBezTo>
                <a:cubicBezTo>
                  <a:pt x="343" y="623"/>
                  <a:pt x="384" y="611"/>
                  <a:pt x="392" y="603"/>
                </a:cubicBezTo>
                <a:cubicBezTo>
                  <a:pt x="376" y="725"/>
                  <a:pt x="279" y="856"/>
                  <a:pt x="16" y="856"/>
                </a:cubicBezTo>
                <a:lnTo>
                  <a:pt x="16" y="1056"/>
                </a:lnTo>
                <a:cubicBezTo>
                  <a:pt x="424" y="1051"/>
                  <a:pt x="659" y="880"/>
                  <a:pt x="659" y="403"/>
                </a:cubicBezTo>
                <a:cubicBezTo>
                  <a:pt x="659" y="162"/>
                  <a:pt x="522" y="0"/>
                  <a:pt x="311" y="0"/>
                </a:cubicBezTo>
                <a:cubicBezTo>
                  <a:pt x="137" y="0"/>
                  <a:pt x="0" y="142"/>
                  <a:pt x="0" y="317"/>
                </a:cubicBezTo>
                <a:close/>
                <a:moveTo>
                  <a:pt x="756" y="317"/>
                </a:moveTo>
                <a:lnTo>
                  <a:pt x="756" y="317"/>
                </a:lnTo>
                <a:cubicBezTo>
                  <a:pt x="756" y="488"/>
                  <a:pt x="878" y="623"/>
                  <a:pt x="1068" y="623"/>
                </a:cubicBezTo>
                <a:cubicBezTo>
                  <a:pt x="1100" y="623"/>
                  <a:pt x="1141" y="611"/>
                  <a:pt x="1149" y="603"/>
                </a:cubicBezTo>
                <a:cubicBezTo>
                  <a:pt x="1133" y="725"/>
                  <a:pt x="1036" y="856"/>
                  <a:pt x="772" y="856"/>
                </a:cubicBezTo>
                <a:lnTo>
                  <a:pt x="772" y="1056"/>
                </a:lnTo>
                <a:cubicBezTo>
                  <a:pt x="1181" y="1051"/>
                  <a:pt x="1416" y="880"/>
                  <a:pt x="1416" y="403"/>
                </a:cubicBezTo>
                <a:cubicBezTo>
                  <a:pt x="1416" y="162"/>
                  <a:pt x="1278" y="0"/>
                  <a:pt x="1068" y="0"/>
                </a:cubicBezTo>
                <a:cubicBezTo>
                  <a:pt x="894" y="0"/>
                  <a:pt x="756" y="142"/>
                  <a:pt x="756" y="31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a:p>
        </p:txBody>
      </p:sp>
      <p:sp>
        <p:nvSpPr>
          <p:cNvPr id="3" name="Slide Number Placeholder 2"/>
          <p:cNvSpPr>
            <a:spLocks noGrp="1"/>
          </p:cNvSpPr>
          <p:nvPr>
            <p:ph type="sldNum" sz="quarter" idx="19"/>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3802367814"/>
      </p:ext>
    </p:extLst>
  </p:cSld>
  <p:clrMapOvr>
    <a:masterClrMapping/>
  </p:clrMapOvr>
  <p:extLst>
    <p:ext uri="{DCECCB84-F9BA-43D5-87BE-67443E8EF086}">
      <p15:sldGuideLst xmlns:p15="http://schemas.microsoft.com/office/powerpoint/2012/main"/>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wo columns purple">
    <p:spTree>
      <p:nvGrpSpPr>
        <p:cNvPr id="1" name=""/>
        <p:cNvGrpSpPr/>
        <p:nvPr/>
      </p:nvGrpSpPr>
      <p:grpSpPr>
        <a:xfrm>
          <a:off x="0" y="0"/>
          <a:ext cx="0" cy="0"/>
          <a:chOff x="0" y="0"/>
          <a:chExt cx="0" cy="0"/>
        </a:xfrm>
      </p:grpSpPr>
      <p:sp>
        <p:nvSpPr>
          <p:cNvPr id="2" name="Rectangle 1"/>
          <p:cNvSpPr/>
          <p:nvPr userDrawn="1"/>
        </p:nvSpPr>
        <p:spPr>
          <a:xfrm>
            <a:off x="4500564" y="1466850"/>
            <a:ext cx="4175124" cy="2699999"/>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8" name="Oval 7"/>
          <p:cNvSpPr/>
          <p:nvPr userDrawn="1"/>
        </p:nvSpPr>
        <p:spPr>
          <a:xfrm>
            <a:off x="4279107" y="2595394"/>
            <a:ext cx="442913" cy="442913"/>
          </a:xfrm>
          <a:prstGeom prst="ellipse">
            <a:avLst/>
          </a:prstGeom>
          <a:solidFill>
            <a:srgbClr val="4F2D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3" name="Text Placeholder 2"/>
          <p:cNvSpPr>
            <a:spLocks noGrp="1"/>
          </p:cNvSpPr>
          <p:nvPr>
            <p:ph type="body" sz="quarter" idx="10"/>
          </p:nvPr>
        </p:nvSpPr>
        <p:spPr>
          <a:xfrm>
            <a:off x="468313" y="1466849"/>
            <a:ext cx="4032250" cy="2700000"/>
          </a:xfrm>
          <a:solidFill>
            <a:schemeClr val="accent1"/>
          </a:solidFill>
        </p:spPr>
        <p:txBody>
          <a:bodyPr lIns="72000" tIns="72000" rIns="180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21" name="Text Placeholder 2"/>
          <p:cNvSpPr>
            <a:spLocks noGrp="1"/>
          </p:cNvSpPr>
          <p:nvPr>
            <p:ph type="body" sz="quarter" idx="11"/>
          </p:nvPr>
        </p:nvSpPr>
        <p:spPr>
          <a:xfrm>
            <a:off x="4783016" y="1466850"/>
            <a:ext cx="3892673" cy="2689226"/>
          </a:xfrm>
          <a:noFill/>
        </p:spPr>
        <p:txBody>
          <a:bodyPr lIns="72000" tIns="72000" rIns="72000" bIns="72000"/>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5" name="Title 4"/>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6" name="Slide Number Placeholder 5"/>
          <p:cNvSpPr>
            <a:spLocks noGrp="1"/>
          </p:cNvSpPr>
          <p:nvPr>
            <p:ph type="sldNum" sz="quarter" idx="12"/>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2176343482"/>
      </p:ext>
    </p:extLst>
  </p:cSld>
  <p:clrMapOvr>
    <a:masterClrMapping/>
  </p:clrMapOvr>
  <p:extLst>
    <p:ext uri="{DCECCB84-F9BA-43D5-87BE-67443E8EF086}">
      <p15:sldGuideLst xmlns:p15="http://schemas.microsoft.com/office/powerpoint/2012/main"/>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wo columns blue">
    <p:spTree>
      <p:nvGrpSpPr>
        <p:cNvPr id="1" name=""/>
        <p:cNvGrpSpPr/>
        <p:nvPr/>
      </p:nvGrpSpPr>
      <p:grpSpPr>
        <a:xfrm>
          <a:off x="0" y="0"/>
          <a:ext cx="0" cy="0"/>
          <a:chOff x="0" y="0"/>
          <a:chExt cx="0" cy="0"/>
        </a:xfrm>
      </p:grpSpPr>
      <p:sp>
        <p:nvSpPr>
          <p:cNvPr id="4" name="Title 3"/>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8" name="Rectangle 7"/>
          <p:cNvSpPr/>
          <p:nvPr userDrawn="1"/>
        </p:nvSpPr>
        <p:spPr>
          <a:xfrm>
            <a:off x="4500564" y="1466850"/>
            <a:ext cx="4175124" cy="2699999"/>
          </a:xfrm>
          <a:prstGeom prst="rect">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11" name="Oval 10"/>
          <p:cNvSpPr/>
          <p:nvPr userDrawn="1"/>
        </p:nvSpPr>
        <p:spPr>
          <a:xfrm>
            <a:off x="4279107" y="2595394"/>
            <a:ext cx="442913" cy="442913"/>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13" name="Text Placeholder 2"/>
          <p:cNvSpPr>
            <a:spLocks noGrp="1"/>
          </p:cNvSpPr>
          <p:nvPr>
            <p:ph type="body" sz="quarter" idx="10"/>
          </p:nvPr>
        </p:nvSpPr>
        <p:spPr>
          <a:xfrm>
            <a:off x="468313" y="1466849"/>
            <a:ext cx="4032250" cy="2700000"/>
          </a:xfrm>
          <a:solidFill>
            <a:schemeClr val="accent3"/>
          </a:solidFill>
        </p:spPr>
        <p:txBody>
          <a:bodyPr lIns="72000" tIns="72000" rIns="180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4" name="Text Placeholder 2"/>
          <p:cNvSpPr>
            <a:spLocks noGrp="1"/>
          </p:cNvSpPr>
          <p:nvPr>
            <p:ph type="body" sz="quarter" idx="11"/>
          </p:nvPr>
        </p:nvSpPr>
        <p:spPr>
          <a:xfrm>
            <a:off x="4783016" y="1466850"/>
            <a:ext cx="3892673" cy="2689226"/>
          </a:xfrm>
          <a:noFill/>
        </p:spPr>
        <p:txBody>
          <a:bodyPr lIns="72000" tIns="72000" rIns="72000" bIns="72000"/>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3" name="Slide Number Placeholder 2"/>
          <p:cNvSpPr>
            <a:spLocks noGrp="1"/>
          </p:cNvSpPr>
          <p:nvPr>
            <p:ph type="sldNum" sz="quarter" idx="12"/>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1870651050"/>
      </p:ext>
    </p:extLst>
  </p:cSld>
  <p:clrMapOvr>
    <a:masterClrMapping/>
  </p:clrMapOvr>
  <p:extLst>
    <p:ext uri="{DCECCB84-F9BA-43D5-87BE-67443E8EF086}">
      <p15:sldGuideLst xmlns:p15="http://schemas.microsoft.com/office/powerpoint/2012/main"/>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2 columns green">
    <p:spTree>
      <p:nvGrpSpPr>
        <p:cNvPr id="1" name=""/>
        <p:cNvGrpSpPr/>
        <p:nvPr/>
      </p:nvGrpSpPr>
      <p:grpSpPr>
        <a:xfrm>
          <a:off x="0" y="0"/>
          <a:ext cx="0" cy="0"/>
          <a:chOff x="0" y="0"/>
          <a:chExt cx="0" cy="0"/>
        </a:xfrm>
      </p:grpSpPr>
      <p:sp>
        <p:nvSpPr>
          <p:cNvPr id="2" name="Title 1"/>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8" name="Rectangle 7"/>
          <p:cNvSpPr/>
          <p:nvPr userDrawn="1"/>
        </p:nvSpPr>
        <p:spPr>
          <a:xfrm>
            <a:off x="4500564" y="1466850"/>
            <a:ext cx="4175124" cy="2699999"/>
          </a:xfrm>
          <a:prstGeom prst="rect">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11" name="Oval 10"/>
          <p:cNvSpPr/>
          <p:nvPr userDrawn="1"/>
        </p:nvSpPr>
        <p:spPr>
          <a:xfrm>
            <a:off x="4279107" y="2595394"/>
            <a:ext cx="442913" cy="442913"/>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13" name="Text Placeholder 2"/>
          <p:cNvSpPr>
            <a:spLocks noGrp="1"/>
          </p:cNvSpPr>
          <p:nvPr>
            <p:ph type="body" sz="quarter" idx="10"/>
          </p:nvPr>
        </p:nvSpPr>
        <p:spPr>
          <a:xfrm>
            <a:off x="468313" y="1466849"/>
            <a:ext cx="4032250" cy="2700000"/>
          </a:xfrm>
          <a:solidFill>
            <a:schemeClr val="accent5"/>
          </a:solidFill>
        </p:spPr>
        <p:txBody>
          <a:bodyPr lIns="72000" tIns="72000" rIns="180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4" name="Text Placeholder 2"/>
          <p:cNvSpPr>
            <a:spLocks noGrp="1"/>
          </p:cNvSpPr>
          <p:nvPr>
            <p:ph type="body" sz="quarter" idx="11"/>
          </p:nvPr>
        </p:nvSpPr>
        <p:spPr>
          <a:xfrm>
            <a:off x="4783016" y="1466850"/>
            <a:ext cx="3892673" cy="2689226"/>
          </a:xfrm>
          <a:noFill/>
        </p:spPr>
        <p:txBody>
          <a:bodyPr lIns="72000" tIns="72000" rIns="72000" bIns="72000"/>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Slide Number Placeholder 3"/>
          <p:cNvSpPr>
            <a:spLocks noGrp="1"/>
          </p:cNvSpPr>
          <p:nvPr>
            <p:ph type="sldNum" sz="quarter" idx="12"/>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474732845"/>
      </p:ext>
    </p:extLst>
  </p:cSld>
  <p:clrMapOvr>
    <a:masterClrMapping/>
  </p:clrMapOvr>
  <p:extLst>
    <p:ext uri="{DCECCB84-F9BA-43D5-87BE-67443E8EF086}">
      <p15:sldGuideLst xmlns:p15="http://schemas.microsoft.com/office/powerpoint/2012/main"/>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wo columns orange">
    <p:spTree>
      <p:nvGrpSpPr>
        <p:cNvPr id="1" name=""/>
        <p:cNvGrpSpPr/>
        <p:nvPr/>
      </p:nvGrpSpPr>
      <p:grpSpPr>
        <a:xfrm>
          <a:off x="0" y="0"/>
          <a:ext cx="0" cy="0"/>
          <a:chOff x="0" y="0"/>
          <a:chExt cx="0" cy="0"/>
        </a:xfrm>
      </p:grpSpPr>
      <p:sp>
        <p:nvSpPr>
          <p:cNvPr id="2" name="Title 1"/>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8" name="Rectangle 7"/>
          <p:cNvSpPr/>
          <p:nvPr userDrawn="1"/>
        </p:nvSpPr>
        <p:spPr>
          <a:xfrm>
            <a:off x="4500564" y="1466850"/>
            <a:ext cx="4175124" cy="2699999"/>
          </a:xfrm>
          <a:prstGeom prst="rect">
            <a:avLst/>
          </a:prstGeom>
          <a:solidFill>
            <a:schemeClr val="accent4">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11" name="Oval 10"/>
          <p:cNvSpPr/>
          <p:nvPr userDrawn="1"/>
        </p:nvSpPr>
        <p:spPr>
          <a:xfrm>
            <a:off x="4279107" y="2595394"/>
            <a:ext cx="442913" cy="442913"/>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13" name="Text Placeholder 2"/>
          <p:cNvSpPr>
            <a:spLocks noGrp="1"/>
          </p:cNvSpPr>
          <p:nvPr>
            <p:ph type="body" sz="quarter" idx="10"/>
          </p:nvPr>
        </p:nvSpPr>
        <p:spPr>
          <a:xfrm>
            <a:off x="468313" y="1466849"/>
            <a:ext cx="4032250" cy="2700000"/>
          </a:xfrm>
          <a:solidFill>
            <a:schemeClr val="accent4"/>
          </a:solidFill>
        </p:spPr>
        <p:txBody>
          <a:bodyPr lIns="72000" tIns="72000" rIns="180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4" name="Text Placeholder 2"/>
          <p:cNvSpPr>
            <a:spLocks noGrp="1"/>
          </p:cNvSpPr>
          <p:nvPr>
            <p:ph type="body" sz="quarter" idx="11"/>
          </p:nvPr>
        </p:nvSpPr>
        <p:spPr>
          <a:xfrm>
            <a:off x="4783016" y="1466850"/>
            <a:ext cx="3892673" cy="2689226"/>
          </a:xfrm>
          <a:noFill/>
        </p:spPr>
        <p:txBody>
          <a:bodyPr lIns="72000" tIns="72000" rIns="72000" bIns="72000"/>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Slide Number Placeholder 3"/>
          <p:cNvSpPr>
            <a:spLocks noGrp="1"/>
          </p:cNvSpPr>
          <p:nvPr>
            <p:ph type="sldNum" sz="quarter" idx="12"/>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3038556192"/>
      </p:ext>
    </p:extLst>
  </p:cSld>
  <p:clrMapOvr>
    <a:masterClrMapping/>
  </p:clrMapOvr>
  <p:extLst>
    <p:ext uri="{DCECCB84-F9BA-43D5-87BE-67443E8EF086}">
      <p15:sldGuideLst xmlns:p15="http://schemas.microsoft.com/office/powerpoint/2012/main"/>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wo columns red">
    <p:spTree>
      <p:nvGrpSpPr>
        <p:cNvPr id="1" name=""/>
        <p:cNvGrpSpPr/>
        <p:nvPr/>
      </p:nvGrpSpPr>
      <p:grpSpPr>
        <a:xfrm>
          <a:off x="0" y="0"/>
          <a:ext cx="0" cy="0"/>
          <a:chOff x="0" y="0"/>
          <a:chExt cx="0" cy="0"/>
        </a:xfrm>
      </p:grpSpPr>
      <p:sp>
        <p:nvSpPr>
          <p:cNvPr id="2" name="Title 1"/>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8" name="Rectangle 7"/>
          <p:cNvSpPr/>
          <p:nvPr userDrawn="1"/>
        </p:nvSpPr>
        <p:spPr>
          <a:xfrm>
            <a:off x="4500564" y="1466850"/>
            <a:ext cx="4175124" cy="2699999"/>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11" name="Oval 10"/>
          <p:cNvSpPr/>
          <p:nvPr userDrawn="1"/>
        </p:nvSpPr>
        <p:spPr>
          <a:xfrm>
            <a:off x="4279107" y="2595394"/>
            <a:ext cx="442913" cy="442913"/>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13" name="Text Placeholder 2"/>
          <p:cNvSpPr>
            <a:spLocks noGrp="1"/>
          </p:cNvSpPr>
          <p:nvPr>
            <p:ph type="body" sz="quarter" idx="10"/>
          </p:nvPr>
        </p:nvSpPr>
        <p:spPr>
          <a:xfrm>
            <a:off x="468313" y="1466849"/>
            <a:ext cx="4032250" cy="2700000"/>
          </a:xfrm>
          <a:solidFill>
            <a:schemeClr val="accent6"/>
          </a:solidFill>
        </p:spPr>
        <p:txBody>
          <a:bodyPr lIns="72000" tIns="72000" rIns="180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4" name="Text Placeholder 2"/>
          <p:cNvSpPr>
            <a:spLocks noGrp="1"/>
          </p:cNvSpPr>
          <p:nvPr>
            <p:ph type="body" sz="quarter" idx="11"/>
          </p:nvPr>
        </p:nvSpPr>
        <p:spPr>
          <a:xfrm>
            <a:off x="4783016" y="1466850"/>
            <a:ext cx="3892673" cy="2689226"/>
          </a:xfrm>
          <a:noFill/>
        </p:spPr>
        <p:txBody>
          <a:bodyPr lIns="72000" tIns="72000" rIns="72000" bIns="72000"/>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Slide Number Placeholder 3"/>
          <p:cNvSpPr>
            <a:spLocks noGrp="1"/>
          </p:cNvSpPr>
          <p:nvPr>
            <p:ph type="sldNum" sz="quarter" idx="12"/>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1133651966"/>
      </p:ext>
    </p:extLst>
  </p:cSld>
  <p:clrMapOvr>
    <a:masterClrMapping/>
  </p:clrMapOvr>
  <p:extLst>
    <p:ext uri="{DCECCB84-F9BA-43D5-87BE-67443E8EF086}">
      <p15:sldGuideLst xmlns:p15="http://schemas.microsoft.com/office/powerpoint/2012/main"/>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wo columns grey">
    <p:spTree>
      <p:nvGrpSpPr>
        <p:cNvPr id="1" name=""/>
        <p:cNvGrpSpPr/>
        <p:nvPr/>
      </p:nvGrpSpPr>
      <p:grpSpPr>
        <a:xfrm>
          <a:off x="0" y="0"/>
          <a:ext cx="0" cy="0"/>
          <a:chOff x="0" y="0"/>
          <a:chExt cx="0" cy="0"/>
        </a:xfrm>
      </p:grpSpPr>
      <p:sp>
        <p:nvSpPr>
          <p:cNvPr id="2" name="Title 1"/>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8" name="Rectangle 7"/>
          <p:cNvSpPr/>
          <p:nvPr userDrawn="1"/>
        </p:nvSpPr>
        <p:spPr>
          <a:xfrm>
            <a:off x="4500564" y="1466850"/>
            <a:ext cx="4175124" cy="2699999"/>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11" name="Oval 10"/>
          <p:cNvSpPr/>
          <p:nvPr userDrawn="1"/>
        </p:nvSpPr>
        <p:spPr>
          <a:xfrm>
            <a:off x="4279107" y="2595394"/>
            <a:ext cx="442913" cy="442913"/>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13" name="Text Placeholder 2"/>
          <p:cNvSpPr>
            <a:spLocks noGrp="1"/>
          </p:cNvSpPr>
          <p:nvPr>
            <p:ph type="body" sz="quarter" idx="10"/>
          </p:nvPr>
        </p:nvSpPr>
        <p:spPr>
          <a:xfrm>
            <a:off x="468313" y="1466849"/>
            <a:ext cx="4032250" cy="2700000"/>
          </a:xfrm>
          <a:solidFill>
            <a:schemeClr val="accent2"/>
          </a:solidFill>
        </p:spPr>
        <p:txBody>
          <a:bodyPr lIns="72000" tIns="72000" rIns="180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4" name="Text Placeholder 2"/>
          <p:cNvSpPr>
            <a:spLocks noGrp="1"/>
          </p:cNvSpPr>
          <p:nvPr>
            <p:ph type="body" sz="quarter" idx="11"/>
          </p:nvPr>
        </p:nvSpPr>
        <p:spPr>
          <a:xfrm>
            <a:off x="4783016" y="1466850"/>
            <a:ext cx="3892673" cy="2689226"/>
          </a:xfrm>
          <a:noFill/>
        </p:spPr>
        <p:txBody>
          <a:bodyPr lIns="72000" tIns="72000" rIns="72000" bIns="72000"/>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Slide Number Placeholder 3"/>
          <p:cNvSpPr>
            <a:spLocks noGrp="1"/>
          </p:cNvSpPr>
          <p:nvPr>
            <p:ph type="sldNum" sz="quarter" idx="12"/>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1411590601"/>
      </p:ext>
    </p:extLst>
  </p:cSld>
  <p:clrMapOvr>
    <a:masterClrMapping/>
  </p:clrMapOvr>
  <p:extLst>
    <p:ext uri="{DCECCB84-F9BA-43D5-87BE-67443E8EF086}">
      <p15:sldGuideLst xmlns:p15="http://schemas.microsoft.com/office/powerpoint/2012/main"/>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2_Two columns grey">
    <p:spTree>
      <p:nvGrpSpPr>
        <p:cNvPr id="1" name=""/>
        <p:cNvGrpSpPr/>
        <p:nvPr/>
      </p:nvGrpSpPr>
      <p:grpSpPr>
        <a:xfrm>
          <a:off x="0" y="0"/>
          <a:ext cx="0" cy="0"/>
          <a:chOff x="0" y="0"/>
          <a:chExt cx="0" cy="0"/>
        </a:xfrm>
      </p:grpSpPr>
      <p:sp>
        <p:nvSpPr>
          <p:cNvPr id="4" name="Title 3"/>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6" name="Text Placeholder 5"/>
          <p:cNvSpPr>
            <a:spLocks noGrp="1"/>
          </p:cNvSpPr>
          <p:nvPr>
            <p:ph type="body" sz="quarter" idx="10"/>
          </p:nvPr>
        </p:nvSpPr>
        <p:spPr>
          <a:xfrm>
            <a:off x="469371" y="1466850"/>
            <a:ext cx="8206318" cy="3228976"/>
          </a:xfrm>
          <a:solidFill>
            <a:schemeClr val="accent1"/>
          </a:solidFill>
        </p:spPr>
        <p:txBody>
          <a:bodyPr lIns="72000" tIns="72000" rIns="72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3" name="Slide Number Placeholder 2"/>
          <p:cNvSpPr>
            <a:spLocks noGrp="1"/>
          </p:cNvSpPr>
          <p:nvPr>
            <p:ph type="sldNum" sz="quarter" idx="11"/>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3658572527"/>
      </p:ext>
    </p:extLst>
  </p:cSld>
  <p:clrMapOvr>
    <a:masterClrMapping/>
  </p:clrMapOvr>
  <p:extLst>
    <p:ext uri="{DCECCB84-F9BA-43D5-87BE-67443E8EF086}">
      <p15:sldGuideLst xmlns:p15="http://schemas.microsoft.com/office/powerpoint/2012/main"/>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userDrawn="1">
  <p:cSld name="Footage">
    <p:spTree>
      <p:nvGrpSpPr>
        <p:cNvPr id="1" name=""/>
        <p:cNvGrpSpPr/>
        <p:nvPr/>
      </p:nvGrpSpPr>
      <p:grpSpPr>
        <a:xfrm>
          <a:off x="0" y="0"/>
          <a:ext cx="0" cy="0"/>
          <a:chOff x="0" y="0"/>
          <a:chExt cx="0" cy="0"/>
        </a:xfrm>
      </p:grpSpPr>
      <p:sp>
        <p:nvSpPr>
          <p:cNvPr id="5" name="Media Placeholder 8"/>
          <p:cNvSpPr>
            <a:spLocks noGrp="1"/>
          </p:cNvSpPr>
          <p:nvPr>
            <p:ph type="media" sz="quarter" idx="12" hasCustomPrompt="1"/>
          </p:nvPr>
        </p:nvSpPr>
        <p:spPr>
          <a:xfrm>
            <a:off x="1" y="0"/>
            <a:ext cx="9143999" cy="5143500"/>
          </a:xfrm>
          <a:prstGeom prst="rect">
            <a:avLst/>
          </a:prstGeom>
          <a:noFill/>
        </p:spPr>
        <p:txBody>
          <a:bodyPr vert="horz" lIns="0" tIns="0" rIns="0" bIns="0" anchor="ctr" anchorCtr="1"/>
          <a:lstStyle>
            <a:lvl1pPr marL="0" indent="0">
              <a:buNone/>
              <a:defRPr sz="1300">
                <a:solidFill>
                  <a:schemeClr val="accent3"/>
                </a:solidFill>
              </a:defRPr>
            </a:lvl1pPr>
          </a:lstStyle>
          <a:p>
            <a:r>
              <a:rPr lang="en-US" dirty="0"/>
              <a:t>Click icon to insert footage</a:t>
            </a:r>
          </a:p>
        </p:txBody>
      </p:sp>
    </p:spTree>
    <p:extLst>
      <p:ext uri="{BB962C8B-B14F-4D97-AF65-F5344CB8AC3E}">
        <p14:creationId xmlns:p14="http://schemas.microsoft.com/office/powerpoint/2010/main" val="718628007"/>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userDrawn="1">
  <p:cSld name="Divider - 2 Purpl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cxnSp>
        <p:nvCxnSpPr>
          <p:cNvPr id="5" name="Straight Connector 4"/>
          <p:cNvCxnSpPr/>
          <p:nvPr userDrawn="1"/>
        </p:nvCxnSpPr>
        <p:spPr>
          <a:xfrm>
            <a:off x="469372" y="4887834"/>
            <a:ext cx="2626255" cy="0"/>
          </a:xfrm>
          <a:prstGeom prst="line">
            <a:avLst/>
          </a:prstGeom>
          <a:ln w="19050" cap="rnd">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7" name="Title 13"/>
          <p:cNvSpPr>
            <a:spLocks noGrp="1"/>
          </p:cNvSpPr>
          <p:nvPr>
            <p:ph type="title" hasCustomPrompt="1"/>
          </p:nvPr>
        </p:nvSpPr>
        <p:spPr>
          <a:xfrm>
            <a:off x="468313" y="2619375"/>
            <a:ext cx="8207372" cy="1569556"/>
          </a:xfrm>
          <a:prstGeom prst="rect">
            <a:avLst/>
          </a:prstGeom>
        </p:spPr>
        <p:txBody>
          <a:bodyPr vert="horz" lIns="0" rIns="0"/>
          <a:lstStyle>
            <a:lvl1pPr algn="l" rtl="0">
              <a:lnSpc>
                <a:spcPts val="2550"/>
              </a:lnSpc>
              <a:defRPr sz="3000" b="1">
                <a:solidFill>
                  <a:srgbClr val="FFFFFF"/>
                </a:solidFill>
                <a:latin typeface="+mn-lt"/>
              </a:defRPr>
            </a:lvl1pPr>
          </a:lstStyle>
          <a:p>
            <a:pPr rtl="0">
              <a:lnSpc>
                <a:spcPts val="3400"/>
              </a:lnSpc>
            </a:pPr>
            <a:r>
              <a:rPr lang="en-US" dirty="0"/>
              <a:t>Click here to add title</a:t>
            </a:r>
            <a:br>
              <a:rPr lang="en-US" dirty="0"/>
            </a:br>
            <a:r>
              <a:rPr lang="en-US" dirty="0"/>
              <a:t>on two decks</a:t>
            </a:r>
          </a:p>
        </p:txBody>
      </p:sp>
      <p:sp>
        <p:nvSpPr>
          <p:cNvPr id="8" name="Text Placeholder 3"/>
          <p:cNvSpPr>
            <a:spLocks noGrp="1"/>
          </p:cNvSpPr>
          <p:nvPr>
            <p:ph type="body" sz="quarter" idx="13" hasCustomPrompt="1"/>
          </p:nvPr>
        </p:nvSpPr>
        <p:spPr>
          <a:xfrm>
            <a:off x="468314" y="1732636"/>
            <a:ext cx="8207375" cy="639445"/>
          </a:xfrm>
          <a:prstGeom prst="rect">
            <a:avLst/>
          </a:prstGeom>
        </p:spPr>
        <p:txBody>
          <a:bodyPr vert="horz" lIns="0" tIns="0" rIns="0" bIns="0" anchor="b" anchorCtr="0"/>
          <a:lstStyle>
            <a:lvl1pPr marL="0" indent="0">
              <a:lnSpc>
                <a:spcPts val="4000"/>
              </a:lnSpc>
              <a:spcBef>
                <a:spcPts val="0"/>
              </a:spcBef>
              <a:buNone/>
              <a:defRPr sz="3600" b="1">
                <a:solidFill>
                  <a:schemeClr val="bg1"/>
                </a:solidFill>
              </a:defRPr>
            </a:lvl1pPr>
            <a:lvl2pPr marL="457178" indent="0">
              <a:buNone/>
              <a:defRPr/>
            </a:lvl2pPr>
            <a:lvl3pPr marL="914355" indent="0">
              <a:buNone/>
              <a:defRPr/>
            </a:lvl3pPr>
            <a:lvl4pPr marL="1371532" indent="0">
              <a:buNone/>
              <a:defRPr/>
            </a:lvl4pPr>
            <a:lvl5pPr marL="1828709" indent="0">
              <a:buNone/>
              <a:defRPr/>
            </a:lvl5pPr>
          </a:lstStyle>
          <a:p>
            <a:pPr lvl="0"/>
            <a:r>
              <a:rPr lang="en-US" dirty="0"/>
              <a:t>Click to edit Master title style</a:t>
            </a:r>
          </a:p>
        </p:txBody>
      </p:sp>
    </p:spTree>
    <p:extLst>
      <p:ext uri="{BB962C8B-B14F-4D97-AF65-F5344CB8AC3E}">
        <p14:creationId xmlns:p14="http://schemas.microsoft.com/office/powerpoint/2010/main" val="6812060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column graphic and text">
    <p:spTree>
      <p:nvGrpSpPr>
        <p:cNvPr id="1" name=""/>
        <p:cNvGrpSpPr/>
        <p:nvPr/>
      </p:nvGrpSpPr>
      <p:grpSpPr>
        <a:xfrm>
          <a:off x="0" y="0"/>
          <a:ext cx="0" cy="0"/>
          <a:chOff x="0" y="0"/>
          <a:chExt cx="0" cy="0"/>
        </a:xfrm>
      </p:grpSpPr>
      <p:sp>
        <p:nvSpPr>
          <p:cNvPr id="14" name="Picture Placeholder 2"/>
          <p:cNvSpPr>
            <a:spLocks noGrp="1"/>
          </p:cNvSpPr>
          <p:nvPr>
            <p:ph type="pic" idx="1" hasCustomPrompt="1"/>
          </p:nvPr>
        </p:nvSpPr>
        <p:spPr>
          <a:xfrm>
            <a:off x="468312" y="1455738"/>
            <a:ext cx="1879200" cy="1223962"/>
          </a:xfrm>
          <a:prstGeom prst="rect">
            <a:avLst/>
          </a:prstGeom>
          <a:noFill/>
        </p:spPr>
        <p:txBody>
          <a:bodyPr lIns="0" tIns="0" rIns="0" bIns="0" anchor="ctr" anchorCtr="1"/>
          <a:lstStyle>
            <a:lvl1pPr marL="0" marR="0" indent="0" algn="ctr" defTabSz="457200" rtl="0" eaLnBrk="1" fontAlgn="auto" latinLnBrk="0" hangingPunct="1">
              <a:lnSpc>
                <a:spcPct val="100000"/>
              </a:lnSpc>
              <a:spcBef>
                <a:spcPts val="576"/>
              </a:spcBef>
              <a:spcAft>
                <a:spcPts val="0"/>
              </a:spcAft>
              <a:buClr>
                <a:schemeClr val="accent1"/>
              </a:buClr>
              <a:buSzTx/>
              <a:buFont typeface="Arial"/>
              <a:buNone/>
              <a:tabLst/>
              <a:defRPr sz="1200" baseline="0">
                <a:solidFill>
                  <a:srgbClr val="00A7B5"/>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illustration</a:t>
            </a:r>
          </a:p>
        </p:txBody>
      </p:sp>
      <p:sp>
        <p:nvSpPr>
          <p:cNvPr id="3" name="Title 2"/>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20" name="Text Placeholder 19"/>
          <p:cNvSpPr>
            <a:spLocks noGrp="1"/>
          </p:cNvSpPr>
          <p:nvPr>
            <p:ph type="body" sz="quarter" idx="22"/>
          </p:nvPr>
        </p:nvSpPr>
        <p:spPr>
          <a:xfrm>
            <a:off x="468312" y="2806985"/>
            <a:ext cx="1879200" cy="1888840"/>
          </a:xfrm>
        </p:spPr>
        <p:txBody>
          <a:bodyPr/>
          <a:lstStyle>
            <a:lvl1pPr>
              <a:defRPr sz="1800"/>
            </a:lvl1pPr>
            <a:lvl2pPr>
              <a:defRPr sz="1800"/>
            </a:lvl2pPr>
            <a:lvl3pPr>
              <a:defRPr sz="1800"/>
            </a:lvl3pPr>
            <a:lvl4pPr>
              <a:defRPr sz="1800"/>
            </a:lvl4pPr>
            <a:lvl5pPr marL="0" indent="0">
              <a:buNone/>
              <a:defRPr sz="1800">
                <a:solidFill>
                  <a:schemeClr val="accent1"/>
                </a:solidFill>
              </a:defRPr>
            </a:lvl5pPr>
          </a:lstStyle>
          <a:p>
            <a:pPr lvl="0"/>
            <a:r>
              <a:rPr lang="en-US" dirty="0"/>
              <a:t>Edit Master text styles</a:t>
            </a:r>
          </a:p>
          <a:p>
            <a:pPr lvl="1"/>
            <a:r>
              <a:rPr lang="en-US" dirty="0"/>
              <a:t>Second level</a:t>
            </a:r>
          </a:p>
          <a:p>
            <a:pPr lvl="2"/>
            <a:endParaRPr lang="en-GB" dirty="0"/>
          </a:p>
        </p:txBody>
      </p:sp>
      <p:sp>
        <p:nvSpPr>
          <p:cNvPr id="30" name="Picture Placeholder 2"/>
          <p:cNvSpPr>
            <a:spLocks noGrp="1"/>
          </p:cNvSpPr>
          <p:nvPr>
            <p:ph type="pic" idx="23" hasCustomPrompt="1"/>
          </p:nvPr>
        </p:nvSpPr>
        <p:spPr>
          <a:xfrm>
            <a:off x="2577758" y="1455738"/>
            <a:ext cx="1879200" cy="1223962"/>
          </a:xfrm>
          <a:prstGeom prst="rect">
            <a:avLst/>
          </a:prstGeom>
          <a:noFill/>
        </p:spPr>
        <p:txBody>
          <a:bodyPr lIns="0" tIns="0" rIns="0" bIns="0" anchor="ctr" anchorCtr="1"/>
          <a:lstStyle>
            <a:lvl1pPr marL="0" indent="0" algn="ctr">
              <a:buNone/>
              <a:defRPr sz="1200" baseline="0">
                <a:solidFill>
                  <a:srgbClr val="00A7B5"/>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illustration</a:t>
            </a:r>
          </a:p>
        </p:txBody>
      </p:sp>
      <p:sp>
        <p:nvSpPr>
          <p:cNvPr id="31" name="Text Placeholder 19"/>
          <p:cNvSpPr>
            <a:spLocks noGrp="1"/>
          </p:cNvSpPr>
          <p:nvPr>
            <p:ph type="body" sz="quarter" idx="24"/>
          </p:nvPr>
        </p:nvSpPr>
        <p:spPr>
          <a:xfrm>
            <a:off x="2577758" y="2806985"/>
            <a:ext cx="1879200" cy="1888840"/>
          </a:xfrm>
        </p:spPr>
        <p:txBody>
          <a:bodyPr/>
          <a:lstStyle>
            <a:lvl1pPr>
              <a:defRPr sz="1800"/>
            </a:lvl1pPr>
            <a:lvl2pPr>
              <a:defRPr sz="1800"/>
            </a:lvl2pPr>
            <a:lvl3pPr>
              <a:defRPr sz="1800"/>
            </a:lvl3pPr>
            <a:lvl4pPr>
              <a:defRPr sz="1800"/>
            </a:lvl4pPr>
            <a:lvl5pPr marL="0" indent="0">
              <a:buNone/>
              <a:defRPr sz="1800">
                <a:solidFill>
                  <a:schemeClr val="accent1"/>
                </a:solidFill>
              </a:defRPr>
            </a:lvl5pPr>
          </a:lstStyle>
          <a:p>
            <a:pPr lvl="0"/>
            <a:r>
              <a:rPr lang="en-US" dirty="0"/>
              <a:t>Edit Master text styles</a:t>
            </a:r>
          </a:p>
          <a:p>
            <a:pPr lvl="1"/>
            <a:r>
              <a:rPr lang="en-US" dirty="0"/>
              <a:t>Second level</a:t>
            </a:r>
          </a:p>
          <a:p>
            <a:pPr lvl="2"/>
            <a:endParaRPr lang="en-GB" dirty="0"/>
          </a:p>
        </p:txBody>
      </p:sp>
      <p:sp>
        <p:nvSpPr>
          <p:cNvPr id="32" name="Picture Placeholder 2"/>
          <p:cNvSpPr>
            <a:spLocks noGrp="1"/>
          </p:cNvSpPr>
          <p:nvPr>
            <p:ph type="pic" idx="25" hasCustomPrompt="1"/>
          </p:nvPr>
        </p:nvSpPr>
        <p:spPr>
          <a:xfrm>
            <a:off x="4687204" y="1455738"/>
            <a:ext cx="1879200" cy="1223962"/>
          </a:xfrm>
          <a:prstGeom prst="rect">
            <a:avLst/>
          </a:prstGeom>
          <a:noFill/>
        </p:spPr>
        <p:txBody>
          <a:bodyPr lIns="0" tIns="0" rIns="0" bIns="0" anchor="ctr" anchorCtr="1"/>
          <a:lstStyle>
            <a:lvl1pPr marL="0" indent="0" algn="ctr">
              <a:buNone/>
              <a:defRPr sz="1200" baseline="0">
                <a:solidFill>
                  <a:srgbClr val="00A7B5"/>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illustration</a:t>
            </a:r>
          </a:p>
        </p:txBody>
      </p:sp>
      <p:sp>
        <p:nvSpPr>
          <p:cNvPr id="33" name="Text Placeholder 19"/>
          <p:cNvSpPr>
            <a:spLocks noGrp="1"/>
          </p:cNvSpPr>
          <p:nvPr>
            <p:ph type="body" sz="quarter" idx="26"/>
          </p:nvPr>
        </p:nvSpPr>
        <p:spPr>
          <a:xfrm>
            <a:off x="4687204" y="2806985"/>
            <a:ext cx="1879200" cy="1888840"/>
          </a:xfrm>
        </p:spPr>
        <p:txBody>
          <a:bodyPr/>
          <a:lstStyle>
            <a:lvl1pPr>
              <a:defRPr sz="1800"/>
            </a:lvl1pPr>
            <a:lvl2pPr>
              <a:defRPr sz="1800"/>
            </a:lvl2pPr>
            <a:lvl3pPr>
              <a:defRPr sz="1800"/>
            </a:lvl3pPr>
            <a:lvl4pPr>
              <a:defRPr sz="1800"/>
            </a:lvl4pPr>
            <a:lvl5pPr marL="0" indent="0">
              <a:buNone/>
              <a:defRPr sz="1800">
                <a:solidFill>
                  <a:schemeClr val="accent1"/>
                </a:solidFill>
              </a:defRPr>
            </a:lvl5pPr>
          </a:lstStyle>
          <a:p>
            <a:pPr lvl="0"/>
            <a:r>
              <a:rPr lang="en-US" dirty="0"/>
              <a:t>Edit Master text styles</a:t>
            </a:r>
          </a:p>
          <a:p>
            <a:pPr lvl="1"/>
            <a:r>
              <a:rPr lang="en-US" dirty="0"/>
              <a:t>Second level</a:t>
            </a:r>
          </a:p>
          <a:p>
            <a:pPr lvl="2"/>
            <a:endParaRPr lang="en-GB" dirty="0"/>
          </a:p>
        </p:txBody>
      </p:sp>
      <p:sp>
        <p:nvSpPr>
          <p:cNvPr id="34" name="Picture Placeholder 2"/>
          <p:cNvSpPr>
            <a:spLocks noGrp="1"/>
          </p:cNvSpPr>
          <p:nvPr>
            <p:ph type="pic" idx="27" hasCustomPrompt="1"/>
          </p:nvPr>
        </p:nvSpPr>
        <p:spPr>
          <a:xfrm>
            <a:off x="6796651" y="1455738"/>
            <a:ext cx="1879200" cy="1223962"/>
          </a:xfrm>
          <a:prstGeom prst="rect">
            <a:avLst/>
          </a:prstGeom>
          <a:noFill/>
        </p:spPr>
        <p:txBody>
          <a:bodyPr lIns="0" tIns="0" rIns="0" bIns="0" anchor="ctr" anchorCtr="1"/>
          <a:lstStyle>
            <a:lvl1pPr marL="0" indent="0" algn="ctr">
              <a:buNone/>
              <a:defRPr sz="1200" baseline="0">
                <a:solidFill>
                  <a:srgbClr val="00A7B5"/>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illustration</a:t>
            </a:r>
          </a:p>
        </p:txBody>
      </p:sp>
      <p:sp>
        <p:nvSpPr>
          <p:cNvPr id="35" name="Text Placeholder 19"/>
          <p:cNvSpPr>
            <a:spLocks noGrp="1"/>
          </p:cNvSpPr>
          <p:nvPr>
            <p:ph type="body" sz="quarter" idx="28"/>
          </p:nvPr>
        </p:nvSpPr>
        <p:spPr>
          <a:xfrm>
            <a:off x="6796651" y="2806985"/>
            <a:ext cx="1879200" cy="1888840"/>
          </a:xfrm>
        </p:spPr>
        <p:txBody>
          <a:bodyPr/>
          <a:lstStyle>
            <a:lvl1pPr>
              <a:defRPr sz="1800"/>
            </a:lvl1pPr>
            <a:lvl2pPr>
              <a:defRPr sz="1800"/>
            </a:lvl2pPr>
            <a:lvl3pPr>
              <a:defRPr sz="1800"/>
            </a:lvl3pPr>
            <a:lvl4pPr>
              <a:defRPr sz="1800"/>
            </a:lvl4pPr>
            <a:lvl5pPr marL="0" indent="0">
              <a:buNone/>
              <a:defRPr sz="1800">
                <a:solidFill>
                  <a:schemeClr val="accent1"/>
                </a:solidFill>
              </a:defRPr>
            </a:lvl5pPr>
          </a:lstStyle>
          <a:p>
            <a:pPr lvl="0"/>
            <a:r>
              <a:rPr lang="en-US" dirty="0"/>
              <a:t>Edit Master text styles</a:t>
            </a:r>
          </a:p>
          <a:p>
            <a:pPr lvl="1"/>
            <a:r>
              <a:rPr lang="en-US" dirty="0"/>
              <a:t>Second level</a:t>
            </a:r>
          </a:p>
          <a:p>
            <a:pPr lvl="2"/>
            <a:endParaRPr lang="en-GB" dirty="0"/>
          </a:p>
        </p:txBody>
      </p:sp>
      <p:sp>
        <p:nvSpPr>
          <p:cNvPr id="4" name="Slide Number Placeholder 3"/>
          <p:cNvSpPr>
            <a:spLocks noGrp="1"/>
          </p:cNvSpPr>
          <p:nvPr>
            <p:ph type="sldNum" sz="quarter" idx="29"/>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2368150097"/>
      </p:ext>
    </p:extLst>
  </p:cSld>
  <p:clrMapOvr>
    <a:masterClrMapping/>
  </p:clrMapOvr>
  <p:extLst>
    <p:ext uri="{DCECCB84-F9BA-43D5-87BE-67443E8EF086}">
      <p15:sldGuideLst xmlns:p15="http://schemas.microsoft.com/office/powerpoint/2012/main"/>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userDrawn="1">
  <p:cSld name="1_Title and Curved Photo">
    <p:spTree>
      <p:nvGrpSpPr>
        <p:cNvPr id="1" name=""/>
        <p:cNvGrpSpPr/>
        <p:nvPr/>
      </p:nvGrpSpPr>
      <p:grpSpPr>
        <a:xfrm>
          <a:off x="0" y="0"/>
          <a:ext cx="0" cy="0"/>
          <a:chOff x="0" y="0"/>
          <a:chExt cx="0" cy="0"/>
        </a:xfrm>
      </p:grpSpPr>
      <p:pic>
        <p:nvPicPr>
          <p:cNvPr id="13" name="GTLogoNoTag" hidden="1">
            <a:extLst>
              <a:ext uri="{FF2B5EF4-FFF2-40B4-BE49-F238E27FC236}">
                <a16:creationId xmlns:a16="http://schemas.microsoft.com/office/drawing/2014/main" id="{0DEFB368-B217-4A16-9BFE-6CA85D72D845}"/>
              </a:ext>
            </a:extLst>
          </p:cNvPr>
          <p:cNvPicPr>
            <a:picLocks noChangeAspect="1"/>
          </p:cNvPicPr>
          <p:nvPr userDrawn="1"/>
        </p:nvPicPr>
        <p:blipFill>
          <a:blip r:embed="rId2"/>
          <a:stretch>
            <a:fillRect/>
          </a:stretch>
        </p:blipFill>
        <p:spPr>
          <a:xfrm>
            <a:off x="449368" y="426050"/>
            <a:ext cx="1961941" cy="638130"/>
          </a:xfrm>
          <a:prstGeom prst="rect">
            <a:avLst/>
          </a:prstGeom>
        </p:spPr>
      </p:pic>
    </p:spTree>
    <p:extLst>
      <p:ext uri="{BB962C8B-B14F-4D97-AF65-F5344CB8AC3E}">
        <p14:creationId xmlns:p14="http://schemas.microsoft.com/office/powerpoint/2010/main" val="533401075"/>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type="obj">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70154" y="4888229"/>
            <a:ext cx="2626360" cy="0"/>
          </a:xfrm>
          <a:custGeom>
            <a:avLst/>
            <a:gdLst/>
            <a:ahLst/>
            <a:cxnLst/>
            <a:rect l="l" t="t" r="r" b="b"/>
            <a:pathLst>
              <a:path w="2626360">
                <a:moveTo>
                  <a:pt x="0" y="0"/>
                </a:moveTo>
                <a:lnTo>
                  <a:pt x="2626233" y="0"/>
                </a:lnTo>
              </a:path>
            </a:pathLst>
          </a:custGeom>
          <a:ln w="19812">
            <a:solidFill>
              <a:srgbClr val="4F2C7E"/>
            </a:solidFill>
          </a:ln>
        </p:spPr>
        <p:txBody>
          <a:bodyPr wrap="square" lIns="0" tIns="0" rIns="0" bIns="0" rtlCol="0"/>
          <a:lstStyle/>
          <a:p>
            <a:endParaRPr sz="1800"/>
          </a:p>
        </p:txBody>
      </p:sp>
      <p:sp>
        <p:nvSpPr>
          <p:cNvPr id="17" name="bg object 17"/>
          <p:cNvSpPr/>
          <p:nvPr/>
        </p:nvSpPr>
        <p:spPr>
          <a:xfrm>
            <a:off x="6845808" y="4878940"/>
            <a:ext cx="857885" cy="108585"/>
          </a:xfrm>
          <a:custGeom>
            <a:avLst/>
            <a:gdLst/>
            <a:ahLst/>
            <a:cxnLst/>
            <a:rect l="l" t="t" r="r" b="b"/>
            <a:pathLst>
              <a:path w="857884" h="108585">
                <a:moveTo>
                  <a:pt x="755033" y="34614"/>
                </a:moveTo>
                <a:lnTo>
                  <a:pt x="722177" y="56884"/>
                </a:lnTo>
                <a:lnTo>
                  <a:pt x="719978" y="71796"/>
                </a:lnTo>
                <a:lnTo>
                  <a:pt x="722152" y="86248"/>
                </a:lnTo>
                <a:lnTo>
                  <a:pt x="728640" y="97608"/>
                </a:lnTo>
                <a:lnTo>
                  <a:pt x="739161" y="104924"/>
                </a:lnTo>
                <a:lnTo>
                  <a:pt x="753477" y="107513"/>
                </a:lnTo>
                <a:lnTo>
                  <a:pt x="767986" y="104970"/>
                </a:lnTo>
                <a:lnTo>
                  <a:pt x="778946" y="97700"/>
                </a:lnTo>
                <a:lnTo>
                  <a:pt x="779398" y="96954"/>
                </a:lnTo>
                <a:lnTo>
                  <a:pt x="754114" y="96954"/>
                </a:lnTo>
                <a:lnTo>
                  <a:pt x="745627" y="95334"/>
                </a:lnTo>
                <a:lnTo>
                  <a:pt x="739138" y="90469"/>
                </a:lnTo>
                <a:lnTo>
                  <a:pt x="734993" y="82351"/>
                </a:lnTo>
                <a:lnTo>
                  <a:pt x="733534" y="70970"/>
                </a:lnTo>
                <a:lnTo>
                  <a:pt x="735033" y="60005"/>
                </a:lnTo>
                <a:lnTo>
                  <a:pt x="739262" y="51908"/>
                </a:lnTo>
                <a:lnTo>
                  <a:pt x="745818" y="46893"/>
                </a:lnTo>
                <a:lnTo>
                  <a:pt x="754298" y="45174"/>
                </a:lnTo>
                <a:lnTo>
                  <a:pt x="779997" y="45174"/>
                </a:lnTo>
                <a:lnTo>
                  <a:pt x="779485" y="44275"/>
                </a:lnTo>
                <a:lnTo>
                  <a:pt x="769030" y="37095"/>
                </a:lnTo>
                <a:lnTo>
                  <a:pt x="755033" y="34614"/>
                </a:lnTo>
                <a:close/>
              </a:path>
              <a:path w="857884" h="108585">
                <a:moveTo>
                  <a:pt x="779997" y="45174"/>
                </a:moveTo>
                <a:lnTo>
                  <a:pt x="754298" y="45174"/>
                </a:lnTo>
                <a:lnTo>
                  <a:pt x="762686" y="46893"/>
                </a:lnTo>
                <a:lnTo>
                  <a:pt x="768906" y="51943"/>
                </a:lnTo>
                <a:lnTo>
                  <a:pt x="772799" y="60276"/>
                </a:lnTo>
                <a:lnTo>
                  <a:pt x="774142" y="71796"/>
                </a:lnTo>
                <a:lnTo>
                  <a:pt x="772744" y="82816"/>
                </a:lnTo>
                <a:lnTo>
                  <a:pt x="768745" y="90676"/>
                </a:lnTo>
                <a:lnTo>
                  <a:pt x="762437" y="95386"/>
                </a:lnTo>
                <a:lnTo>
                  <a:pt x="754114" y="96954"/>
                </a:lnTo>
                <a:lnTo>
                  <a:pt x="779398" y="96954"/>
                </a:lnTo>
                <a:lnTo>
                  <a:pt x="785875" y="86248"/>
                </a:lnTo>
                <a:lnTo>
                  <a:pt x="788188" y="71796"/>
                </a:lnTo>
                <a:lnTo>
                  <a:pt x="788264" y="70970"/>
                </a:lnTo>
                <a:lnTo>
                  <a:pt x="786028" y="55759"/>
                </a:lnTo>
                <a:lnTo>
                  <a:pt x="779997" y="45174"/>
                </a:lnTo>
                <a:close/>
              </a:path>
              <a:path w="857884" h="108585">
                <a:moveTo>
                  <a:pt x="522653" y="34614"/>
                </a:moveTo>
                <a:lnTo>
                  <a:pt x="489786" y="56884"/>
                </a:lnTo>
                <a:lnTo>
                  <a:pt x="487586" y="71796"/>
                </a:lnTo>
                <a:lnTo>
                  <a:pt x="489762" y="86248"/>
                </a:lnTo>
                <a:lnTo>
                  <a:pt x="496253" y="97608"/>
                </a:lnTo>
                <a:lnTo>
                  <a:pt x="506774" y="104924"/>
                </a:lnTo>
                <a:lnTo>
                  <a:pt x="521085" y="107513"/>
                </a:lnTo>
                <a:lnTo>
                  <a:pt x="535601" y="104970"/>
                </a:lnTo>
                <a:lnTo>
                  <a:pt x="546564" y="97700"/>
                </a:lnTo>
                <a:lnTo>
                  <a:pt x="547016" y="96954"/>
                </a:lnTo>
                <a:lnTo>
                  <a:pt x="521734" y="96954"/>
                </a:lnTo>
                <a:lnTo>
                  <a:pt x="513247" y="95334"/>
                </a:lnTo>
                <a:lnTo>
                  <a:pt x="506758" y="90469"/>
                </a:lnTo>
                <a:lnTo>
                  <a:pt x="502613" y="82351"/>
                </a:lnTo>
                <a:lnTo>
                  <a:pt x="501154" y="70970"/>
                </a:lnTo>
                <a:lnTo>
                  <a:pt x="502653" y="60005"/>
                </a:lnTo>
                <a:lnTo>
                  <a:pt x="506882" y="51908"/>
                </a:lnTo>
                <a:lnTo>
                  <a:pt x="513438" y="46893"/>
                </a:lnTo>
                <a:lnTo>
                  <a:pt x="521918" y="45174"/>
                </a:lnTo>
                <a:lnTo>
                  <a:pt x="547617" y="45174"/>
                </a:lnTo>
                <a:lnTo>
                  <a:pt x="547105" y="44275"/>
                </a:lnTo>
                <a:lnTo>
                  <a:pt x="536650" y="37095"/>
                </a:lnTo>
                <a:lnTo>
                  <a:pt x="522653" y="34614"/>
                </a:lnTo>
                <a:close/>
              </a:path>
              <a:path w="857884" h="108585">
                <a:moveTo>
                  <a:pt x="547617" y="45174"/>
                </a:moveTo>
                <a:lnTo>
                  <a:pt x="521918" y="45174"/>
                </a:lnTo>
                <a:lnTo>
                  <a:pt x="530305" y="46893"/>
                </a:lnTo>
                <a:lnTo>
                  <a:pt x="536526" y="51943"/>
                </a:lnTo>
                <a:lnTo>
                  <a:pt x="540419" y="60276"/>
                </a:lnTo>
                <a:lnTo>
                  <a:pt x="541762" y="71796"/>
                </a:lnTo>
                <a:lnTo>
                  <a:pt x="540364" y="82816"/>
                </a:lnTo>
                <a:lnTo>
                  <a:pt x="536365" y="90676"/>
                </a:lnTo>
                <a:lnTo>
                  <a:pt x="530057" y="95386"/>
                </a:lnTo>
                <a:lnTo>
                  <a:pt x="521734" y="96954"/>
                </a:lnTo>
                <a:lnTo>
                  <a:pt x="547016" y="96954"/>
                </a:lnTo>
                <a:lnTo>
                  <a:pt x="553494" y="86248"/>
                </a:lnTo>
                <a:lnTo>
                  <a:pt x="555808" y="71796"/>
                </a:lnTo>
                <a:lnTo>
                  <a:pt x="555884" y="70970"/>
                </a:lnTo>
                <a:lnTo>
                  <a:pt x="553648" y="55759"/>
                </a:lnTo>
                <a:lnTo>
                  <a:pt x="547617" y="45174"/>
                </a:lnTo>
                <a:close/>
              </a:path>
              <a:path w="857884" h="108585">
                <a:moveTo>
                  <a:pt x="52191" y="0"/>
                </a:moveTo>
                <a:lnTo>
                  <a:pt x="30197" y="4087"/>
                </a:lnTo>
                <a:lnTo>
                  <a:pt x="13794" y="15482"/>
                </a:lnTo>
                <a:lnTo>
                  <a:pt x="3541" y="32886"/>
                </a:lnTo>
                <a:lnTo>
                  <a:pt x="0" y="54999"/>
                </a:lnTo>
                <a:lnTo>
                  <a:pt x="3075" y="76550"/>
                </a:lnTo>
                <a:lnTo>
                  <a:pt x="12473" y="93351"/>
                </a:lnTo>
                <a:lnTo>
                  <a:pt x="28453" y="104265"/>
                </a:lnTo>
                <a:lnTo>
                  <a:pt x="51273" y="108155"/>
                </a:lnTo>
                <a:lnTo>
                  <a:pt x="64952" y="106709"/>
                </a:lnTo>
                <a:lnTo>
                  <a:pt x="76702" y="102922"/>
                </a:lnTo>
                <a:lnTo>
                  <a:pt x="86213" y="97619"/>
                </a:lnTo>
                <a:lnTo>
                  <a:pt x="87199" y="96770"/>
                </a:lnTo>
                <a:lnTo>
                  <a:pt x="51089" y="96770"/>
                </a:lnTo>
                <a:lnTo>
                  <a:pt x="35567" y="94004"/>
                </a:lnTo>
                <a:lnTo>
                  <a:pt x="24086" y="85936"/>
                </a:lnTo>
                <a:lnTo>
                  <a:pt x="16963" y="72909"/>
                </a:lnTo>
                <a:lnTo>
                  <a:pt x="14518" y="55268"/>
                </a:lnTo>
                <a:lnTo>
                  <a:pt x="17101" y="36652"/>
                </a:lnTo>
                <a:lnTo>
                  <a:pt x="24430" y="23004"/>
                </a:lnTo>
                <a:lnTo>
                  <a:pt x="35877" y="14608"/>
                </a:lnTo>
                <a:lnTo>
                  <a:pt x="50813" y="11746"/>
                </a:lnTo>
                <a:lnTo>
                  <a:pt x="86471" y="11746"/>
                </a:lnTo>
                <a:lnTo>
                  <a:pt x="83913" y="9528"/>
                </a:lnTo>
                <a:lnTo>
                  <a:pt x="74715" y="4499"/>
                </a:lnTo>
                <a:lnTo>
                  <a:pt x="64017" y="1191"/>
                </a:lnTo>
                <a:lnTo>
                  <a:pt x="52191" y="0"/>
                </a:lnTo>
                <a:close/>
              </a:path>
              <a:path w="857884" h="108585">
                <a:moveTo>
                  <a:pt x="93173" y="53714"/>
                </a:moveTo>
                <a:lnTo>
                  <a:pt x="54764" y="53714"/>
                </a:lnTo>
                <a:lnTo>
                  <a:pt x="54764" y="64451"/>
                </a:lnTo>
                <a:lnTo>
                  <a:pt x="79482" y="64451"/>
                </a:lnTo>
                <a:lnTo>
                  <a:pt x="79482" y="87680"/>
                </a:lnTo>
                <a:lnTo>
                  <a:pt x="73171" y="91851"/>
                </a:lnTo>
                <a:lnTo>
                  <a:pt x="65940" y="94670"/>
                </a:lnTo>
                <a:lnTo>
                  <a:pt x="58381" y="96267"/>
                </a:lnTo>
                <a:lnTo>
                  <a:pt x="51089" y="96770"/>
                </a:lnTo>
                <a:lnTo>
                  <a:pt x="87199" y="96770"/>
                </a:lnTo>
                <a:lnTo>
                  <a:pt x="93173" y="91629"/>
                </a:lnTo>
                <a:lnTo>
                  <a:pt x="93173" y="53714"/>
                </a:lnTo>
                <a:close/>
              </a:path>
              <a:path w="857884" h="108585">
                <a:moveTo>
                  <a:pt x="86471" y="11746"/>
                </a:moveTo>
                <a:lnTo>
                  <a:pt x="50813" y="11746"/>
                </a:lnTo>
                <a:lnTo>
                  <a:pt x="60078" y="12601"/>
                </a:lnTo>
                <a:lnTo>
                  <a:pt x="68351" y="15143"/>
                </a:lnTo>
                <a:lnTo>
                  <a:pt x="75919" y="19339"/>
                </a:lnTo>
                <a:lnTo>
                  <a:pt x="83065" y="25156"/>
                </a:lnTo>
                <a:lnTo>
                  <a:pt x="91243" y="15881"/>
                </a:lnTo>
                <a:lnTo>
                  <a:pt x="86471" y="11746"/>
                </a:lnTo>
                <a:close/>
              </a:path>
              <a:path w="857884" h="108585">
                <a:moveTo>
                  <a:pt x="431587" y="1284"/>
                </a:moveTo>
                <a:lnTo>
                  <a:pt x="418908" y="1284"/>
                </a:lnTo>
                <a:lnTo>
                  <a:pt x="418908" y="105952"/>
                </a:lnTo>
                <a:lnTo>
                  <a:pt x="431587" y="105952"/>
                </a:lnTo>
                <a:lnTo>
                  <a:pt x="431587" y="65829"/>
                </a:lnTo>
                <a:lnTo>
                  <a:pt x="432550" y="57931"/>
                </a:lnTo>
                <a:lnTo>
                  <a:pt x="435573" y="51747"/>
                </a:lnTo>
                <a:lnTo>
                  <a:pt x="440853" y="47716"/>
                </a:lnTo>
                <a:lnTo>
                  <a:pt x="448590" y="46275"/>
                </a:lnTo>
                <a:lnTo>
                  <a:pt x="473845" y="46275"/>
                </a:lnTo>
                <a:lnTo>
                  <a:pt x="473270" y="45174"/>
                </a:lnTo>
                <a:lnTo>
                  <a:pt x="431587" y="45174"/>
                </a:lnTo>
                <a:lnTo>
                  <a:pt x="431587" y="1284"/>
                </a:lnTo>
                <a:close/>
              </a:path>
              <a:path w="857884" h="108585">
                <a:moveTo>
                  <a:pt x="473845" y="46275"/>
                </a:moveTo>
                <a:lnTo>
                  <a:pt x="459798" y="46275"/>
                </a:lnTo>
                <a:lnTo>
                  <a:pt x="463388" y="51132"/>
                </a:lnTo>
                <a:lnTo>
                  <a:pt x="463388" y="105952"/>
                </a:lnTo>
                <a:lnTo>
                  <a:pt x="476336" y="105952"/>
                </a:lnTo>
                <a:lnTo>
                  <a:pt x="476336" y="59126"/>
                </a:lnTo>
                <a:lnTo>
                  <a:pt x="475051" y="48587"/>
                </a:lnTo>
                <a:lnTo>
                  <a:pt x="473845" y="46275"/>
                </a:lnTo>
                <a:close/>
              </a:path>
              <a:path w="857884" h="108585">
                <a:moveTo>
                  <a:pt x="454384" y="34798"/>
                </a:moveTo>
                <a:lnTo>
                  <a:pt x="443996" y="34798"/>
                </a:lnTo>
                <a:lnTo>
                  <a:pt x="436279" y="38652"/>
                </a:lnTo>
                <a:lnTo>
                  <a:pt x="431587" y="45174"/>
                </a:lnTo>
                <a:lnTo>
                  <a:pt x="473270" y="45174"/>
                </a:lnTo>
                <a:lnTo>
                  <a:pt x="471079" y="40973"/>
                </a:lnTo>
                <a:lnTo>
                  <a:pt x="464248" y="36353"/>
                </a:lnTo>
                <a:lnTo>
                  <a:pt x="454384" y="34798"/>
                </a:lnTo>
                <a:close/>
              </a:path>
              <a:path w="857884" h="108585">
                <a:moveTo>
                  <a:pt x="382343" y="12480"/>
                </a:moveTo>
                <a:lnTo>
                  <a:pt x="368378" y="12480"/>
                </a:lnTo>
                <a:lnTo>
                  <a:pt x="368378" y="105952"/>
                </a:lnTo>
                <a:lnTo>
                  <a:pt x="382343" y="105952"/>
                </a:lnTo>
                <a:lnTo>
                  <a:pt x="382343" y="12480"/>
                </a:lnTo>
                <a:close/>
              </a:path>
              <a:path w="857884" h="108585">
                <a:moveTo>
                  <a:pt x="412208" y="1284"/>
                </a:moveTo>
                <a:lnTo>
                  <a:pt x="338145" y="1284"/>
                </a:lnTo>
                <a:lnTo>
                  <a:pt x="338145" y="12480"/>
                </a:lnTo>
                <a:lnTo>
                  <a:pt x="412208" y="12480"/>
                </a:lnTo>
                <a:lnTo>
                  <a:pt x="412208" y="1284"/>
                </a:lnTo>
                <a:close/>
              </a:path>
              <a:path w="857884" h="108585">
                <a:moveTo>
                  <a:pt x="811174" y="36352"/>
                </a:moveTo>
                <a:lnTo>
                  <a:pt x="800149" y="36352"/>
                </a:lnTo>
                <a:lnTo>
                  <a:pt x="800149" y="105952"/>
                </a:lnTo>
                <a:lnTo>
                  <a:pt x="812828" y="105952"/>
                </a:lnTo>
                <a:lnTo>
                  <a:pt x="812828" y="65829"/>
                </a:lnTo>
                <a:lnTo>
                  <a:pt x="813791" y="57931"/>
                </a:lnTo>
                <a:lnTo>
                  <a:pt x="816813" y="51747"/>
                </a:lnTo>
                <a:lnTo>
                  <a:pt x="822094" y="47716"/>
                </a:lnTo>
                <a:lnTo>
                  <a:pt x="829830" y="46275"/>
                </a:lnTo>
                <a:lnTo>
                  <a:pt x="854996" y="46275"/>
                </a:lnTo>
                <a:lnTo>
                  <a:pt x="854421" y="45174"/>
                </a:lnTo>
                <a:lnTo>
                  <a:pt x="812828" y="45174"/>
                </a:lnTo>
                <a:lnTo>
                  <a:pt x="811174" y="36352"/>
                </a:lnTo>
                <a:close/>
              </a:path>
              <a:path w="857884" h="108585">
                <a:moveTo>
                  <a:pt x="854996" y="46275"/>
                </a:moveTo>
                <a:lnTo>
                  <a:pt x="841039" y="46275"/>
                </a:lnTo>
                <a:lnTo>
                  <a:pt x="844530" y="51132"/>
                </a:lnTo>
                <a:lnTo>
                  <a:pt x="844530" y="105952"/>
                </a:lnTo>
                <a:lnTo>
                  <a:pt x="857491" y="105952"/>
                </a:lnTo>
                <a:lnTo>
                  <a:pt x="857491" y="59126"/>
                </a:lnTo>
                <a:lnTo>
                  <a:pt x="856203" y="48587"/>
                </a:lnTo>
                <a:lnTo>
                  <a:pt x="854996" y="46275"/>
                </a:lnTo>
                <a:close/>
              </a:path>
              <a:path w="857884" h="108585">
                <a:moveTo>
                  <a:pt x="835527" y="34798"/>
                </a:moveTo>
                <a:lnTo>
                  <a:pt x="825139" y="34798"/>
                </a:lnTo>
                <a:lnTo>
                  <a:pt x="817421" y="38652"/>
                </a:lnTo>
                <a:lnTo>
                  <a:pt x="812828" y="45174"/>
                </a:lnTo>
                <a:lnTo>
                  <a:pt x="854421" y="45174"/>
                </a:lnTo>
                <a:lnTo>
                  <a:pt x="852228" y="40973"/>
                </a:lnTo>
                <a:lnTo>
                  <a:pt x="845384" y="36352"/>
                </a:lnTo>
                <a:lnTo>
                  <a:pt x="835527" y="34798"/>
                </a:lnTo>
                <a:close/>
              </a:path>
              <a:path w="857884" h="108585">
                <a:moveTo>
                  <a:pt x="230910" y="36352"/>
                </a:moveTo>
                <a:lnTo>
                  <a:pt x="219787" y="36352"/>
                </a:lnTo>
                <a:lnTo>
                  <a:pt x="219787" y="105952"/>
                </a:lnTo>
                <a:lnTo>
                  <a:pt x="232478" y="105952"/>
                </a:lnTo>
                <a:lnTo>
                  <a:pt x="232478" y="65829"/>
                </a:lnTo>
                <a:lnTo>
                  <a:pt x="233441" y="57931"/>
                </a:lnTo>
                <a:lnTo>
                  <a:pt x="236462" y="51747"/>
                </a:lnTo>
                <a:lnTo>
                  <a:pt x="241738" y="47716"/>
                </a:lnTo>
                <a:lnTo>
                  <a:pt x="249468" y="46275"/>
                </a:lnTo>
                <a:lnTo>
                  <a:pt x="274732" y="46275"/>
                </a:lnTo>
                <a:lnTo>
                  <a:pt x="274157" y="45174"/>
                </a:lnTo>
                <a:lnTo>
                  <a:pt x="232478" y="45174"/>
                </a:lnTo>
                <a:lnTo>
                  <a:pt x="230910" y="36352"/>
                </a:lnTo>
                <a:close/>
              </a:path>
              <a:path w="857884" h="108585">
                <a:moveTo>
                  <a:pt x="274732" y="46275"/>
                </a:moveTo>
                <a:lnTo>
                  <a:pt x="260677" y="46275"/>
                </a:lnTo>
                <a:lnTo>
                  <a:pt x="264266" y="51132"/>
                </a:lnTo>
                <a:lnTo>
                  <a:pt x="264266" y="105952"/>
                </a:lnTo>
                <a:lnTo>
                  <a:pt x="277226" y="105952"/>
                </a:lnTo>
                <a:lnTo>
                  <a:pt x="277226" y="59126"/>
                </a:lnTo>
                <a:lnTo>
                  <a:pt x="275939" y="48587"/>
                </a:lnTo>
                <a:lnTo>
                  <a:pt x="274732" y="46275"/>
                </a:lnTo>
                <a:close/>
              </a:path>
              <a:path w="857884" h="108585">
                <a:moveTo>
                  <a:pt x="255262" y="34798"/>
                </a:moveTo>
                <a:lnTo>
                  <a:pt x="244789" y="34798"/>
                </a:lnTo>
                <a:lnTo>
                  <a:pt x="237157" y="38652"/>
                </a:lnTo>
                <a:lnTo>
                  <a:pt x="232478" y="45174"/>
                </a:lnTo>
                <a:lnTo>
                  <a:pt x="274157" y="45174"/>
                </a:lnTo>
                <a:lnTo>
                  <a:pt x="271964" y="40973"/>
                </a:lnTo>
                <a:lnTo>
                  <a:pt x="265119" y="36352"/>
                </a:lnTo>
                <a:lnTo>
                  <a:pt x="255262" y="34798"/>
                </a:lnTo>
                <a:close/>
              </a:path>
              <a:path w="857884" h="108585">
                <a:moveTo>
                  <a:pt x="623273" y="36352"/>
                </a:moveTo>
                <a:lnTo>
                  <a:pt x="612150" y="36352"/>
                </a:lnTo>
                <a:lnTo>
                  <a:pt x="612150" y="105952"/>
                </a:lnTo>
                <a:lnTo>
                  <a:pt x="624829" y="105952"/>
                </a:lnTo>
                <a:lnTo>
                  <a:pt x="624829" y="65829"/>
                </a:lnTo>
                <a:lnTo>
                  <a:pt x="625792" y="57931"/>
                </a:lnTo>
                <a:lnTo>
                  <a:pt x="628815" y="51747"/>
                </a:lnTo>
                <a:lnTo>
                  <a:pt x="634095" y="47716"/>
                </a:lnTo>
                <a:lnTo>
                  <a:pt x="641832" y="46275"/>
                </a:lnTo>
                <a:lnTo>
                  <a:pt x="667083" y="46275"/>
                </a:lnTo>
                <a:lnTo>
                  <a:pt x="666508" y="45174"/>
                </a:lnTo>
                <a:lnTo>
                  <a:pt x="624829" y="45174"/>
                </a:lnTo>
                <a:lnTo>
                  <a:pt x="623273" y="36352"/>
                </a:lnTo>
                <a:close/>
              </a:path>
              <a:path w="857884" h="108585">
                <a:moveTo>
                  <a:pt x="667083" y="46275"/>
                </a:moveTo>
                <a:lnTo>
                  <a:pt x="653040" y="46275"/>
                </a:lnTo>
                <a:lnTo>
                  <a:pt x="656617" y="51132"/>
                </a:lnTo>
                <a:lnTo>
                  <a:pt x="656617" y="105952"/>
                </a:lnTo>
                <a:lnTo>
                  <a:pt x="669578" y="105952"/>
                </a:lnTo>
                <a:lnTo>
                  <a:pt x="669578" y="59126"/>
                </a:lnTo>
                <a:lnTo>
                  <a:pt x="668290" y="48587"/>
                </a:lnTo>
                <a:lnTo>
                  <a:pt x="667083" y="46275"/>
                </a:lnTo>
                <a:close/>
              </a:path>
              <a:path w="857884" h="108585">
                <a:moveTo>
                  <a:pt x="647614" y="34798"/>
                </a:moveTo>
                <a:lnTo>
                  <a:pt x="637238" y="34798"/>
                </a:lnTo>
                <a:lnTo>
                  <a:pt x="629520" y="38652"/>
                </a:lnTo>
                <a:lnTo>
                  <a:pt x="624829" y="45174"/>
                </a:lnTo>
                <a:lnTo>
                  <a:pt x="666508" y="45174"/>
                </a:lnTo>
                <a:lnTo>
                  <a:pt x="664315" y="40973"/>
                </a:lnTo>
                <a:lnTo>
                  <a:pt x="657471" y="36352"/>
                </a:lnTo>
                <a:lnTo>
                  <a:pt x="647614" y="34798"/>
                </a:lnTo>
                <a:close/>
              </a:path>
              <a:path w="857884" h="108585">
                <a:moveTo>
                  <a:pt x="700998" y="47743"/>
                </a:moveTo>
                <a:lnTo>
                  <a:pt x="687683" y="47743"/>
                </a:lnTo>
                <a:lnTo>
                  <a:pt x="687683" y="101912"/>
                </a:lnTo>
                <a:lnTo>
                  <a:pt x="691358" y="107880"/>
                </a:lnTo>
                <a:lnTo>
                  <a:pt x="709181" y="107880"/>
                </a:lnTo>
                <a:lnTo>
                  <a:pt x="713959" y="107238"/>
                </a:lnTo>
                <a:lnTo>
                  <a:pt x="716899" y="106411"/>
                </a:lnTo>
                <a:lnTo>
                  <a:pt x="716899" y="97413"/>
                </a:lnTo>
                <a:lnTo>
                  <a:pt x="702750" y="97413"/>
                </a:lnTo>
                <a:lnTo>
                  <a:pt x="700998" y="94567"/>
                </a:lnTo>
                <a:lnTo>
                  <a:pt x="700998" y="47743"/>
                </a:lnTo>
                <a:close/>
              </a:path>
              <a:path w="857884" h="108585">
                <a:moveTo>
                  <a:pt x="716899" y="96495"/>
                </a:moveTo>
                <a:lnTo>
                  <a:pt x="713873" y="97229"/>
                </a:lnTo>
                <a:lnTo>
                  <a:pt x="710933" y="97413"/>
                </a:lnTo>
                <a:lnTo>
                  <a:pt x="716899" y="97413"/>
                </a:lnTo>
                <a:lnTo>
                  <a:pt x="716899" y="96495"/>
                </a:lnTo>
                <a:close/>
              </a:path>
              <a:path w="857884" h="108585">
                <a:moveTo>
                  <a:pt x="715245" y="36352"/>
                </a:moveTo>
                <a:lnTo>
                  <a:pt x="677577" y="36352"/>
                </a:lnTo>
                <a:lnTo>
                  <a:pt x="677577" y="47743"/>
                </a:lnTo>
                <a:lnTo>
                  <a:pt x="715245" y="47743"/>
                </a:lnTo>
                <a:lnTo>
                  <a:pt x="715245" y="36352"/>
                </a:lnTo>
                <a:close/>
              </a:path>
              <a:path w="857884" h="108585">
                <a:moveTo>
                  <a:pt x="700998" y="16518"/>
                </a:moveTo>
                <a:lnTo>
                  <a:pt x="687683" y="18634"/>
                </a:lnTo>
                <a:lnTo>
                  <a:pt x="687683" y="36352"/>
                </a:lnTo>
                <a:lnTo>
                  <a:pt x="700998" y="36352"/>
                </a:lnTo>
                <a:lnTo>
                  <a:pt x="700998" y="16518"/>
                </a:lnTo>
                <a:close/>
              </a:path>
              <a:path w="857884" h="108585">
                <a:moveTo>
                  <a:pt x="309101" y="47743"/>
                </a:moveTo>
                <a:lnTo>
                  <a:pt x="295785" y="47743"/>
                </a:lnTo>
                <a:lnTo>
                  <a:pt x="295785" y="101912"/>
                </a:lnTo>
                <a:lnTo>
                  <a:pt x="299546" y="107880"/>
                </a:lnTo>
                <a:lnTo>
                  <a:pt x="317283" y="107880"/>
                </a:lnTo>
                <a:lnTo>
                  <a:pt x="322159" y="107238"/>
                </a:lnTo>
                <a:lnTo>
                  <a:pt x="325001" y="106411"/>
                </a:lnTo>
                <a:lnTo>
                  <a:pt x="325001" y="97413"/>
                </a:lnTo>
                <a:lnTo>
                  <a:pt x="310950" y="97413"/>
                </a:lnTo>
                <a:lnTo>
                  <a:pt x="309101" y="94567"/>
                </a:lnTo>
                <a:lnTo>
                  <a:pt x="309101" y="47743"/>
                </a:lnTo>
                <a:close/>
              </a:path>
              <a:path w="857884" h="108585">
                <a:moveTo>
                  <a:pt x="325001" y="96495"/>
                </a:moveTo>
                <a:lnTo>
                  <a:pt x="321975" y="97229"/>
                </a:lnTo>
                <a:lnTo>
                  <a:pt x="319121" y="97413"/>
                </a:lnTo>
                <a:lnTo>
                  <a:pt x="325001" y="97413"/>
                </a:lnTo>
                <a:lnTo>
                  <a:pt x="325001" y="96495"/>
                </a:lnTo>
                <a:close/>
              </a:path>
              <a:path w="857884" h="108585">
                <a:moveTo>
                  <a:pt x="323445" y="36352"/>
                </a:moveTo>
                <a:lnTo>
                  <a:pt x="285765" y="36352"/>
                </a:lnTo>
                <a:lnTo>
                  <a:pt x="285765" y="47743"/>
                </a:lnTo>
                <a:lnTo>
                  <a:pt x="323445" y="47743"/>
                </a:lnTo>
                <a:lnTo>
                  <a:pt x="323445" y="36352"/>
                </a:lnTo>
                <a:close/>
              </a:path>
              <a:path w="857884" h="108585">
                <a:moveTo>
                  <a:pt x="309101" y="16518"/>
                </a:moveTo>
                <a:lnTo>
                  <a:pt x="295785" y="18634"/>
                </a:lnTo>
                <a:lnTo>
                  <a:pt x="295785" y="36352"/>
                </a:lnTo>
                <a:lnTo>
                  <a:pt x="309101" y="36352"/>
                </a:lnTo>
                <a:lnTo>
                  <a:pt x="309101" y="16518"/>
                </a:lnTo>
                <a:close/>
              </a:path>
              <a:path w="857884" h="108585">
                <a:moveTo>
                  <a:pt x="578977" y="36352"/>
                </a:moveTo>
                <a:lnTo>
                  <a:pt x="567585" y="36352"/>
                </a:lnTo>
                <a:lnTo>
                  <a:pt x="567585" y="105952"/>
                </a:lnTo>
                <a:lnTo>
                  <a:pt x="580545" y="105952"/>
                </a:lnTo>
                <a:lnTo>
                  <a:pt x="580545" y="52234"/>
                </a:lnTo>
                <a:lnTo>
                  <a:pt x="586793" y="47560"/>
                </a:lnTo>
                <a:lnTo>
                  <a:pt x="603232" y="47560"/>
                </a:lnTo>
                <a:lnTo>
                  <a:pt x="603232" y="44892"/>
                </a:lnTo>
                <a:lnTo>
                  <a:pt x="580545" y="44892"/>
                </a:lnTo>
                <a:lnTo>
                  <a:pt x="578977" y="36352"/>
                </a:lnTo>
                <a:close/>
              </a:path>
              <a:path w="857884" h="108585">
                <a:moveTo>
                  <a:pt x="603232" y="47560"/>
                </a:moveTo>
                <a:lnTo>
                  <a:pt x="597536" y="47560"/>
                </a:lnTo>
                <a:lnTo>
                  <a:pt x="600292" y="47743"/>
                </a:lnTo>
                <a:lnTo>
                  <a:pt x="603232" y="48196"/>
                </a:lnTo>
                <a:lnTo>
                  <a:pt x="603232" y="47560"/>
                </a:lnTo>
                <a:close/>
              </a:path>
              <a:path w="857884" h="108585">
                <a:moveTo>
                  <a:pt x="598553" y="34614"/>
                </a:moveTo>
                <a:lnTo>
                  <a:pt x="589084" y="34614"/>
                </a:lnTo>
                <a:lnTo>
                  <a:pt x="583485" y="38921"/>
                </a:lnTo>
                <a:lnTo>
                  <a:pt x="580545" y="44892"/>
                </a:lnTo>
                <a:lnTo>
                  <a:pt x="603232" y="44892"/>
                </a:lnTo>
                <a:lnTo>
                  <a:pt x="603232" y="35618"/>
                </a:lnTo>
                <a:lnTo>
                  <a:pt x="600758" y="34798"/>
                </a:lnTo>
                <a:lnTo>
                  <a:pt x="598553" y="34614"/>
                </a:lnTo>
                <a:close/>
              </a:path>
              <a:path w="857884" h="108585">
                <a:moveTo>
                  <a:pt x="118349" y="36352"/>
                </a:moveTo>
                <a:lnTo>
                  <a:pt x="106956" y="36352"/>
                </a:lnTo>
                <a:lnTo>
                  <a:pt x="106956" y="105952"/>
                </a:lnTo>
                <a:lnTo>
                  <a:pt x="119912" y="105952"/>
                </a:lnTo>
                <a:lnTo>
                  <a:pt x="119912" y="52234"/>
                </a:lnTo>
                <a:lnTo>
                  <a:pt x="126161" y="47560"/>
                </a:lnTo>
                <a:lnTo>
                  <a:pt x="142515" y="47560"/>
                </a:lnTo>
                <a:lnTo>
                  <a:pt x="142515" y="44892"/>
                </a:lnTo>
                <a:lnTo>
                  <a:pt x="119912" y="44892"/>
                </a:lnTo>
                <a:lnTo>
                  <a:pt x="118349" y="36352"/>
                </a:lnTo>
                <a:close/>
              </a:path>
              <a:path w="857884" h="108585">
                <a:moveTo>
                  <a:pt x="142515" y="47560"/>
                </a:moveTo>
                <a:lnTo>
                  <a:pt x="136916" y="47560"/>
                </a:lnTo>
                <a:lnTo>
                  <a:pt x="139673" y="47743"/>
                </a:lnTo>
                <a:lnTo>
                  <a:pt x="142515" y="48196"/>
                </a:lnTo>
                <a:lnTo>
                  <a:pt x="142515" y="47560"/>
                </a:lnTo>
                <a:close/>
              </a:path>
              <a:path w="857884" h="108585">
                <a:moveTo>
                  <a:pt x="137835" y="34614"/>
                </a:moveTo>
                <a:lnTo>
                  <a:pt x="128366" y="34614"/>
                </a:lnTo>
                <a:lnTo>
                  <a:pt x="122755" y="38921"/>
                </a:lnTo>
                <a:lnTo>
                  <a:pt x="119912" y="44892"/>
                </a:lnTo>
                <a:lnTo>
                  <a:pt x="142515" y="44892"/>
                </a:lnTo>
                <a:lnTo>
                  <a:pt x="142515" y="35618"/>
                </a:lnTo>
                <a:lnTo>
                  <a:pt x="140126" y="34798"/>
                </a:lnTo>
                <a:lnTo>
                  <a:pt x="137835" y="34614"/>
                </a:lnTo>
                <a:close/>
              </a:path>
              <a:path w="857884" h="108585">
                <a:moveTo>
                  <a:pt x="199544" y="44525"/>
                </a:moveTo>
                <a:lnTo>
                  <a:pt x="183405" y="44525"/>
                </a:lnTo>
                <a:lnTo>
                  <a:pt x="190301" y="47095"/>
                </a:lnTo>
                <a:lnTo>
                  <a:pt x="190301" y="63625"/>
                </a:lnTo>
                <a:lnTo>
                  <a:pt x="175038" y="63625"/>
                </a:lnTo>
                <a:lnTo>
                  <a:pt x="162418" y="64843"/>
                </a:lnTo>
                <a:lnTo>
                  <a:pt x="152474" y="68824"/>
                </a:lnTo>
                <a:lnTo>
                  <a:pt x="145956" y="76058"/>
                </a:lnTo>
                <a:lnTo>
                  <a:pt x="143617" y="87038"/>
                </a:lnTo>
                <a:lnTo>
                  <a:pt x="144804" y="94420"/>
                </a:lnTo>
                <a:lnTo>
                  <a:pt x="148765" y="100994"/>
                </a:lnTo>
                <a:lnTo>
                  <a:pt x="156103" y="105708"/>
                </a:lnTo>
                <a:lnTo>
                  <a:pt x="167419" y="107513"/>
                </a:lnTo>
                <a:lnTo>
                  <a:pt x="177806" y="107513"/>
                </a:lnTo>
                <a:lnTo>
                  <a:pt x="185058" y="103565"/>
                </a:lnTo>
                <a:lnTo>
                  <a:pt x="189807" y="97413"/>
                </a:lnTo>
                <a:lnTo>
                  <a:pt x="161257" y="97413"/>
                </a:lnTo>
                <a:lnTo>
                  <a:pt x="157398" y="92913"/>
                </a:lnTo>
                <a:lnTo>
                  <a:pt x="157398" y="77397"/>
                </a:lnTo>
                <a:lnTo>
                  <a:pt x="162090" y="73082"/>
                </a:lnTo>
                <a:lnTo>
                  <a:pt x="202980" y="73082"/>
                </a:lnTo>
                <a:lnTo>
                  <a:pt x="202980" y="58484"/>
                </a:lnTo>
                <a:lnTo>
                  <a:pt x="200844" y="46155"/>
                </a:lnTo>
                <a:lnTo>
                  <a:pt x="199544" y="44525"/>
                </a:lnTo>
                <a:close/>
              </a:path>
              <a:path w="857884" h="108585">
                <a:moveTo>
                  <a:pt x="202980" y="97137"/>
                </a:moveTo>
                <a:lnTo>
                  <a:pt x="190020" y="97137"/>
                </a:lnTo>
                <a:lnTo>
                  <a:pt x="191771" y="105952"/>
                </a:lnTo>
                <a:lnTo>
                  <a:pt x="202980" y="105952"/>
                </a:lnTo>
                <a:lnTo>
                  <a:pt x="202980" y="97137"/>
                </a:lnTo>
                <a:close/>
              </a:path>
              <a:path w="857884" h="108585">
                <a:moveTo>
                  <a:pt x="202980" y="73082"/>
                </a:moveTo>
                <a:lnTo>
                  <a:pt x="190301" y="73082"/>
                </a:lnTo>
                <a:lnTo>
                  <a:pt x="190301" y="77856"/>
                </a:lnTo>
                <a:lnTo>
                  <a:pt x="188909" y="86257"/>
                </a:lnTo>
                <a:lnTo>
                  <a:pt x="185026" y="92386"/>
                </a:lnTo>
                <a:lnTo>
                  <a:pt x="179092" y="96139"/>
                </a:lnTo>
                <a:lnTo>
                  <a:pt x="171547" y="97413"/>
                </a:lnTo>
                <a:lnTo>
                  <a:pt x="189807" y="97413"/>
                </a:lnTo>
                <a:lnTo>
                  <a:pt x="190020" y="97137"/>
                </a:lnTo>
                <a:lnTo>
                  <a:pt x="202980" y="97137"/>
                </a:lnTo>
                <a:lnTo>
                  <a:pt x="202980" y="73082"/>
                </a:lnTo>
                <a:close/>
              </a:path>
              <a:path w="857884" h="108585">
                <a:moveTo>
                  <a:pt x="176324" y="34614"/>
                </a:moveTo>
                <a:lnTo>
                  <a:pt x="167763" y="35371"/>
                </a:lnTo>
                <a:lnTo>
                  <a:pt x="159236" y="38260"/>
                </a:lnTo>
                <a:lnTo>
                  <a:pt x="152087" y="44215"/>
                </a:lnTo>
                <a:lnTo>
                  <a:pt x="147659" y="54167"/>
                </a:lnTo>
                <a:lnTo>
                  <a:pt x="161441" y="54167"/>
                </a:lnTo>
                <a:lnTo>
                  <a:pt x="163192" y="48110"/>
                </a:lnTo>
                <a:lnTo>
                  <a:pt x="167419" y="44525"/>
                </a:lnTo>
                <a:lnTo>
                  <a:pt x="199544" y="44525"/>
                </a:lnTo>
                <a:lnTo>
                  <a:pt x="195063" y="38906"/>
                </a:lnTo>
                <a:lnTo>
                  <a:pt x="186577" y="35478"/>
                </a:lnTo>
                <a:lnTo>
                  <a:pt x="176324" y="34614"/>
                </a:lnTo>
                <a:close/>
              </a:path>
            </a:pathLst>
          </a:custGeom>
          <a:solidFill>
            <a:srgbClr val="000000"/>
          </a:solidFill>
        </p:spPr>
        <p:txBody>
          <a:bodyPr wrap="square" lIns="0" tIns="0" rIns="0" bIns="0" rtlCol="0"/>
          <a:lstStyle/>
          <a:p>
            <a:endParaRPr sz="1800"/>
          </a:p>
        </p:txBody>
      </p:sp>
      <p:sp>
        <p:nvSpPr>
          <p:cNvPr id="18" name="bg object 18"/>
          <p:cNvSpPr/>
          <p:nvPr/>
        </p:nvSpPr>
        <p:spPr>
          <a:xfrm>
            <a:off x="7771567" y="4849831"/>
            <a:ext cx="2540" cy="208915"/>
          </a:xfrm>
          <a:custGeom>
            <a:avLst/>
            <a:gdLst/>
            <a:ahLst/>
            <a:cxnLst/>
            <a:rect l="l" t="t" r="r" b="b"/>
            <a:pathLst>
              <a:path w="2540" h="208914">
                <a:moveTo>
                  <a:pt x="2474" y="0"/>
                </a:moveTo>
                <a:lnTo>
                  <a:pt x="0" y="0"/>
                </a:lnTo>
                <a:lnTo>
                  <a:pt x="0" y="208330"/>
                </a:lnTo>
                <a:lnTo>
                  <a:pt x="2474" y="208330"/>
                </a:lnTo>
                <a:lnTo>
                  <a:pt x="2474" y="0"/>
                </a:lnTo>
                <a:close/>
              </a:path>
            </a:pathLst>
          </a:custGeom>
          <a:solidFill>
            <a:srgbClr val="4F2C7E"/>
          </a:solidFill>
        </p:spPr>
        <p:txBody>
          <a:bodyPr wrap="square" lIns="0" tIns="0" rIns="0" bIns="0" rtlCol="0"/>
          <a:lstStyle/>
          <a:p>
            <a:endParaRPr sz="1800"/>
          </a:p>
        </p:txBody>
      </p:sp>
      <p:sp>
        <p:nvSpPr>
          <p:cNvPr id="19" name="bg object 19"/>
          <p:cNvSpPr/>
          <p:nvPr/>
        </p:nvSpPr>
        <p:spPr>
          <a:xfrm>
            <a:off x="7832400" y="4915842"/>
            <a:ext cx="106488" cy="69416"/>
          </a:xfrm>
          <a:prstGeom prst="rect">
            <a:avLst/>
          </a:prstGeom>
          <a:blipFill>
            <a:blip r:embed="rId2" cstate="print"/>
            <a:stretch>
              <a:fillRect/>
            </a:stretch>
          </a:blipFill>
        </p:spPr>
        <p:txBody>
          <a:bodyPr wrap="square" lIns="0" tIns="0" rIns="0" bIns="0" rtlCol="0"/>
          <a:lstStyle/>
          <a:p>
            <a:endParaRPr sz="1800"/>
          </a:p>
        </p:txBody>
      </p:sp>
      <p:sp>
        <p:nvSpPr>
          <p:cNvPr id="20" name="bg object 20"/>
          <p:cNvSpPr/>
          <p:nvPr/>
        </p:nvSpPr>
        <p:spPr>
          <a:xfrm>
            <a:off x="7974083" y="4919697"/>
            <a:ext cx="276491" cy="66848"/>
          </a:xfrm>
          <a:prstGeom prst="rect">
            <a:avLst/>
          </a:prstGeom>
          <a:blipFill>
            <a:blip r:embed="rId3" cstate="print"/>
            <a:stretch>
              <a:fillRect/>
            </a:stretch>
          </a:blipFill>
        </p:spPr>
        <p:txBody>
          <a:bodyPr wrap="square" lIns="0" tIns="0" rIns="0" bIns="0" rtlCol="0"/>
          <a:lstStyle/>
          <a:p>
            <a:endParaRPr sz="1800"/>
          </a:p>
        </p:txBody>
      </p:sp>
      <p:sp>
        <p:nvSpPr>
          <p:cNvPr id="21" name="bg object 21"/>
          <p:cNvSpPr/>
          <p:nvPr/>
        </p:nvSpPr>
        <p:spPr>
          <a:xfrm>
            <a:off x="8280439" y="4914924"/>
            <a:ext cx="105116" cy="71344"/>
          </a:xfrm>
          <a:prstGeom prst="rect">
            <a:avLst/>
          </a:prstGeom>
          <a:blipFill>
            <a:blip r:embed="rId4" cstate="print"/>
            <a:stretch>
              <a:fillRect/>
            </a:stretch>
          </a:blipFill>
        </p:spPr>
        <p:txBody>
          <a:bodyPr wrap="square" lIns="0" tIns="0" rIns="0" bIns="0" rtlCol="0"/>
          <a:lstStyle/>
          <a:p>
            <a:endParaRPr sz="1800"/>
          </a:p>
        </p:txBody>
      </p:sp>
      <p:sp>
        <p:nvSpPr>
          <p:cNvPr id="22" name="bg object 22"/>
          <p:cNvSpPr/>
          <p:nvPr/>
        </p:nvSpPr>
        <p:spPr>
          <a:xfrm>
            <a:off x="8408622" y="4902897"/>
            <a:ext cx="296324" cy="102286"/>
          </a:xfrm>
          <a:prstGeom prst="rect">
            <a:avLst/>
          </a:prstGeom>
          <a:blipFill>
            <a:blip r:embed="rId5" cstate="print"/>
            <a:stretch>
              <a:fillRect/>
            </a:stretch>
          </a:blipFill>
        </p:spPr>
        <p:txBody>
          <a:bodyPr wrap="square" lIns="0" tIns="0" rIns="0" bIns="0" rtlCol="0"/>
          <a:lstStyle/>
          <a:p>
            <a:endParaRPr sz="1800"/>
          </a:p>
        </p:txBody>
      </p:sp>
      <p:sp>
        <p:nvSpPr>
          <p:cNvPr id="2" name="Holder 2"/>
          <p:cNvSpPr>
            <a:spLocks noGrp="1"/>
          </p:cNvSpPr>
          <p:nvPr>
            <p:ph type="title"/>
          </p:nvPr>
        </p:nvSpPr>
        <p:spPr/>
        <p:txBody>
          <a:bodyPr lIns="0" tIns="0" rIns="0" bIns="0"/>
          <a:lstStyle>
            <a:lvl1pPr>
              <a:defRPr sz="2100" b="1" i="0">
                <a:solidFill>
                  <a:srgbClr val="4F2C7E"/>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p:txBody>
          <a:bodyPr lIns="0" tIns="0" rIns="0" bIns="0"/>
          <a:lstStyle>
            <a:lvl1pPr>
              <a:defRPr sz="600" b="0" i="0">
                <a:solidFill>
                  <a:schemeClr val="tx1"/>
                </a:solidFill>
                <a:latin typeface="Arial"/>
                <a:cs typeface="Arial"/>
              </a:defRPr>
            </a:lvl1pPr>
          </a:lstStyle>
          <a:p>
            <a:pPr marL="38099">
              <a:spcBef>
                <a:spcPts val="45"/>
              </a:spcBef>
            </a:pPr>
            <a:fld id="{81D60167-4931-47E6-BA6A-407CBD079E47}" type="slidenum">
              <a:rPr lang="en-US" b="1" spc="-5" smtClean="0"/>
              <a:pPr marL="38099">
                <a:spcBef>
                  <a:spcPts val="45"/>
                </a:spcBef>
              </a:pPr>
              <a:t>‹#›</a:t>
            </a:fld>
            <a:r>
              <a:rPr lang="en-US" b="1" spc="-5"/>
              <a:t> </a:t>
            </a:r>
            <a:r>
              <a:rPr lang="en-US"/>
              <a:t>©2019 Grant Thornton India </a:t>
            </a:r>
            <a:r>
              <a:rPr lang="en-US" spc="-5"/>
              <a:t>LLP. </a:t>
            </a:r>
            <a:r>
              <a:rPr lang="en-US"/>
              <a:t>All rights</a:t>
            </a:r>
            <a:r>
              <a:rPr lang="en-US" spc="-120"/>
              <a:t> </a:t>
            </a:r>
            <a:r>
              <a:rPr lang="en-US"/>
              <a:t>reserved.</a:t>
            </a:r>
            <a:endParaRPr lang="en-US" dirty="0"/>
          </a:p>
        </p:txBody>
      </p:sp>
    </p:spTree>
    <p:extLst>
      <p:ext uri="{BB962C8B-B14F-4D97-AF65-F5344CB8AC3E}">
        <p14:creationId xmlns:p14="http://schemas.microsoft.com/office/powerpoint/2010/main" val="2959766622"/>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userDrawn="1">
  <p:cSld name="3_Title + Bullet lis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468315" y="4895866"/>
            <a:ext cx="166756" cy="207229"/>
          </a:xfrm>
        </p:spPr>
        <p:txBody>
          <a:bodyPr/>
          <a:lstStyle/>
          <a:p>
            <a:pPr defTabSz="685749">
              <a:defRPr/>
            </a:pPr>
            <a:fld id="{2B8EE54B-3F47-064B-A553-EA9C9EAD2777}" type="slidenum">
              <a:rPr lang="en-GB" sz="700" smtClean="0">
                <a:solidFill>
                  <a:prstClr val="black"/>
                </a:solidFill>
              </a:rPr>
              <a:pPr defTabSz="685749">
                <a:defRPr/>
              </a:pPr>
              <a:t>‹#›</a:t>
            </a:fld>
            <a:endParaRPr lang="en-GB" sz="700" dirty="0">
              <a:solidFill>
                <a:prstClr val="black"/>
              </a:solidFill>
            </a:endParaRPr>
          </a:p>
        </p:txBody>
      </p:sp>
      <p:sp>
        <p:nvSpPr>
          <p:cNvPr id="8" name="Text Placeholder 5"/>
          <p:cNvSpPr>
            <a:spLocks noGrp="1"/>
          </p:cNvSpPr>
          <p:nvPr>
            <p:ph type="body" sz="quarter" idx="11" hasCustomPrompt="1"/>
          </p:nvPr>
        </p:nvSpPr>
        <p:spPr>
          <a:xfrm>
            <a:off x="468317" y="1400755"/>
            <a:ext cx="8207375" cy="3295070"/>
          </a:xfrm>
          <a:prstGeom prst="rect">
            <a:avLst/>
          </a:prstGeom>
        </p:spPr>
        <p:txBody>
          <a:bodyPr vert="horz" lIns="0"/>
          <a:lstStyle>
            <a:lvl1pPr marL="342866" indent="-342866">
              <a:buClr>
                <a:srgbClr val="4F2D7F"/>
              </a:buClr>
              <a:buFont typeface="Arial"/>
              <a:buChar char="•"/>
              <a:defRPr sz="2400"/>
            </a:lvl1pPr>
            <a:lvl2pPr marL="717478" indent="-342866">
              <a:buClr>
                <a:srgbClr val="4F2D7F"/>
              </a:buClr>
              <a:buFont typeface="Arial" panose="020B0604020202020204" pitchFamily="34" charset="0"/>
              <a:buChar char="–"/>
              <a:defRPr sz="2200"/>
            </a:lvl2pPr>
            <a:lvl3pPr marL="1060343" indent="-342866">
              <a:buClrTx/>
              <a:buFont typeface="Arial" panose="020B0604020202020204" pitchFamily="34" charset="0"/>
              <a:buChar char="–"/>
              <a:defRPr sz="2000"/>
            </a:lvl3pPr>
            <a:lvl4pPr marL="1342892" indent="-266675">
              <a:buFont typeface="+mj-lt"/>
              <a:buAutoNum type="alphaLcPeriod"/>
              <a:defRPr/>
            </a:lvl4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2"/>
            <a:endParaRPr lang="en-GB" dirty="0"/>
          </a:p>
          <a:p>
            <a:pPr lvl="2"/>
            <a:endParaRPr lang="en-GB" dirty="0"/>
          </a:p>
        </p:txBody>
      </p:sp>
      <p:sp>
        <p:nvSpPr>
          <p:cNvPr id="5" name="Title 13"/>
          <p:cNvSpPr>
            <a:spLocks noGrp="1"/>
          </p:cNvSpPr>
          <p:nvPr>
            <p:ph type="title" hasCustomPrompt="1"/>
          </p:nvPr>
        </p:nvSpPr>
        <p:spPr>
          <a:xfrm>
            <a:off x="468315" y="328228"/>
            <a:ext cx="8207374" cy="872492"/>
          </a:xfrm>
          <a:prstGeom prst="rect">
            <a:avLst/>
          </a:prstGeom>
        </p:spPr>
        <p:txBody>
          <a:bodyPr vert="horz" lIns="0" rIns="0" bIns="0"/>
          <a:lstStyle>
            <a:lvl1pPr algn="l" rtl="0">
              <a:lnSpc>
                <a:spcPts val="2550"/>
              </a:lnSpc>
              <a:defRPr sz="3000" b="1">
                <a:solidFill>
                  <a:srgbClr val="4F2D7F"/>
                </a:solidFill>
                <a:latin typeface="+mn-lt"/>
              </a:defRPr>
            </a:lvl1pPr>
          </a:lstStyle>
          <a:p>
            <a:pPr rtl="0">
              <a:lnSpc>
                <a:spcPts val="3400"/>
              </a:lnSpc>
            </a:pPr>
            <a:r>
              <a:rPr lang="en-US" dirty="0"/>
              <a:t>Click here to add title</a:t>
            </a:r>
          </a:p>
        </p:txBody>
      </p:sp>
    </p:spTree>
    <p:extLst>
      <p:ext uri="{BB962C8B-B14F-4D97-AF65-F5344CB8AC3E}">
        <p14:creationId xmlns:p14="http://schemas.microsoft.com/office/powerpoint/2010/main" val="1381373721"/>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type="obj">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2" y="0"/>
            <a:ext cx="9143999" cy="5143498"/>
          </a:xfrm>
          <a:prstGeom prst="rect">
            <a:avLst/>
          </a:prstGeom>
          <a:blipFill>
            <a:blip r:embed="rId2" cstate="print"/>
            <a:stretch>
              <a:fillRect/>
            </a:stretch>
          </a:blipFill>
        </p:spPr>
        <p:txBody>
          <a:bodyPr wrap="square" lIns="0" tIns="0" rIns="0" bIns="0" rtlCol="0"/>
          <a:lstStyle/>
          <a:p>
            <a:endParaRPr sz="1350"/>
          </a:p>
        </p:txBody>
      </p:sp>
      <p:sp>
        <p:nvSpPr>
          <p:cNvPr id="2" name="Holder 2"/>
          <p:cNvSpPr>
            <a:spLocks noGrp="1"/>
          </p:cNvSpPr>
          <p:nvPr>
            <p:ph type="title"/>
          </p:nvPr>
        </p:nvSpPr>
        <p:spPr/>
        <p:txBody>
          <a:bodyPr lIns="0" tIns="0" rIns="0" bIns="0"/>
          <a:lstStyle>
            <a:lvl1pPr>
              <a:defRPr sz="2100" b="1" i="0">
                <a:solidFill>
                  <a:srgbClr val="4F2C7E"/>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450" b="0" i="0">
                <a:solidFill>
                  <a:schemeClr val="tx1"/>
                </a:solidFill>
                <a:latin typeface="Arial"/>
                <a:cs typeface="Arial"/>
              </a:defRPr>
            </a:lvl1pPr>
          </a:lstStyle>
          <a:p>
            <a:pPr marL="9525">
              <a:spcBef>
                <a:spcPts val="30"/>
              </a:spcBef>
            </a:pPr>
            <a:endParaRPr lang="en-US"/>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5" name="Holder 5"/>
          <p:cNvSpPr>
            <a:spLocks noGrp="1"/>
          </p:cNvSpPr>
          <p:nvPr>
            <p:ph type="sldNum" sz="quarter" idx="7"/>
          </p:nvPr>
        </p:nvSpPr>
        <p:spPr/>
        <p:txBody>
          <a:bodyPr lIns="0" tIns="0" rIns="0" bIns="0"/>
          <a:lstStyle>
            <a:lvl1pPr>
              <a:defRPr sz="450" b="1" i="0">
                <a:solidFill>
                  <a:schemeClr val="tx1"/>
                </a:solidFill>
                <a:latin typeface="Arial"/>
                <a:cs typeface="Arial"/>
              </a:defRPr>
            </a:lvl1pPr>
          </a:lstStyle>
          <a:p>
            <a:pPr marL="28574">
              <a:spcBef>
                <a:spcPts val="30"/>
              </a:spcBef>
            </a:pPr>
            <a:fld id="{81D60167-4931-47E6-BA6A-407CBD079E47}" type="slidenum">
              <a:rPr lang="en-IN" spc="-4" smtClean="0"/>
              <a:pPr marL="28574">
                <a:spcBef>
                  <a:spcPts val="30"/>
                </a:spcBef>
              </a:pPr>
              <a:t>‹#›</a:t>
            </a:fld>
            <a:endParaRPr lang="en-IN" spc="-4"/>
          </a:p>
        </p:txBody>
      </p:sp>
    </p:spTree>
    <p:extLst>
      <p:ext uri="{BB962C8B-B14F-4D97-AF65-F5344CB8AC3E}">
        <p14:creationId xmlns:p14="http://schemas.microsoft.com/office/powerpoint/2010/main" val="4091050053"/>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itle - No content">
    <p:spTree>
      <p:nvGrpSpPr>
        <p:cNvPr id="1" name=""/>
        <p:cNvGrpSpPr/>
        <p:nvPr/>
      </p:nvGrpSpPr>
      <p:grpSpPr>
        <a:xfrm>
          <a:off x="0" y="0"/>
          <a:ext cx="0" cy="0"/>
          <a:chOff x="0" y="0"/>
          <a:chExt cx="0" cy="0"/>
        </a:xfrm>
      </p:grpSpPr>
      <p:sp>
        <p:nvSpPr>
          <p:cNvPr id="4" name="Title 3"/>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5" name="Slide Number Placeholder 4"/>
          <p:cNvSpPr>
            <a:spLocks noGrp="1"/>
          </p:cNvSpPr>
          <p:nvPr>
            <p:ph type="sldNum" sz="quarter" idx="10"/>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2793389449"/>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itle + Bullet list">
    <p:spTree>
      <p:nvGrpSpPr>
        <p:cNvPr id="1" name=""/>
        <p:cNvGrpSpPr/>
        <p:nvPr/>
      </p:nvGrpSpPr>
      <p:grpSpPr>
        <a:xfrm>
          <a:off x="0" y="0"/>
          <a:ext cx="0" cy="0"/>
          <a:chOff x="0" y="0"/>
          <a:chExt cx="0" cy="0"/>
        </a:xfrm>
      </p:grpSpPr>
      <p:sp>
        <p:nvSpPr>
          <p:cNvPr id="6" name="Title 5"/>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3" name="Text Placeholder 2"/>
          <p:cNvSpPr>
            <a:spLocks noGrp="1"/>
          </p:cNvSpPr>
          <p:nvPr>
            <p:ph type="body" sz="quarter" idx="10"/>
          </p:nvPr>
        </p:nvSpPr>
        <p:spPr>
          <a:xfrm>
            <a:off x="469371" y="1466850"/>
            <a:ext cx="8206318" cy="322897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Slide Number Placeholder 3"/>
          <p:cNvSpPr>
            <a:spLocks noGrp="1"/>
          </p:cNvSpPr>
          <p:nvPr>
            <p:ph type="sldNum" sz="quarter" idx="11"/>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4251406448"/>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itle + Bullets + Image">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5394325" y="1466850"/>
            <a:ext cx="3281364" cy="3228976"/>
          </a:xfrm>
          <a:prstGeom prst="rect">
            <a:avLst/>
          </a:prstGeom>
          <a:noFill/>
        </p:spPr>
        <p:txBody>
          <a:bodyPr lIns="0" tIns="0" rIns="0" bIns="0" anchor="ctr" anchorCtr="1"/>
          <a:lstStyle>
            <a:lvl1pPr marL="0" indent="0">
              <a:buNone/>
              <a:defRPr sz="1200" baseline="0">
                <a:solidFill>
                  <a:srgbClr val="00A7B5"/>
                </a:solidFill>
              </a:defRPr>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dirty="0"/>
              <a:t>Click icon to insert illustration</a:t>
            </a:r>
          </a:p>
        </p:txBody>
      </p:sp>
      <p:sp>
        <p:nvSpPr>
          <p:cNvPr id="3" name="Title 2"/>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6" name="Text Placeholder 5"/>
          <p:cNvSpPr>
            <a:spLocks noGrp="1"/>
          </p:cNvSpPr>
          <p:nvPr>
            <p:ph type="body" sz="quarter" idx="11"/>
          </p:nvPr>
        </p:nvSpPr>
        <p:spPr>
          <a:xfrm>
            <a:off x="469369" y="1466850"/>
            <a:ext cx="4691594" cy="322897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Slide Number Placeholder 3"/>
          <p:cNvSpPr>
            <a:spLocks noGrp="1"/>
          </p:cNvSpPr>
          <p:nvPr>
            <p:ph type="sldNum" sz="quarter" idx="12"/>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3826097304"/>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ext + Quote">
    <p:spTree>
      <p:nvGrpSpPr>
        <p:cNvPr id="1" name=""/>
        <p:cNvGrpSpPr/>
        <p:nvPr/>
      </p:nvGrpSpPr>
      <p:grpSpPr>
        <a:xfrm>
          <a:off x="0" y="0"/>
          <a:ext cx="0" cy="0"/>
          <a:chOff x="0" y="0"/>
          <a:chExt cx="0" cy="0"/>
        </a:xfrm>
      </p:grpSpPr>
      <p:sp>
        <p:nvSpPr>
          <p:cNvPr id="12" name="Text Placeholder 4"/>
          <p:cNvSpPr>
            <a:spLocks noGrp="1"/>
          </p:cNvSpPr>
          <p:nvPr>
            <p:ph type="body" sz="quarter" idx="15"/>
          </p:nvPr>
        </p:nvSpPr>
        <p:spPr>
          <a:xfrm>
            <a:off x="4754880" y="1466849"/>
            <a:ext cx="3920808" cy="3228975"/>
          </a:xfrm>
        </p:spPr>
        <p:txBody>
          <a:bodyPr anchor="ctr" anchorCtr="1"/>
          <a:lstStyle>
            <a:lvl1pPr marL="0" indent="0" algn="ctr">
              <a:buNone/>
              <a:defRPr>
                <a:solidFill>
                  <a:schemeClr val="accent1"/>
                </a:solidFill>
              </a:defRPr>
            </a:lvl1pPr>
            <a:lvl2pPr marL="0" indent="0" algn="ctr">
              <a:buNone/>
              <a:defRPr>
                <a:solidFill>
                  <a:schemeClr val="accent1"/>
                </a:solidFill>
              </a:defRPr>
            </a:lvl2pPr>
            <a:lvl3pPr marL="0" indent="0" algn="ctr">
              <a:buNone/>
              <a:defRPr>
                <a:solidFill>
                  <a:schemeClr val="accent1"/>
                </a:solidFill>
              </a:defRPr>
            </a:lvl3pPr>
            <a:lvl4pPr marL="0" indent="0" algn="ctr">
              <a:buNone/>
              <a:defRPr>
                <a:solidFill>
                  <a:schemeClr val="accent1"/>
                </a:solidFill>
              </a:defRPr>
            </a:lvl4pPr>
            <a:lvl5pPr marL="0" indent="0" algn="l">
              <a:buNone/>
              <a:defRPr sz="2600">
                <a:solidFill>
                  <a:schemeClr val="accent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cxnSp>
        <p:nvCxnSpPr>
          <p:cNvPr id="11" name="Straight Connector 10"/>
          <p:cNvCxnSpPr>
            <a:cxnSpLocks/>
          </p:cNvCxnSpPr>
          <p:nvPr userDrawn="1"/>
        </p:nvCxnSpPr>
        <p:spPr>
          <a:xfrm>
            <a:off x="4593047" y="1466850"/>
            <a:ext cx="15498" cy="3228976"/>
          </a:xfrm>
          <a:prstGeom prst="line">
            <a:avLst/>
          </a:prstGeom>
          <a:ln w="7620">
            <a:solidFill>
              <a:srgbClr val="4F2D7F"/>
            </a:solidFill>
          </a:ln>
          <a:effectLst/>
        </p:spPr>
        <p:style>
          <a:lnRef idx="2">
            <a:schemeClr val="accent1"/>
          </a:lnRef>
          <a:fillRef idx="0">
            <a:schemeClr val="accent1"/>
          </a:fillRef>
          <a:effectRef idx="1">
            <a:schemeClr val="accent1"/>
          </a:effectRef>
          <a:fontRef idx="minor">
            <a:schemeClr val="tx1"/>
          </a:fontRef>
        </p:style>
      </p:cxnSp>
      <p:sp>
        <p:nvSpPr>
          <p:cNvPr id="4" name="Title 3"/>
          <p:cNvSpPr>
            <a:spLocks noGrp="1"/>
          </p:cNvSpPr>
          <p:nvPr>
            <p:ph type="title"/>
          </p:nvPr>
        </p:nvSpPr>
        <p:spPr>
          <a:xfrm>
            <a:off x="471996" y="359571"/>
            <a:ext cx="8203692" cy="843754"/>
          </a:xfrm>
          <a:prstGeom prst="rect">
            <a:avLst/>
          </a:prstGeom>
        </p:spPr>
        <p:txBody>
          <a:bodyPr/>
          <a:lstStyle/>
          <a:p>
            <a:r>
              <a:rPr lang="en-US" dirty="0"/>
              <a:t>Click to edit Master title style</a:t>
            </a:r>
            <a:endParaRPr lang="en-GB" dirty="0"/>
          </a:p>
        </p:txBody>
      </p:sp>
      <p:sp>
        <p:nvSpPr>
          <p:cNvPr id="7" name="Text Placeholder 6"/>
          <p:cNvSpPr>
            <a:spLocks noGrp="1"/>
          </p:cNvSpPr>
          <p:nvPr>
            <p:ph type="body" sz="quarter" idx="16"/>
          </p:nvPr>
        </p:nvSpPr>
        <p:spPr>
          <a:xfrm>
            <a:off x="469371" y="1466849"/>
            <a:ext cx="3988330" cy="322897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3" name="Freeform 5"/>
          <p:cNvSpPr>
            <a:spLocks noEditPoints="1"/>
          </p:cNvSpPr>
          <p:nvPr userDrawn="1"/>
        </p:nvSpPr>
        <p:spPr bwMode="auto">
          <a:xfrm>
            <a:off x="6535738" y="1593851"/>
            <a:ext cx="361950" cy="268288"/>
          </a:xfrm>
          <a:custGeom>
            <a:avLst/>
            <a:gdLst>
              <a:gd name="T0" fmla="*/ 1416 w 1416"/>
              <a:gd name="T1" fmla="*/ 737 h 1055"/>
              <a:gd name="T2" fmla="*/ 1416 w 1416"/>
              <a:gd name="T3" fmla="*/ 737 h 1055"/>
              <a:gd name="T4" fmla="*/ 1104 w 1416"/>
              <a:gd name="T5" fmla="*/ 431 h 1055"/>
              <a:gd name="T6" fmla="*/ 1023 w 1416"/>
              <a:gd name="T7" fmla="*/ 452 h 1055"/>
              <a:gd name="T8" fmla="*/ 1400 w 1416"/>
              <a:gd name="T9" fmla="*/ 199 h 1055"/>
              <a:gd name="T10" fmla="*/ 1400 w 1416"/>
              <a:gd name="T11" fmla="*/ 0 h 1055"/>
              <a:gd name="T12" fmla="*/ 756 w 1416"/>
              <a:gd name="T13" fmla="*/ 652 h 1055"/>
              <a:gd name="T14" fmla="*/ 1104 w 1416"/>
              <a:gd name="T15" fmla="*/ 1055 h 1055"/>
              <a:gd name="T16" fmla="*/ 1416 w 1416"/>
              <a:gd name="T17" fmla="*/ 737 h 1055"/>
              <a:gd name="T18" fmla="*/ 659 w 1416"/>
              <a:gd name="T19" fmla="*/ 737 h 1055"/>
              <a:gd name="T20" fmla="*/ 659 w 1416"/>
              <a:gd name="T21" fmla="*/ 737 h 1055"/>
              <a:gd name="T22" fmla="*/ 348 w 1416"/>
              <a:gd name="T23" fmla="*/ 431 h 1055"/>
              <a:gd name="T24" fmla="*/ 267 w 1416"/>
              <a:gd name="T25" fmla="*/ 452 h 1055"/>
              <a:gd name="T26" fmla="*/ 643 w 1416"/>
              <a:gd name="T27" fmla="*/ 199 h 1055"/>
              <a:gd name="T28" fmla="*/ 643 w 1416"/>
              <a:gd name="T29" fmla="*/ 0 h 1055"/>
              <a:gd name="T30" fmla="*/ 0 w 1416"/>
              <a:gd name="T31" fmla="*/ 652 h 1055"/>
              <a:gd name="T32" fmla="*/ 348 w 1416"/>
              <a:gd name="T33" fmla="*/ 1055 h 1055"/>
              <a:gd name="T34" fmla="*/ 659 w 1416"/>
              <a:gd name="T35" fmla="*/ 737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6" h="1055">
                <a:moveTo>
                  <a:pt x="1416" y="737"/>
                </a:moveTo>
                <a:lnTo>
                  <a:pt x="1416" y="737"/>
                </a:lnTo>
                <a:cubicBezTo>
                  <a:pt x="1416" y="566"/>
                  <a:pt x="1295" y="431"/>
                  <a:pt x="1104" y="431"/>
                </a:cubicBezTo>
                <a:cubicBezTo>
                  <a:pt x="1072" y="431"/>
                  <a:pt x="1031" y="444"/>
                  <a:pt x="1023" y="452"/>
                </a:cubicBezTo>
                <a:cubicBezTo>
                  <a:pt x="1040" y="329"/>
                  <a:pt x="1137" y="199"/>
                  <a:pt x="1400" y="199"/>
                </a:cubicBezTo>
                <a:lnTo>
                  <a:pt x="1400" y="0"/>
                </a:lnTo>
                <a:cubicBezTo>
                  <a:pt x="991" y="3"/>
                  <a:pt x="756" y="174"/>
                  <a:pt x="756" y="652"/>
                </a:cubicBezTo>
                <a:cubicBezTo>
                  <a:pt x="756" y="892"/>
                  <a:pt x="894" y="1055"/>
                  <a:pt x="1104" y="1055"/>
                </a:cubicBezTo>
                <a:cubicBezTo>
                  <a:pt x="1278" y="1055"/>
                  <a:pt x="1416" y="913"/>
                  <a:pt x="1416" y="737"/>
                </a:cubicBezTo>
                <a:close/>
                <a:moveTo>
                  <a:pt x="659" y="737"/>
                </a:moveTo>
                <a:lnTo>
                  <a:pt x="659" y="737"/>
                </a:lnTo>
                <a:cubicBezTo>
                  <a:pt x="659" y="566"/>
                  <a:pt x="538" y="431"/>
                  <a:pt x="348" y="431"/>
                </a:cubicBezTo>
                <a:cubicBezTo>
                  <a:pt x="315" y="431"/>
                  <a:pt x="275" y="444"/>
                  <a:pt x="267" y="452"/>
                </a:cubicBezTo>
                <a:cubicBezTo>
                  <a:pt x="283" y="329"/>
                  <a:pt x="380" y="199"/>
                  <a:pt x="643" y="199"/>
                </a:cubicBezTo>
                <a:lnTo>
                  <a:pt x="643" y="0"/>
                </a:lnTo>
                <a:cubicBezTo>
                  <a:pt x="234" y="3"/>
                  <a:pt x="0" y="174"/>
                  <a:pt x="0" y="652"/>
                </a:cubicBezTo>
                <a:cubicBezTo>
                  <a:pt x="0" y="892"/>
                  <a:pt x="137" y="1055"/>
                  <a:pt x="348" y="1055"/>
                </a:cubicBezTo>
                <a:cubicBezTo>
                  <a:pt x="522" y="1055"/>
                  <a:pt x="659" y="913"/>
                  <a:pt x="659" y="73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a:p>
        </p:txBody>
      </p:sp>
      <p:sp>
        <p:nvSpPr>
          <p:cNvPr id="15" name="Freeform 9"/>
          <p:cNvSpPr>
            <a:spLocks noEditPoints="1"/>
          </p:cNvSpPr>
          <p:nvPr userDrawn="1"/>
        </p:nvSpPr>
        <p:spPr bwMode="auto">
          <a:xfrm>
            <a:off x="6535738" y="4140201"/>
            <a:ext cx="361950" cy="269875"/>
          </a:xfrm>
          <a:custGeom>
            <a:avLst/>
            <a:gdLst>
              <a:gd name="T0" fmla="*/ 0 w 1416"/>
              <a:gd name="T1" fmla="*/ 317 h 1056"/>
              <a:gd name="T2" fmla="*/ 0 w 1416"/>
              <a:gd name="T3" fmla="*/ 317 h 1056"/>
              <a:gd name="T4" fmla="*/ 311 w 1416"/>
              <a:gd name="T5" fmla="*/ 623 h 1056"/>
              <a:gd name="T6" fmla="*/ 392 w 1416"/>
              <a:gd name="T7" fmla="*/ 603 h 1056"/>
              <a:gd name="T8" fmla="*/ 16 w 1416"/>
              <a:gd name="T9" fmla="*/ 856 h 1056"/>
              <a:gd name="T10" fmla="*/ 16 w 1416"/>
              <a:gd name="T11" fmla="*/ 1056 h 1056"/>
              <a:gd name="T12" fmla="*/ 659 w 1416"/>
              <a:gd name="T13" fmla="*/ 403 h 1056"/>
              <a:gd name="T14" fmla="*/ 311 w 1416"/>
              <a:gd name="T15" fmla="*/ 0 h 1056"/>
              <a:gd name="T16" fmla="*/ 0 w 1416"/>
              <a:gd name="T17" fmla="*/ 317 h 1056"/>
              <a:gd name="T18" fmla="*/ 756 w 1416"/>
              <a:gd name="T19" fmla="*/ 317 h 1056"/>
              <a:gd name="T20" fmla="*/ 756 w 1416"/>
              <a:gd name="T21" fmla="*/ 317 h 1056"/>
              <a:gd name="T22" fmla="*/ 1068 w 1416"/>
              <a:gd name="T23" fmla="*/ 623 h 1056"/>
              <a:gd name="T24" fmla="*/ 1149 w 1416"/>
              <a:gd name="T25" fmla="*/ 603 h 1056"/>
              <a:gd name="T26" fmla="*/ 772 w 1416"/>
              <a:gd name="T27" fmla="*/ 856 h 1056"/>
              <a:gd name="T28" fmla="*/ 772 w 1416"/>
              <a:gd name="T29" fmla="*/ 1056 h 1056"/>
              <a:gd name="T30" fmla="*/ 1416 w 1416"/>
              <a:gd name="T31" fmla="*/ 403 h 1056"/>
              <a:gd name="T32" fmla="*/ 1068 w 1416"/>
              <a:gd name="T33" fmla="*/ 0 h 1056"/>
              <a:gd name="T34" fmla="*/ 756 w 1416"/>
              <a:gd name="T35" fmla="*/ 317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6" h="1056">
                <a:moveTo>
                  <a:pt x="0" y="317"/>
                </a:moveTo>
                <a:lnTo>
                  <a:pt x="0" y="317"/>
                </a:lnTo>
                <a:cubicBezTo>
                  <a:pt x="0" y="488"/>
                  <a:pt x="121" y="623"/>
                  <a:pt x="311" y="623"/>
                </a:cubicBezTo>
                <a:cubicBezTo>
                  <a:pt x="343" y="623"/>
                  <a:pt x="384" y="611"/>
                  <a:pt x="392" y="603"/>
                </a:cubicBezTo>
                <a:cubicBezTo>
                  <a:pt x="376" y="725"/>
                  <a:pt x="279" y="856"/>
                  <a:pt x="16" y="856"/>
                </a:cubicBezTo>
                <a:lnTo>
                  <a:pt x="16" y="1056"/>
                </a:lnTo>
                <a:cubicBezTo>
                  <a:pt x="424" y="1051"/>
                  <a:pt x="659" y="880"/>
                  <a:pt x="659" y="403"/>
                </a:cubicBezTo>
                <a:cubicBezTo>
                  <a:pt x="659" y="162"/>
                  <a:pt x="522" y="0"/>
                  <a:pt x="311" y="0"/>
                </a:cubicBezTo>
                <a:cubicBezTo>
                  <a:pt x="137" y="0"/>
                  <a:pt x="0" y="142"/>
                  <a:pt x="0" y="317"/>
                </a:cubicBezTo>
                <a:close/>
                <a:moveTo>
                  <a:pt x="756" y="317"/>
                </a:moveTo>
                <a:lnTo>
                  <a:pt x="756" y="317"/>
                </a:lnTo>
                <a:cubicBezTo>
                  <a:pt x="756" y="488"/>
                  <a:pt x="878" y="623"/>
                  <a:pt x="1068" y="623"/>
                </a:cubicBezTo>
                <a:cubicBezTo>
                  <a:pt x="1100" y="623"/>
                  <a:pt x="1141" y="611"/>
                  <a:pt x="1149" y="603"/>
                </a:cubicBezTo>
                <a:cubicBezTo>
                  <a:pt x="1133" y="725"/>
                  <a:pt x="1036" y="856"/>
                  <a:pt x="772" y="856"/>
                </a:cubicBezTo>
                <a:lnTo>
                  <a:pt x="772" y="1056"/>
                </a:lnTo>
                <a:cubicBezTo>
                  <a:pt x="1181" y="1051"/>
                  <a:pt x="1416" y="880"/>
                  <a:pt x="1416" y="403"/>
                </a:cubicBezTo>
                <a:cubicBezTo>
                  <a:pt x="1416" y="162"/>
                  <a:pt x="1278" y="0"/>
                  <a:pt x="1068" y="0"/>
                </a:cubicBezTo>
                <a:cubicBezTo>
                  <a:pt x="894" y="0"/>
                  <a:pt x="756" y="142"/>
                  <a:pt x="756" y="31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a:p>
        </p:txBody>
      </p:sp>
      <p:sp>
        <p:nvSpPr>
          <p:cNvPr id="3" name="Slide Number Placeholder 2"/>
          <p:cNvSpPr>
            <a:spLocks noGrp="1"/>
          </p:cNvSpPr>
          <p:nvPr>
            <p:ph type="sldNum" sz="quarter" idx="17"/>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4001774801"/>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Image + Quote">
    <p:spTree>
      <p:nvGrpSpPr>
        <p:cNvPr id="1" name=""/>
        <p:cNvGrpSpPr/>
        <p:nvPr/>
      </p:nvGrpSpPr>
      <p:grpSpPr>
        <a:xfrm>
          <a:off x="0" y="0"/>
          <a:ext cx="0" cy="0"/>
          <a:chOff x="0" y="0"/>
          <a:chExt cx="0" cy="0"/>
        </a:xfrm>
      </p:grpSpPr>
      <p:sp>
        <p:nvSpPr>
          <p:cNvPr id="2" name="Rectangle 1"/>
          <p:cNvSpPr/>
          <p:nvPr userDrawn="1"/>
        </p:nvSpPr>
        <p:spPr>
          <a:xfrm>
            <a:off x="4679950" y="1466851"/>
            <a:ext cx="3996000" cy="3228975"/>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8" name="Picture Placeholder 7"/>
          <p:cNvSpPr>
            <a:spLocks noGrp="1"/>
          </p:cNvSpPr>
          <p:nvPr>
            <p:ph type="pic" sz="quarter" idx="17" hasCustomPrompt="1"/>
          </p:nvPr>
        </p:nvSpPr>
        <p:spPr>
          <a:xfrm>
            <a:off x="468314" y="1466851"/>
            <a:ext cx="3989387" cy="3228974"/>
          </a:xfrm>
          <a:noFill/>
        </p:spPr>
        <p:txBody>
          <a:bodyPr anchor="ctr" anchorCtr="1"/>
          <a:lstStyle>
            <a:lvl1pPr marL="0" marR="0" indent="0" algn="l" defTabSz="457189" rtl="0" eaLnBrk="1" fontAlgn="auto" latinLnBrk="0" hangingPunct="1">
              <a:lnSpc>
                <a:spcPct val="100000"/>
              </a:lnSpc>
              <a:spcBef>
                <a:spcPts val="576"/>
              </a:spcBef>
              <a:spcAft>
                <a:spcPts val="0"/>
              </a:spcAft>
              <a:buClr>
                <a:schemeClr val="accent1"/>
              </a:buClr>
              <a:buSzTx/>
              <a:buFont typeface="Arial"/>
              <a:buNone/>
              <a:tabLst/>
              <a:defRPr sz="1200">
                <a:solidFill>
                  <a:schemeClr val="accent3"/>
                </a:solidFill>
              </a:defRPr>
            </a:lvl1pPr>
          </a:lstStyle>
          <a:p>
            <a:pPr marL="0" marR="0" lvl="0" indent="0" algn="l" defTabSz="457189" rtl="0" eaLnBrk="1" fontAlgn="auto" latinLnBrk="0" hangingPunct="1">
              <a:lnSpc>
                <a:spcPct val="100000"/>
              </a:lnSpc>
              <a:spcBef>
                <a:spcPts val="576"/>
              </a:spcBef>
              <a:spcAft>
                <a:spcPts val="0"/>
              </a:spcAft>
              <a:buClr>
                <a:schemeClr val="accent1"/>
              </a:buClr>
              <a:buSzTx/>
              <a:buFont typeface="Arial"/>
              <a:buNone/>
              <a:tabLst/>
              <a:defRPr/>
            </a:pPr>
            <a:r>
              <a:rPr lang="en-US" dirty="0"/>
              <a:t>Click icon to insert illustration</a:t>
            </a:r>
          </a:p>
        </p:txBody>
      </p:sp>
      <p:sp>
        <p:nvSpPr>
          <p:cNvPr id="7" name="Title 6"/>
          <p:cNvSpPr>
            <a:spLocks noGrp="1"/>
          </p:cNvSpPr>
          <p:nvPr userDrawn="1">
            <p:ph type="title"/>
          </p:nvPr>
        </p:nvSpPr>
        <p:spPr>
          <a:xfrm>
            <a:off x="471996" y="359571"/>
            <a:ext cx="8203692" cy="843754"/>
          </a:xfrm>
          <a:prstGeom prst="rect">
            <a:avLst/>
          </a:prstGeom>
        </p:spPr>
        <p:txBody>
          <a:bodyPr/>
          <a:lstStyle/>
          <a:p>
            <a:r>
              <a:rPr lang="en-US"/>
              <a:t>Click to edit Master title style</a:t>
            </a:r>
            <a:endParaRPr lang="en-GB"/>
          </a:p>
        </p:txBody>
      </p:sp>
      <p:sp>
        <p:nvSpPr>
          <p:cNvPr id="5" name="Freeform 5"/>
          <p:cNvSpPr>
            <a:spLocks noEditPoints="1"/>
          </p:cNvSpPr>
          <p:nvPr userDrawn="1"/>
        </p:nvSpPr>
        <p:spPr bwMode="auto">
          <a:xfrm>
            <a:off x="6475413" y="1544639"/>
            <a:ext cx="411162" cy="303213"/>
          </a:xfrm>
          <a:custGeom>
            <a:avLst/>
            <a:gdLst>
              <a:gd name="T0" fmla="*/ 954 w 954"/>
              <a:gd name="T1" fmla="*/ 497 h 711"/>
              <a:gd name="T2" fmla="*/ 954 w 954"/>
              <a:gd name="T3" fmla="*/ 497 h 711"/>
              <a:gd name="T4" fmla="*/ 744 w 954"/>
              <a:gd name="T5" fmla="*/ 291 h 711"/>
              <a:gd name="T6" fmla="*/ 690 w 954"/>
              <a:gd name="T7" fmla="*/ 305 h 711"/>
              <a:gd name="T8" fmla="*/ 943 w 954"/>
              <a:gd name="T9" fmla="*/ 134 h 711"/>
              <a:gd name="T10" fmla="*/ 943 w 954"/>
              <a:gd name="T11" fmla="*/ 0 h 711"/>
              <a:gd name="T12" fmla="*/ 510 w 954"/>
              <a:gd name="T13" fmla="*/ 439 h 711"/>
              <a:gd name="T14" fmla="*/ 744 w 954"/>
              <a:gd name="T15" fmla="*/ 711 h 711"/>
              <a:gd name="T16" fmla="*/ 954 w 954"/>
              <a:gd name="T17" fmla="*/ 497 h 711"/>
              <a:gd name="T18" fmla="*/ 444 w 954"/>
              <a:gd name="T19" fmla="*/ 497 h 711"/>
              <a:gd name="T20" fmla="*/ 444 w 954"/>
              <a:gd name="T21" fmla="*/ 497 h 711"/>
              <a:gd name="T22" fmla="*/ 234 w 954"/>
              <a:gd name="T23" fmla="*/ 291 h 711"/>
              <a:gd name="T24" fmla="*/ 180 w 954"/>
              <a:gd name="T25" fmla="*/ 305 h 711"/>
              <a:gd name="T26" fmla="*/ 433 w 954"/>
              <a:gd name="T27" fmla="*/ 134 h 711"/>
              <a:gd name="T28" fmla="*/ 433 w 954"/>
              <a:gd name="T29" fmla="*/ 0 h 711"/>
              <a:gd name="T30" fmla="*/ 0 w 954"/>
              <a:gd name="T31" fmla="*/ 439 h 711"/>
              <a:gd name="T32" fmla="*/ 234 w 954"/>
              <a:gd name="T33" fmla="*/ 711 h 711"/>
              <a:gd name="T34" fmla="*/ 444 w 954"/>
              <a:gd name="T35" fmla="*/ 497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54" h="711">
                <a:moveTo>
                  <a:pt x="954" y="497"/>
                </a:moveTo>
                <a:lnTo>
                  <a:pt x="954" y="497"/>
                </a:lnTo>
                <a:cubicBezTo>
                  <a:pt x="954" y="382"/>
                  <a:pt x="872" y="291"/>
                  <a:pt x="744" y="291"/>
                </a:cubicBezTo>
                <a:cubicBezTo>
                  <a:pt x="722" y="291"/>
                  <a:pt x="695" y="299"/>
                  <a:pt x="690" y="305"/>
                </a:cubicBezTo>
                <a:cubicBezTo>
                  <a:pt x="701" y="222"/>
                  <a:pt x="766" y="134"/>
                  <a:pt x="943" y="134"/>
                </a:cubicBezTo>
                <a:lnTo>
                  <a:pt x="943" y="0"/>
                </a:lnTo>
                <a:cubicBezTo>
                  <a:pt x="668" y="2"/>
                  <a:pt x="510" y="118"/>
                  <a:pt x="510" y="439"/>
                </a:cubicBezTo>
                <a:cubicBezTo>
                  <a:pt x="510" y="601"/>
                  <a:pt x="602" y="711"/>
                  <a:pt x="744" y="711"/>
                </a:cubicBezTo>
                <a:cubicBezTo>
                  <a:pt x="862" y="711"/>
                  <a:pt x="954" y="615"/>
                  <a:pt x="954" y="497"/>
                </a:cubicBezTo>
                <a:close/>
                <a:moveTo>
                  <a:pt x="444" y="497"/>
                </a:moveTo>
                <a:lnTo>
                  <a:pt x="444" y="497"/>
                </a:lnTo>
                <a:cubicBezTo>
                  <a:pt x="444" y="382"/>
                  <a:pt x="362" y="291"/>
                  <a:pt x="234" y="291"/>
                </a:cubicBezTo>
                <a:cubicBezTo>
                  <a:pt x="212" y="291"/>
                  <a:pt x="185" y="299"/>
                  <a:pt x="180" y="305"/>
                </a:cubicBezTo>
                <a:cubicBezTo>
                  <a:pt x="190" y="222"/>
                  <a:pt x="256" y="134"/>
                  <a:pt x="433" y="134"/>
                </a:cubicBezTo>
                <a:lnTo>
                  <a:pt x="433" y="0"/>
                </a:lnTo>
                <a:cubicBezTo>
                  <a:pt x="158" y="2"/>
                  <a:pt x="0" y="118"/>
                  <a:pt x="0" y="439"/>
                </a:cubicBezTo>
                <a:cubicBezTo>
                  <a:pt x="0" y="601"/>
                  <a:pt x="92" y="711"/>
                  <a:pt x="234" y="711"/>
                </a:cubicBezTo>
                <a:cubicBezTo>
                  <a:pt x="351" y="711"/>
                  <a:pt x="444" y="615"/>
                  <a:pt x="444" y="497"/>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dirty="0"/>
          </a:p>
        </p:txBody>
      </p:sp>
      <p:grpSp>
        <p:nvGrpSpPr>
          <p:cNvPr id="6" name="Group 8"/>
          <p:cNvGrpSpPr>
            <a:grpSpLocks noChangeAspect="1"/>
          </p:cNvGrpSpPr>
          <p:nvPr userDrawn="1"/>
        </p:nvGrpSpPr>
        <p:grpSpPr bwMode="auto">
          <a:xfrm>
            <a:off x="6475413" y="4264026"/>
            <a:ext cx="404812" cy="298450"/>
            <a:chOff x="4079" y="2686"/>
            <a:chExt cx="255" cy="188"/>
          </a:xfrm>
        </p:grpSpPr>
        <p:sp>
          <p:nvSpPr>
            <p:cNvPr id="9" name="AutoShape 7"/>
            <p:cNvSpPr>
              <a:spLocks noChangeAspect="1" noChangeArrowheads="1" noTextEdit="1"/>
            </p:cNvSpPr>
            <p:nvPr/>
          </p:nvSpPr>
          <p:spPr bwMode="auto">
            <a:xfrm>
              <a:off x="4079" y="2686"/>
              <a:ext cx="255"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10" name="Freeform 9"/>
            <p:cNvSpPr>
              <a:spLocks noEditPoints="1"/>
            </p:cNvSpPr>
            <p:nvPr/>
          </p:nvSpPr>
          <p:spPr bwMode="auto">
            <a:xfrm>
              <a:off x="4079" y="2685"/>
              <a:ext cx="259" cy="192"/>
            </a:xfrm>
            <a:custGeom>
              <a:avLst/>
              <a:gdLst>
                <a:gd name="T0" fmla="*/ 0 w 954"/>
                <a:gd name="T1" fmla="*/ 214 h 712"/>
                <a:gd name="T2" fmla="*/ 0 w 954"/>
                <a:gd name="T3" fmla="*/ 214 h 712"/>
                <a:gd name="T4" fmla="*/ 210 w 954"/>
                <a:gd name="T5" fmla="*/ 420 h 712"/>
                <a:gd name="T6" fmla="*/ 264 w 954"/>
                <a:gd name="T7" fmla="*/ 406 h 712"/>
                <a:gd name="T8" fmla="*/ 10 w 954"/>
                <a:gd name="T9" fmla="*/ 577 h 712"/>
                <a:gd name="T10" fmla="*/ 10 w 954"/>
                <a:gd name="T11" fmla="*/ 712 h 712"/>
                <a:gd name="T12" fmla="*/ 444 w 954"/>
                <a:gd name="T13" fmla="*/ 272 h 712"/>
                <a:gd name="T14" fmla="*/ 210 w 954"/>
                <a:gd name="T15" fmla="*/ 0 h 712"/>
                <a:gd name="T16" fmla="*/ 0 w 954"/>
                <a:gd name="T17" fmla="*/ 214 h 712"/>
                <a:gd name="T18" fmla="*/ 510 w 954"/>
                <a:gd name="T19" fmla="*/ 214 h 712"/>
                <a:gd name="T20" fmla="*/ 510 w 954"/>
                <a:gd name="T21" fmla="*/ 214 h 712"/>
                <a:gd name="T22" fmla="*/ 720 w 954"/>
                <a:gd name="T23" fmla="*/ 420 h 712"/>
                <a:gd name="T24" fmla="*/ 774 w 954"/>
                <a:gd name="T25" fmla="*/ 406 h 712"/>
                <a:gd name="T26" fmla="*/ 521 w 954"/>
                <a:gd name="T27" fmla="*/ 577 h 712"/>
                <a:gd name="T28" fmla="*/ 521 w 954"/>
                <a:gd name="T29" fmla="*/ 712 h 712"/>
                <a:gd name="T30" fmla="*/ 954 w 954"/>
                <a:gd name="T31" fmla="*/ 272 h 712"/>
                <a:gd name="T32" fmla="*/ 720 w 954"/>
                <a:gd name="T33" fmla="*/ 0 h 712"/>
                <a:gd name="T34" fmla="*/ 510 w 954"/>
                <a:gd name="T35" fmla="*/ 214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54" h="712">
                  <a:moveTo>
                    <a:pt x="0" y="214"/>
                  </a:moveTo>
                  <a:lnTo>
                    <a:pt x="0" y="214"/>
                  </a:lnTo>
                  <a:cubicBezTo>
                    <a:pt x="0" y="329"/>
                    <a:pt x="81" y="420"/>
                    <a:pt x="210" y="420"/>
                  </a:cubicBezTo>
                  <a:cubicBezTo>
                    <a:pt x="231" y="420"/>
                    <a:pt x="259" y="412"/>
                    <a:pt x="264" y="406"/>
                  </a:cubicBezTo>
                  <a:cubicBezTo>
                    <a:pt x="253" y="489"/>
                    <a:pt x="188" y="577"/>
                    <a:pt x="10" y="577"/>
                  </a:cubicBezTo>
                  <a:lnTo>
                    <a:pt x="10" y="712"/>
                  </a:lnTo>
                  <a:cubicBezTo>
                    <a:pt x="286" y="709"/>
                    <a:pt x="444" y="593"/>
                    <a:pt x="444" y="272"/>
                  </a:cubicBezTo>
                  <a:cubicBezTo>
                    <a:pt x="444" y="109"/>
                    <a:pt x="351" y="0"/>
                    <a:pt x="210" y="0"/>
                  </a:cubicBezTo>
                  <a:cubicBezTo>
                    <a:pt x="92" y="0"/>
                    <a:pt x="0" y="96"/>
                    <a:pt x="0" y="214"/>
                  </a:cubicBezTo>
                  <a:close/>
                  <a:moveTo>
                    <a:pt x="510" y="214"/>
                  </a:moveTo>
                  <a:lnTo>
                    <a:pt x="510" y="214"/>
                  </a:lnTo>
                  <a:cubicBezTo>
                    <a:pt x="510" y="329"/>
                    <a:pt x="591" y="420"/>
                    <a:pt x="720" y="420"/>
                  </a:cubicBezTo>
                  <a:cubicBezTo>
                    <a:pt x="741" y="420"/>
                    <a:pt x="769" y="412"/>
                    <a:pt x="774" y="406"/>
                  </a:cubicBezTo>
                  <a:cubicBezTo>
                    <a:pt x="763" y="489"/>
                    <a:pt x="698" y="577"/>
                    <a:pt x="521" y="577"/>
                  </a:cubicBezTo>
                  <a:lnTo>
                    <a:pt x="521" y="712"/>
                  </a:lnTo>
                  <a:cubicBezTo>
                    <a:pt x="796" y="709"/>
                    <a:pt x="954" y="593"/>
                    <a:pt x="954" y="272"/>
                  </a:cubicBezTo>
                  <a:cubicBezTo>
                    <a:pt x="954" y="109"/>
                    <a:pt x="862" y="0"/>
                    <a:pt x="720" y="0"/>
                  </a:cubicBezTo>
                  <a:cubicBezTo>
                    <a:pt x="602" y="0"/>
                    <a:pt x="510" y="96"/>
                    <a:pt x="510" y="214"/>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a:p>
          </p:txBody>
        </p:sp>
      </p:grpSp>
      <p:sp>
        <p:nvSpPr>
          <p:cNvPr id="11" name="Text Placeholder 4"/>
          <p:cNvSpPr>
            <a:spLocks noGrp="1"/>
          </p:cNvSpPr>
          <p:nvPr>
            <p:ph type="body" sz="quarter" idx="18"/>
          </p:nvPr>
        </p:nvSpPr>
        <p:spPr>
          <a:xfrm>
            <a:off x="4679950" y="1466849"/>
            <a:ext cx="3995738" cy="3228975"/>
          </a:xfrm>
          <a:noFill/>
        </p:spPr>
        <p:txBody>
          <a:bodyPr lIns="72000" tIns="72000" rIns="72000" bIns="72000" anchor="ctr" anchorCtr="1"/>
          <a:lstStyle>
            <a:lvl1pPr marL="0" indent="0" algn="ctr">
              <a:buNone/>
              <a:defRPr>
                <a:solidFill>
                  <a:schemeClr val="bg1"/>
                </a:solidFill>
              </a:defRPr>
            </a:lvl1pPr>
            <a:lvl2pPr marL="0" indent="0" algn="ctr">
              <a:buNone/>
              <a:defRPr>
                <a:solidFill>
                  <a:schemeClr val="bg1"/>
                </a:solidFill>
              </a:defRPr>
            </a:lvl2pPr>
            <a:lvl3pPr marL="0" indent="0" algn="ctr">
              <a:buNone/>
              <a:defRPr>
                <a:solidFill>
                  <a:schemeClr val="bg1"/>
                </a:solidFill>
              </a:defRPr>
            </a:lvl3pPr>
            <a:lvl4pPr marL="0" indent="0" algn="ctr">
              <a:buNone/>
              <a:defRPr>
                <a:solidFill>
                  <a:schemeClr val="bg1"/>
                </a:solidFill>
              </a:defRPr>
            </a:lvl4pPr>
            <a:lvl5pPr marL="0" indent="0" algn="l">
              <a:buNone/>
              <a:defRPr sz="2600">
                <a:solidFill>
                  <a:schemeClr val="accent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Slide Number Placeholder 3"/>
          <p:cNvSpPr>
            <a:spLocks noGrp="1"/>
          </p:cNvSpPr>
          <p:nvPr>
            <p:ph type="sldNum" sz="quarter" idx="19"/>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491160379"/>
      </p:ext>
    </p:extLst>
  </p:cSld>
  <p:clrMapOvr>
    <a:masterClrMapping/>
  </p:clrMapOvr>
  <p:extLst>
    <p:ext uri="{DCECCB84-F9BA-43D5-87BE-67443E8EF086}">
      <p15:sldGuideLst xmlns:p15="http://schemas.microsoft.com/office/powerpoint/2012/main"/>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2 column bullet">
    <p:spTree>
      <p:nvGrpSpPr>
        <p:cNvPr id="1" name=""/>
        <p:cNvGrpSpPr/>
        <p:nvPr/>
      </p:nvGrpSpPr>
      <p:grpSpPr>
        <a:xfrm>
          <a:off x="0" y="0"/>
          <a:ext cx="0" cy="0"/>
          <a:chOff x="0" y="0"/>
          <a:chExt cx="0" cy="0"/>
        </a:xfrm>
      </p:grpSpPr>
      <p:sp>
        <p:nvSpPr>
          <p:cNvPr id="4" name="Title 3"/>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13" name="Text Placeholder 12"/>
          <p:cNvSpPr>
            <a:spLocks noGrp="1"/>
          </p:cNvSpPr>
          <p:nvPr>
            <p:ph type="body" sz="quarter" idx="10"/>
          </p:nvPr>
        </p:nvSpPr>
        <p:spPr>
          <a:xfrm>
            <a:off x="469370" y="1466849"/>
            <a:ext cx="3988331" cy="3228977"/>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5" name="Text Placeholder 14"/>
          <p:cNvSpPr>
            <a:spLocks noGrp="1"/>
          </p:cNvSpPr>
          <p:nvPr>
            <p:ph type="body" sz="quarter" idx="11"/>
          </p:nvPr>
        </p:nvSpPr>
        <p:spPr>
          <a:xfrm>
            <a:off x="4679950" y="1466849"/>
            <a:ext cx="3996000" cy="3228977"/>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3" name="Slide Number Placeholder 2"/>
          <p:cNvSpPr>
            <a:spLocks noGrp="1"/>
          </p:cNvSpPr>
          <p:nvPr>
            <p:ph type="sldNum" sz="quarter" idx="12"/>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928795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urple Quote">
    <p:spTree>
      <p:nvGrpSpPr>
        <p:cNvPr id="1" name=""/>
        <p:cNvGrpSpPr/>
        <p:nvPr/>
      </p:nvGrpSpPr>
      <p:grpSpPr>
        <a:xfrm>
          <a:off x="0" y="0"/>
          <a:ext cx="0" cy="0"/>
          <a:chOff x="0" y="0"/>
          <a:chExt cx="0" cy="0"/>
        </a:xfrm>
      </p:grpSpPr>
      <p:sp>
        <p:nvSpPr>
          <p:cNvPr id="6" name="Rectangle 5"/>
          <p:cNvSpPr/>
          <p:nvPr userDrawn="1"/>
        </p:nvSpPr>
        <p:spPr>
          <a:xfrm>
            <a:off x="0" y="0"/>
            <a:ext cx="9144000" cy="4695826"/>
          </a:xfrm>
          <a:prstGeom prst="rect">
            <a:avLst/>
          </a:prstGeom>
          <a:solidFill>
            <a:srgbClr val="4F2D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ext Placeholder 4"/>
          <p:cNvSpPr>
            <a:spLocks noGrp="1"/>
          </p:cNvSpPr>
          <p:nvPr>
            <p:ph type="body" sz="quarter" idx="18"/>
          </p:nvPr>
        </p:nvSpPr>
        <p:spPr>
          <a:xfrm>
            <a:off x="0" y="0"/>
            <a:ext cx="9144000" cy="4695825"/>
          </a:xfrm>
          <a:noFill/>
        </p:spPr>
        <p:txBody>
          <a:bodyPr lIns="0" tIns="0" rIns="0" bIns="0" anchor="ctr" anchorCtr="1"/>
          <a:lstStyle>
            <a:lvl1pPr marL="0" indent="0" algn="ctr">
              <a:buClr>
                <a:schemeClr val="bg1"/>
              </a:buClr>
              <a:buNone/>
              <a:defRPr>
                <a:solidFill>
                  <a:schemeClr val="bg1"/>
                </a:solidFill>
              </a:defRPr>
            </a:lvl1pPr>
            <a:lvl2pPr marL="0" indent="0" algn="ctr">
              <a:buClr>
                <a:schemeClr val="bg1"/>
              </a:buClr>
              <a:buNone/>
              <a:defRPr>
                <a:solidFill>
                  <a:schemeClr val="bg1"/>
                </a:solidFill>
              </a:defRPr>
            </a:lvl2pPr>
            <a:lvl3pPr marL="0" indent="0" algn="ctr">
              <a:buNone/>
              <a:defRPr>
                <a:solidFill>
                  <a:schemeClr val="bg1"/>
                </a:solidFill>
              </a:defRPr>
            </a:lvl3pPr>
            <a:lvl4pPr marL="0" indent="0" algn="ctr">
              <a:buNone/>
              <a:defRPr>
                <a:solidFill>
                  <a:schemeClr val="bg1"/>
                </a:solidFill>
              </a:defRPr>
            </a:lvl4pPr>
            <a:lvl5pPr marL="0" indent="0" algn="l">
              <a:buNone/>
              <a:defRPr sz="2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1" name="Freeform 5"/>
          <p:cNvSpPr>
            <a:spLocks noEditPoints="1"/>
          </p:cNvSpPr>
          <p:nvPr userDrawn="1"/>
        </p:nvSpPr>
        <p:spPr bwMode="auto">
          <a:xfrm>
            <a:off x="4318000" y="646113"/>
            <a:ext cx="512763" cy="381000"/>
          </a:xfrm>
          <a:custGeom>
            <a:avLst/>
            <a:gdLst>
              <a:gd name="T0" fmla="*/ 1416 w 1416"/>
              <a:gd name="T1" fmla="*/ 737 h 1055"/>
              <a:gd name="T2" fmla="*/ 1416 w 1416"/>
              <a:gd name="T3" fmla="*/ 737 h 1055"/>
              <a:gd name="T4" fmla="*/ 1104 w 1416"/>
              <a:gd name="T5" fmla="*/ 431 h 1055"/>
              <a:gd name="T6" fmla="*/ 1023 w 1416"/>
              <a:gd name="T7" fmla="*/ 452 h 1055"/>
              <a:gd name="T8" fmla="*/ 1400 w 1416"/>
              <a:gd name="T9" fmla="*/ 199 h 1055"/>
              <a:gd name="T10" fmla="*/ 1400 w 1416"/>
              <a:gd name="T11" fmla="*/ 0 h 1055"/>
              <a:gd name="T12" fmla="*/ 756 w 1416"/>
              <a:gd name="T13" fmla="*/ 652 h 1055"/>
              <a:gd name="T14" fmla="*/ 1104 w 1416"/>
              <a:gd name="T15" fmla="*/ 1055 h 1055"/>
              <a:gd name="T16" fmla="*/ 1416 w 1416"/>
              <a:gd name="T17" fmla="*/ 737 h 1055"/>
              <a:gd name="T18" fmla="*/ 659 w 1416"/>
              <a:gd name="T19" fmla="*/ 737 h 1055"/>
              <a:gd name="T20" fmla="*/ 659 w 1416"/>
              <a:gd name="T21" fmla="*/ 737 h 1055"/>
              <a:gd name="T22" fmla="*/ 348 w 1416"/>
              <a:gd name="T23" fmla="*/ 431 h 1055"/>
              <a:gd name="T24" fmla="*/ 267 w 1416"/>
              <a:gd name="T25" fmla="*/ 452 h 1055"/>
              <a:gd name="T26" fmla="*/ 643 w 1416"/>
              <a:gd name="T27" fmla="*/ 199 h 1055"/>
              <a:gd name="T28" fmla="*/ 643 w 1416"/>
              <a:gd name="T29" fmla="*/ 0 h 1055"/>
              <a:gd name="T30" fmla="*/ 0 w 1416"/>
              <a:gd name="T31" fmla="*/ 652 h 1055"/>
              <a:gd name="T32" fmla="*/ 348 w 1416"/>
              <a:gd name="T33" fmla="*/ 1055 h 1055"/>
              <a:gd name="T34" fmla="*/ 659 w 1416"/>
              <a:gd name="T35" fmla="*/ 737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6" h="1055">
                <a:moveTo>
                  <a:pt x="1416" y="737"/>
                </a:moveTo>
                <a:lnTo>
                  <a:pt x="1416" y="737"/>
                </a:lnTo>
                <a:cubicBezTo>
                  <a:pt x="1416" y="566"/>
                  <a:pt x="1295" y="431"/>
                  <a:pt x="1104" y="431"/>
                </a:cubicBezTo>
                <a:cubicBezTo>
                  <a:pt x="1072" y="431"/>
                  <a:pt x="1031" y="444"/>
                  <a:pt x="1023" y="452"/>
                </a:cubicBezTo>
                <a:cubicBezTo>
                  <a:pt x="1040" y="329"/>
                  <a:pt x="1137" y="199"/>
                  <a:pt x="1400" y="199"/>
                </a:cubicBezTo>
                <a:lnTo>
                  <a:pt x="1400" y="0"/>
                </a:lnTo>
                <a:cubicBezTo>
                  <a:pt x="991" y="3"/>
                  <a:pt x="756" y="174"/>
                  <a:pt x="756" y="652"/>
                </a:cubicBezTo>
                <a:cubicBezTo>
                  <a:pt x="756" y="892"/>
                  <a:pt x="894" y="1055"/>
                  <a:pt x="1104" y="1055"/>
                </a:cubicBezTo>
                <a:cubicBezTo>
                  <a:pt x="1278" y="1055"/>
                  <a:pt x="1416" y="913"/>
                  <a:pt x="1416" y="737"/>
                </a:cubicBezTo>
                <a:close/>
                <a:moveTo>
                  <a:pt x="659" y="737"/>
                </a:moveTo>
                <a:lnTo>
                  <a:pt x="659" y="737"/>
                </a:lnTo>
                <a:cubicBezTo>
                  <a:pt x="659" y="566"/>
                  <a:pt x="538" y="431"/>
                  <a:pt x="348" y="431"/>
                </a:cubicBezTo>
                <a:cubicBezTo>
                  <a:pt x="315" y="431"/>
                  <a:pt x="275" y="444"/>
                  <a:pt x="267" y="452"/>
                </a:cubicBezTo>
                <a:cubicBezTo>
                  <a:pt x="283" y="329"/>
                  <a:pt x="380" y="199"/>
                  <a:pt x="643" y="199"/>
                </a:cubicBezTo>
                <a:lnTo>
                  <a:pt x="643" y="0"/>
                </a:lnTo>
                <a:cubicBezTo>
                  <a:pt x="234" y="3"/>
                  <a:pt x="0" y="174"/>
                  <a:pt x="0" y="652"/>
                </a:cubicBezTo>
                <a:cubicBezTo>
                  <a:pt x="0" y="892"/>
                  <a:pt x="137" y="1055"/>
                  <a:pt x="348" y="1055"/>
                </a:cubicBezTo>
                <a:cubicBezTo>
                  <a:pt x="522" y="1055"/>
                  <a:pt x="659" y="913"/>
                  <a:pt x="659" y="737"/>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Freeform 9"/>
          <p:cNvSpPr>
            <a:spLocks noEditPoints="1"/>
          </p:cNvSpPr>
          <p:nvPr userDrawn="1"/>
        </p:nvSpPr>
        <p:spPr bwMode="auto">
          <a:xfrm>
            <a:off x="4318000" y="3741738"/>
            <a:ext cx="512763" cy="381000"/>
          </a:xfrm>
          <a:custGeom>
            <a:avLst/>
            <a:gdLst>
              <a:gd name="T0" fmla="*/ 0 w 1416"/>
              <a:gd name="T1" fmla="*/ 317 h 1056"/>
              <a:gd name="T2" fmla="*/ 0 w 1416"/>
              <a:gd name="T3" fmla="*/ 317 h 1056"/>
              <a:gd name="T4" fmla="*/ 311 w 1416"/>
              <a:gd name="T5" fmla="*/ 623 h 1056"/>
              <a:gd name="T6" fmla="*/ 392 w 1416"/>
              <a:gd name="T7" fmla="*/ 603 h 1056"/>
              <a:gd name="T8" fmla="*/ 16 w 1416"/>
              <a:gd name="T9" fmla="*/ 856 h 1056"/>
              <a:gd name="T10" fmla="*/ 16 w 1416"/>
              <a:gd name="T11" fmla="*/ 1056 h 1056"/>
              <a:gd name="T12" fmla="*/ 659 w 1416"/>
              <a:gd name="T13" fmla="*/ 403 h 1056"/>
              <a:gd name="T14" fmla="*/ 311 w 1416"/>
              <a:gd name="T15" fmla="*/ 0 h 1056"/>
              <a:gd name="T16" fmla="*/ 0 w 1416"/>
              <a:gd name="T17" fmla="*/ 317 h 1056"/>
              <a:gd name="T18" fmla="*/ 756 w 1416"/>
              <a:gd name="T19" fmla="*/ 317 h 1056"/>
              <a:gd name="T20" fmla="*/ 756 w 1416"/>
              <a:gd name="T21" fmla="*/ 317 h 1056"/>
              <a:gd name="T22" fmla="*/ 1068 w 1416"/>
              <a:gd name="T23" fmla="*/ 623 h 1056"/>
              <a:gd name="T24" fmla="*/ 1149 w 1416"/>
              <a:gd name="T25" fmla="*/ 603 h 1056"/>
              <a:gd name="T26" fmla="*/ 772 w 1416"/>
              <a:gd name="T27" fmla="*/ 856 h 1056"/>
              <a:gd name="T28" fmla="*/ 772 w 1416"/>
              <a:gd name="T29" fmla="*/ 1056 h 1056"/>
              <a:gd name="T30" fmla="*/ 1416 w 1416"/>
              <a:gd name="T31" fmla="*/ 403 h 1056"/>
              <a:gd name="T32" fmla="*/ 1068 w 1416"/>
              <a:gd name="T33" fmla="*/ 0 h 1056"/>
              <a:gd name="T34" fmla="*/ 756 w 1416"/>
              <a:gd name="T35" fmla="*/ 317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6" h="1056">
                <a:moveTo>
                  <a:pt x="0" y="317"/>
                </a:moveTo>
                <a:lnTo>
                  <a:pt x="0" y="317"/>
                </a:lnTo>
                <a:cubicBezTo>
                  <a:pt x="0" y="488"/>
                  <a:pt x="121" y="623"/>
                  <a:pt x="311" y="623"/>
                </a:cubicBezTo>
                <a:cubicBezTo>
                  <a:pt x="343" y="623"/>
                  <a:pt x="384" y="611"/>
                  <a:pt x="392" y="603"/>
                </a:cubicBezTo>
                <a:cubicBezTo>
                  <a:pt x="376" y="725"/>
                  <a:pt x="279" y="856"/>
                  <a:pt x="16" y="856"/>
                </a:cubicBezTo>
                <a:lnTo>
                  <a:pt x="16" y="1056"/>
                </a:lnTo>
                <a:cubicBezTo>
                  <a:pt x="424" y="1051"/>
                  <a:pt x="659" y="880"/>
                  <a:pt x="659" y="403"/>
                </a:cubicBezTo>
                <a:cubicBezTo>
                  <a:pt x="659" y="162"/>
                  <a:pt x="522" y="0"/>
                  <a:pt x="311" y="0"/>
                </a:cubicBezTo>
                <a:cubicBezTo>
                  <a:pt x="137" y="0"/>
                  <a:pt x="0" y="142"/>
                  <a:pt x="0" y="317"/>
                </a:cubicBezTo>
                <a:close/>
                <a:moveTo>
                  <a:pt x="756" y="317"/>
                </a:moveTo>
                <a:lnTo>
                  <a:pt x="756" y="317"/>
                </a:lnTo>
                <a:cubicBezTo>
                  <a:pt x="756" y="488"/>
                  <a:pt x="878" y="623"/>
                  <a:pt x="1068" y="623"/>
                </a:cubicBezTo>
                <a:cubicBezTo>
                  <a:pt x="1100" y="623"/>
                  <a:pt x="1141" y="611"/>
                  <a:pt x="1149" y="603"/>
                </a:cubicBezTo>
                <a:cubicBezTo>
                  <a:pt x="1133" y="725"/>
                  <a:pt x="1036" y="856"/>
                  <a:pt x="772" y="856"/>
                </a:cubicBezTo>
                <a:lnTo>
                  <a:pt x="772" y="1056"/>
                </a:lnTo>
                <a:cubicBezTo>
                  <a:pt x="1181" y="1051"/>
                  <a:pt x="1416" y="880"/>
                  <a:pt x="1416" y="403"/>
                </a:cubicBezTo>
                <a:cubicBezTo>
                  <a:pt x="1416" y="162"/>
                  <a:pt x="1278" y="0"/>
                  <a:pt x="1068" y="0"/>
                </a:cubicBezTo>
                <a:cubicBezTo>
                  <a:pt x="894" y="0"/>
                  <a:pt x="756" y="142"/>
                  <a:pt x="756" y="317"/>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3" name="Slide Number Placeholder 2"/>
          <p:cNvSpPr>
            <a:spLocks noGrp="1"/>
          </p:cNvSpPr>
          <p:nvPr>
            <p:ph type="sldNum" sz="quarter" idx="19"/>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1230862357"/>
      </p:ext>
    </p:extLst>
  </p:cSld>
  <p:clrMapOvr>
    <a:masterClrMapping/>
  </p:clrMapOvr>
  <p:extLst>
    <p:ext uri="{DCECCB84-F9BA-43D5-87BE-67443E8EF086}">
      <p15:sldGuideLst xmlns:p15="http://schemas.microsoft.com/office/powerpoint/2012/main"/>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4 column graphic and text">
    <p:spTree>
      <p:nvGrpSpPr>
        <p:cNvPr id="1" name=""/>
        <p:cNvGrpSpPr/>
        <p:nvPr/>
      </p:nvGrpSpPr>
      <p:grpSpPr>
        <a:xfrm>
          <a:off x="0" y="0"/>
          <a:ext cx="0" cy="0"/>
          <a:chOff x="0" y="0"/>
          <a:chExt cx="0" cy="0"/>
        </a:xfrm>
      </p:grpSpPr>
      <p:sp>
        <p:nvSpPr>
          <p:cNvPr id="14" name="Picture Placeholder 2"/>
          <p:cNvSpPr>
            <a:spLocks noGrp="1"/>
          </p:cNvSpPr>
          <p:nvPr>
            <p:ph type="pic" idx="1" hasCustomPrompt="1"/>
          </p:nvPr>
        </p:nvSpPr>
        <p:spPr>
          <a:xfrm>
            <a:off x="468312" y="1455738"/>
            <a:ext cx="1879200" cy="1223962"/>
          </a:xfrm>
          <a:prstGeom prst="rect">
            <a:avLst/>
          </a:prstGeom>
          <a:noFill/>
        </p:spPr>
        <p:txBody>
          <a:bodyPr lIns="0" tIns="0" rIns="0" bIns="0" anchor="ctr" anchorCtr="1"/>
          <a:lstStyle>
            <a:lvl1pPr marL="0" marR="0" indent="0" algn="ctr" defTabSz="457189" rtl="0" eaLnBrk="1" fontAlgn="auto" latinLnBrk="0" hangingPunct="1">
              <a:lnSpc>
                <a:spcPct val="100000"/>
              </a:lnSpc>
              <a:spcBef>
                <a:spcPts val="576"/>
              </a:spcBef>
              <a:spcAft>
                <a:spcPts val="0"/>
              </a:spcAft>
              <a:buClr>
                <a:schemeClr val="accent1"/>
              </a:buClr>
              <a:buSzTx/>
              <a:buFont typeface="Arial"/>
              <a:buNone/>
              <a:tabLst/>
              <a:defRPr sz="1200" baseline="0">
                <a:solidFill>
                  <a:srgbClr val="00A7B5"/>
                </a:solidFill>
              </a:defRPr>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dirty="0"/>
              <a:t>Click icon to insert illustration</a:t>
            </a:r>
          </a:p>
        </p:txBody>
      </p:sp>
      <p:sp>
        <p:nvSpPr>
          <p:cNvPr id="3" name="Title 2"/>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20" name="Text Placeholder 19"/>
          <p:cNvSpPr>
            <a:spLocks noGrp="1"/>
          </p:cNvSpPr>
          <p:nvPr>
            <p:ph type="body" sz="quarter" idx="22"/>
          </p:nvPr>
        </p:nvSpPr>
        <p:spPr>
          <a:xfrm>
            <a:off x="468312" y="2806986"/>
            <a:ext cx="1879200" cy="1888840"/>
          </a:xfrm>
        </p:spPr>
        <p:txBody>
          <a:bodyPr/>
          <a:lstStyle>
            <a:lvl1pPr>
              <a:defRPr sz="1800"/>
            </a:lvl1pPr>
            <a:lvl2pPr>
              <a:defRPr sz="1800"/>
            </a:lvl2pPr>
            <a:lvl3pPr>
              <a:defRPr sz="1800"/>
            </a:lvl3pPr>
            <a:lvl4pPr>
              <a:defRPr sz="1800"/>
            </a:lvl4pPr>
            <a:lvl5pPr marL="0" indent="0">
              <a:buNone/>
              <a:defRPr sz="1800">
                <a:solidFill>
                  <a:schemeClr val="accent1"/>
                </a:solidFill>
              </a:defRPr>
            </a:lvl5pPr>
          </a:lstStyle>
          <a:p>
            <a:pPr lvl="0"/>
            <a:r>
              <a:rPr lang="en-US" dirty="0"/>
              <a:t>Edit Master text styles</a:t>
            </a:r>
          </a:p>
          <a:p>
            <a:pPr lvl="1"/>
            <a:r>
              <a:rPr lang="en-US" dirty="0"/>
              <a:t>Second level</a:t>
            </a:r>
          </a:p>
          <a:p>
            <a:pPr lvl="2"/>
            <a:endParaRPr lang="en-GB" dirty="0"/>
          </a:p>
        </p:txBody>
      </p:sp>
      <p:sp>
        <p:nvSpPr>
          <p:cNvPr id="30" name="Picture Placeholder 2"/>
          <p:cNvSpPr>
            <a:spLocks noGrp="1"/>
          </p:cNvSpPr>
          <p:nvPr>
            <p:ph type="pic" idx="23" hasCustomPrompt="1"/>
          </p:nvPr>
        </p:nvSpPr>
        <p:spPr>
          <a:xfrm>
            <a:off x="2577758" y="1455738"/>
            <a:ext cx="1879200" cy="1223962"/>
          </a:xfrm>
          <a:prstGeom prst="rect">
            <a:avLst/>
          </a:prstGeom>
          <a:noFill/>
        </p:spPr>
        <p:txBody>
          <a:bodyPr lIns="0" tIns="0" rIns="0" bIns="0" anchor="ctr" anchorCtr="1"/>
          <a:lstStyle>
            <a:lvl1pPr marL="0" indent="0" algn="ctr">
              <a:buNone/>
              <a:defRPr sz="1200" baseline="0">
                <a:solidFill>
                  <a:srgbClr val="00A7B5"/>
                </a:solidFill>
              </a:defRPr>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dirty="0"/>
              <a:t>Click icon to insert illustration</a:t>
            </a:r>
          </a:p>
        </p:txBody>
      </p:sp>
      <p:sp>
        <p:nvSpPr>
          <p:cNvPr id="31" name="Text Placeholder 19"/>
          <p:cNvSpPr>
            <a:spLocks noGrp="1"/>
          </p:cNvSpPr>
          <p:nvPr>
            <p:ph type="body" sz="quarter" idx="24"/>
          </p:nvPr>
        </p:nvSpPr>
        <p:spPr>
          <a:xfrm>
            <a:off x="2577758" y="2806986"/>
            <a:ext cx="1879200" cy="1888840"/>
          </a:xfrm>
        </p:spPr>
        <p:txBody>
          <a:bodyPr/>
          <a:lstStyle>
            <a:lvl1pPr>
              <a:defRPr sz="1800"/>
            </a:lvl1pPr>
            <a:lvl2pPr>
              <a:defRPr sz="1800"/>
            </a:lvl2pPr>
            <a:lvl3pPr>
              <a:defRPr sz="1800"/>
            </a:lvl3pPr>
            <a:lvl4pPr>
              <a:defRPr sz="1800"/>
            </a:lvl4pPr>
            <a:lvl5pPr marL="0" indent="0">
              <a:buNone/>
              <a:defRPr sz="1800">
                <a:solidFill>
                  <a:schemeClr val="accent1"/>
                </a:solidFill>
              </a:defRPr>
            </a:lvl5pPr>
          </a:lstStyle>
          <a:p>
            <a:pPr lvl="0"/>
            <a:r>
              <a:rPr lang="en-US" dirty="0"/>
              <a:t>Edit Master text styles</a:t>
            </a:r>
          </a:p>
          <a:p>
            <a:pPr lvl="1"/>
            <a:r>
              <a:rPr lang="en-US" dirty="0"/>
              <a:t>Second level</a:t>
            </a:r>
          </a:p>
          <a:p>
            <a:pPr lvl="2"/>
            <a:endParaRPr lang="en-GB" dirty="0"/>
          </a:p>
        </p:txBody>
      </p:sp>
      <p:sp>
        <p:nvSpPr>
          <p:cNvPr id="32" name="Picture Placeholder 2"/>
          <p:cNvSpPr>
            <a:spLocks noGrp="1"/>
          </p:cNvSpPr>
          <p:nvPr>
            <p:ph type="pic" idx="25" hasCustomPrompt="1"/>
          </p:nvPr>
        </p:nvSpPr>
        <p:spPr>
          <a:xfrm>
            <a:off x="4687204" y="1455738"/>
            <a:ext cx="1879200" cy="1223962"/>
          </a:xfrm>
          <a:prstGeom prst="rect">
            <a:avLst/>
          </a:prstGeom>
          <a:noFill/>
        </p:spPr>
        <p:txBody>
          <a:bodyPr lIns="0" tIns="0" rIns="0" bIns="0" anchor="ctr" anchorCtr="1"/>
          <a:lstStyle>
            <a:lvl1pPr marL="0" indent="0" algn="ctr">
              <a:buNone/>
              <a:defRPr sz="1200" baseline="0">
                <a:solidFill>
                  <a:srgbClr val="00A7B5"/>
                </a:solidFill>
              </a:defRPr>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dirty="0"/>
              <a:t>Click icon to insert illustration</a:t>
            </a:r>
          </a:p>
        </p:txBody>
      </p:sp>
      <p:sp>
        <p:nvSpPr>
          <p:cNvPr id="33" name="Text Placeholder 19"/>
          <p:cNvSpPr>
            <a:spLocks noGrp="1"/>
          </p:cNvSpPr>
          <p:nvPr>
            <p:ph type="body" sz="quarter" idx="26"/>
          </p:nvPr>
        </p:nvSpPr>
        <p:spPr>
          <a:xfrm>
            <a:off x="4687204" y="2806986"/>
            <a:ext cx="1879200" cy="1888840"/>
          </a:xfrm>
        </p:spPr>
        <p:txBody>
          <a:bodyPr/>
          <a:lstStyle>
            <a:lvl1pPr>
              <a:defRPr sz="1800"/>
            </a:lvl1pPr>
            <a:lvl2pPr>
              <a:defRPr sz="1800"/>
            </a:lvl2pPr>
            <a:lvl3pPr>
              <a:defRPr sz="1800"/>
            </a:lvl3pPr>
            <a:lvl4pPr>
              <a:defRPr sz="1800"/>
            </a:lvl4pPr>
            <a:lvl5pPr marL="0" indent="0">
              <a:buNone/>
              <a:defRPr sz="1800">
                <a:solidFill>
                  <a:schemeClr val="accent1"/>
                </a:solidFill>
              </a:defRPr>
            </a:lvl5pPr>
          </a:lstStyle>
          <a:p>
            <a:pPr lvl="0"/>
            <a:r>
              <a:rPr lang="en-US" dirty="0"/>
              <a:t>Edit Master text styles</a:t>
            </a:r>
          </a:p>
          <a:p>
            <a:pPr lvl="1"/>
            <a:r>
              <a:rPr lang="en-US" dirty="0"/>
              <a:t>Second level</a:t>
            </a:r>
          </a:p>
          <a:p>
            <a:pPr lvl="2"/>
            <a:endParaRPr lang="en-GB" dirty="0"/>
          </a:p>
        </p:txBody>
      </p:sp>
      <p:sp>
        <p:nvSpPr>
          <p:cNvPr id="34" name="Picture Placeholder 2"/>
          <p:cNvSpPr>
            <a:spLocks noGrp="1"/>
          </p:cNvSpPr>
          <p:nvPr>
            <p:ph type="pic" idx="27" hasCustomPrompt="1"/>
          </p:nvPr>
        </p:nvSpPr>
        <p:spPr>
          <a:xfrm>
            <a:off x="6796651" y="1455738"/>
            <a:ext cx="1879200" cy="1223962"/>
          </a:xfrm>
          <a:prstGeom prst="rect">
            <a:avLst/>
          </a:prstGeom>
          <a:noFill/>
        </p:spPr>
        <p:txBody>
          <a:bodyPr lIns="0" tIns="0" rIns="0" bIns="0" anchor="ctr" anchorCtr="1"/>
          <a:lstStyle>
            <a:lvl1pPr marL="0" indent="0" algn="ctr">
              <a:buNone/>
              <a:defRPr sz="1200" baseline="0">
                <a:solidFill>
                  <a:srgbClr val="00A7B5"/>
                </a:solidFill>
              </a:defRPr>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dirty="0"/>
              <a:t>Click icon to insert illustration</a:t>
            </a:r>
          </a:p>
        </p:txBody>
      </p:sp>
      <p:sp>
        <p:nvSpPr>
          <p:cNvPr id="35" name="Text Placeholder 19"/>
          <p:cNvSpPr>
            <a:spLocks noGrp="1"/>
          </p:cNvSpPr>
          <p:nvPr>
            <p:ph type="body" sz="quarter" idx="28"/>
          </p:nvPr>
        </p:nvSpPr>
        <p:spPr>
          <a:xfrm>
            <a:off x="6796651" y="2806986"/>
            <a:ext cx="1879200" cy="1888840"/>
          </a:xfrm>
        </p:spPr>
        <p:txBody>
          <a:bodyPr/>
          <a:lstStyle>
            <a:lvl1pPr>
              <a:defRPr sz="1800"/>
            </a:lvl1pPr>
            <a:lvl2pPr>
              <a:defRPr sz="1800"/>
            </a:lvl2pPr>
            <a:lvl3pPr>
              <a:defRPr sz="1800"/>
            </a:lvl3pPr>
            <a:lvl4pPr>
              <a:defRPr sz="1800"/>
            </a:lvl4pPr>
            <a:lvl5pPr marL="0" indent="0">
              <a:buNone/>
              <a:defRPr sz="1800">
                <a:solidFill>
                  <a:schemeClr val="accent1"/>
                </a:solidFill>
              </a:defRPr>
            </a:lvl5pPr>
          </a:lstStyle>
          <a:p>
            <a:pPr lvl="0"/>
            <a:r>
              <a:rPr lang="en-US" dirty="0"/>
              <a:t>Edit Master text styles</a:t>
            </a:r>
          </a:p>
          <a:p>
            <a:pPr lvl="1"/>
            <a:r>
              <a:rPr lang="en-US" dirty="0"/>
              <a:t>Second level</a:t>
            </a:r>
          </a:p>
          <a:p>
            <a:pPr lvl="2"/>
            <a:endParaRPr lang="en-GB" dirty="0"/>
          </a:p>
        </p:txBody>
      </p:sp>
      <p:sp>
        <p:nvSpPr>
          <p:cNvPr id="4" name="Slide Number Placeholder 3"/>
          <p:cNvSpPr>
            <a:spLocks noGrp="1"/>
          </p:cNvSpPr>
          <p:nvPr>
            <p:ph type="sldNum" sz="quarter" idx="29"/>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1462042340"/>
      </p:ext>
    </p:extLst>
  </p:cSld>
  <p:clrMapOvr>
    <a:masterClrMapping/>
  </p:clrMapOvr>
  <p:extLst>
    <p:ext uri="{DCECCB84-F9BA-43D5-87BE-67443E8EF086}">
      <p15:sldGuideLst xmlns:p15="http://schemas.microsoft.com/office/powerpoint/2012/main"/>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Purple Quote">
    <p:spTree>
      <p:nvGrpSpPr>
        <p:cNvPr id="1" name=""/>
        <p:cNvGrpSpPr/>
        <p:nvPr/>
      </p:nvGrpSpPr>
      <p:grpSpPr>
        <a:xfrm>
          <a:off x="0" y="0"/>
          <a:ext cx="0" cy="0"/>
          <a:chOff x="0" y="0"/>
          <a:chExt cx="0" cy="0"/>
        </a:xfrm>
      </p:grpSpPr>
      <p:sp>
        <p:nvSpPr>
          <p:cNvPr id="6" name="Rectangle 5"/>
          <p:cNvSpPr/>
          <p:nvPr userDrawn="1"/>
        </p:nvSpPr>
        <p:spPr>
          <a:xfrm>
            <a:off x="0" y="0"/>
            <a:ext cx="9144000" cy="4695826"/>
          </a:xfrm>
          <a:prstGeom prst="rect">
            <a:avLst/>
          </a:prstGeom>
          <a:solidFill>
            <a:srgbClr val="4F2D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0" name="Text Placeholder 4"/>
          <p:cNvSpPr>
            <a:spLocks noGrp="1"/>
          </p:cNvSpPr>
          <p:nvPr>
            <p:ph type="body" sz="quarter" idx="18"/>
          </p:nvPr>
        </p:nvSpPr>
        <p:spPr>
          <a:xfrm>
            <a:off x="0" y="1"/>
            <a:ext cx="9144000" cy="4695825"/>
          </a:xfrm>
          <a:noFill/>
        </p:spPr>
        <p:txBody>
          <a:bodyPr lIns="0" tIns="0" rIns="0" bIns="0" anchor="ctr" anchorCtr="1"/>
          <a:lstStyle>
            <a:lvl1pPr marL="0" indent="0" algn="ctr">
              <a:buClr>
                <a:schemeClr val="bg1"/>
              </a:buClr>
              <a:buNone/>
              <a:defRPr>
                <a:solidFill>
                  <a:schemeClr val="bg1"/>
                </a:solidFill>
              </a:defRPr>
            </a:lvl1pPr>
            <a:lvl2pPr marL="0" indent="0" algn="ctr">
              <a:buClr>
                <a:schemeClr val="bg1"/>
              </a:buClr>
              <a:buNone/>
              <a:defRPr>
                <a:solidFill>
                  <a:schemeClr val="bg1"/>
                </a:solidFill>
              </a:defRPr>
            </a:lvl2pPr>
            <a:lvl3pPr marL="0" indent="0" algn="ctr">
              <a:buNone/>
              <a:defRPr>
                <a:solidFill>
                  <a:schemeClr val="bg1"/>
                </a:solidFill>
              </a:defRPr>
            </a:lvl3pPr>
            <a:lvl4pPr marL="0" indent="0" algn="ctr">
              <a:buNone/>
              <a:defRPr>
                <a:solidFill>
                  <a:schemeClr val="bg1"/>
                </a:solidFill>
              </a:defRPr>
            </a:lvl4pPr>
            <a:lvl5pPr marL="0" indent="0" algn="l">
              <a:buNone/>
              <a:defRPr sz="2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1" name="Freeform 5"/>
          <p:cNvSpPr>
            <a:spLocks noEditPoints="1"/>
          </p:cNvSpPr>
          <p:nvPr userDrawn="1"/>
        </p:nvSpPr>
        <p:spPr bwMode="auto">
          <a:xfrm>
            <a:off x="4318001" y="646113"/>
            <a:ext cx="512763" cy="381000"/>
          </a:xfrm>
          <a:custGeom>
            <a:avLst/>
            <a:gdLst>
              <a:gd name="T0" fmla="*/ 1416 w 1416"/>
              <a:gd name="T1" fmla="*/ 737 h 1055"/>
              <a:gd name="T2" fmla="*/ 1416 w 1416"/>
              <a:gd name="T3" fmla="*/ 737 h 1055"/>
              <a:gd name="T4" fmla="*/ 1104 w 1416"/>
              <a:gd name="T5" fmla="*/ 431 h 1055"/>
              <a:gd name="T6" fmla="*/ 1023 w 1416"/>
              <a:gd name="T7" fmla="*/ 452 h 1055"/>
              <a:gd name="T8" fmla="*/ 1400 w 1416"/>
              <a:gd name="T9" fmla="*/ 199 h 1055"/>
              <a:gd name="T10" fmla="*/ 1400 w 1416"/>
              <a:gd name="T11" fmla="*/ 0 h 1055"/>
              <a:gd name="T12" fmla="*/ 756 w 1416"/>
              <a:gd name="T13" fmla="*/ 652 h 1055"/>
              <a:gd name="T14" fmla="*/ 1104 w 1416"/>
              <a:gd name="T15" fmla="*/ 1055 h 1055"/>
              <a:gd name="T16" fmla="*/ 1416 w 1416"/>
              <a:gd name="T17" fmla="*/ 737 h 1055"/>
              <a:gd name="T18" fmla="*/ 659 w 1416"/>
              <a:gd name="T19" fmla="*/ 737 h 1055"/>
              <a:gd name="T20" fmla="*/ 659 w 1416"/>
              <a:gd name="T21" fmla="*/ 737 h 1055"/>
              <a:gd name="T22" fmla="*/ 348 w 1416"/>
              <a:gd name="T23" fmla="*/ 431 h 1055"/>
              <a:gd name="T24" fmla="*/ 267 w 1416"/>
              <a:gd name="T25" fmla="*/ 452 h 1055"/>
              <a:gd name="T26" fmla="*/ 643 w 1416"/>
              <a:gd name="T27" fmla="*/ 199 h 1055"/>
              <a:gd name="T28" fmla="*/ 643 w 1416"/>
              <a:gd name="T29" fmla="*/ 0 h 1055"/>
              <a:gd name="T30" fmla="*/ 0 w 1416"/>
              <a:gd name="T31" fmla="*/ 652 h 1055"/>
              <a:gd name="T32" fmla="*/ 348 w 1416"/>
              <a:gd name="T33" fmla="*/ 1055 h 1055"/>
              <a:gd name="T34" fmla="*/ 659 w 1416"/>
              <a:gd name="T35" fmla="*/ 737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6" h="1055">
                <a:moveTo>
                  <a:pt x="1416" y="737"/>
                </a:moveTo>
                <a:lnTo>
                  <a:pt x="1416" y="737"/>
                </a:lnTo>
                <a:cubicBezTo>
                  <a:pt x="1416" y="566"/>
                  <a:pt x="1295" y="431"/>
                  <a:pt x="1104" y="431"/>
                </a:cubicBezTo>
                <a:cubicBezTo>
                  <a:pt x="1072" y="431"/>
                  <a:pt x="1031" y="444"/>
                  <a:pt x="1023" y="452"/>
                </a:cubicBezTo>
                <a:cubicBezTo>
                  <a:pt x="1040" y="329"/>
                  <a:pt x="1137" y="199"/>
                  <a:pt x="1400" y="199"/>
                </a:cubicBezTo>
                <a:lnTo>
                  <a:pt x="1400" y="0"/>
                </a:lnTo>
                <a:cubicBezTo>
                  <a:pt x="991" y="3"/>
                  <a:pt x="756" y="174"/>
                  <a:pt x="756" y="652"/>
                </a:cubicBezTo>
                <a:cubicBezTo>
                  <a:pt x="756" y="892"/>
                  <a:pt x="894" y="1055"/>
                  <a:pt x="1104" y="1055"/>
                </a:cubicBezTo>
                <a:cubicBezTo>
                  <a:pt x="1278" y="1055"/>
                  <a:pt x="1416" y="913"/>
                  <a:pt x="1416" y="737"/>
                </a:cubicBezTo>
                <a:close/>
                <a:moveTo>
                  <a:pt x="659" y="737"/>
                </a:moveTo>
                <a:lnTo>
                  <a:pt x="659" y="737"/>
                </a:lnTo>
                <a:cubicBezTo>
                  <a:pt x="659" y="566"/>
                  <a:pt x="538" y="431"/>
                  <a:pt x="348" y="431"/>
                </a:cubicBezTo>
                <a:cubicBezTo>
                  <a:pt x="315" y="431"/>
                  <a:pt x="275" y="444"/>
                  <a:pt x="267" y="452"/>
                </a:cubicBezTo>
                <a:cubicBezTo>
                  <a:pt x="283" y="329"/>
                  <a:pt x="380" y="199"/>
                  <a:pt x="643" y="199"/>
                </a:cubicBezTo>
                <a:lnTo>
                  <a:pt x="643" y="0"/>
                </a:lnTo>
                <a:cubicBezTo>
                  <a:pt x="234" y="3"/>
                  <a:pt x="0" y="174"/>
                  <a:pt x="0" y="652"/>
                </a:cubicBezTo>
                <a:cubicBezTo>
                  <a:pt x="0" y="892"/>
                  <a:pt x="137" y="1055"/>
                  <a:pt x="348" y="1055"/>
                </a:cubicBezTo>
                <a:cubicBezTo>
                  <a:pt x="522" y="1055"/>
                  <a:pt x="659" y="913"/>
                  <a:pt x="659" y="737"/>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a:p>
        </p:txBody>
      </p:sp>
      <p:sp>
        <p:nvSpPr>
          <p:cNvPr id="14" name="Freeform 9"/>
          <p:cNvSpPr>
            <a:spLocks noEditPoints="1"/>
          </p:cNvSpPr>
          <p:nvPr userDrawn="1"/>
        </p:nvSpPr>
        <p:spPr bwMode="auto">
          <a:xfrm>
            <a:off x="4318001" y="3741738"/>
            <a:ext cx="512763" cy="381000"/>
          </a:xfrm>
          <a:custGeom>
            <a:avLst/>
            <a:gdLst>
              <a:gd name="T0" fmla="*/ 0 w 1416"/>
              <a:gd name="T1" fmla="*/ 317 h 1056"/>
              <a:gd name="T2" fmla="*/ 0 w 1416"/>
              <a:gd name="T3" fmla="*/ 317 h 1056"/>
              <a:gd name="T4" fmla="*/ 311 w 1416"/>
              <a:gd name="T5" fmla="*/ 623 h 1056"/>
              <a:gd name="T6" fmla="*/ 392 w 1416"/>
              <a:gd name="T7" fmla="*/ 603 h 1056"/>
              <a:gd name="T8" fmla="*/ 16 w 1416"/>
              <a:gd name="T9" fmla="*/ 856 h 1056"/>
              <a:gd name="T10" fmla="*/ 16 w 1416"/>
              <a:gd name="T11" fmla="*/ 1056 h 1056"/>
              <a:gd name="T12" fmla="*/ 659 w 1416"/>
              <a:gd name="T13" fmla="*/ 403 h 1056"/>
              <a:gd name="T14" fmla="*/ 311 w 1416"/>
              <a:gd name="T15" fmla="*/ 0 h 1056"/>
              <a:gd name="T16" fmla="*/ 0 w 1416"/>
              <a:gd name="T17" fmla="*/ 317 h 1056"/>
              <a:gd name="T18" fmla="*/ 756 w 1416"/>
              <a:gd name="T19" fmla="*/ 317 h 1056"/>
              <a:gd name="T20" fmla="*/ 756 w 1416"/>
              <a:gd name="T21" fmla="*/ 317 h 1056"/>
              <a:gd name="T22" fmla="*/ 1068 w 1416"/>
              <a:gd name="T23" fmla="*/ 623 h 1056"/>
              <a:gd name="T24" fmla="*/ 1149 w 1416"/>
              <a:gd name="T25" fmla="*/ 603 h 1056"/>
              <a:gd name="T26" fmla="*/ 772 w 1416"/>
              <a:gd name="T27" fmla="*/ 856 h 1056"/>
              <a:gd name="T28" fmla="*/ 772 w 1416"/>
              <a:gd name="T29" fmla="*/ 1056 h 1056"/>
              <a:gd name="T30" fmla="*/ 1416 w 1416"/>
              <a:gd name="T31" fmla="*/ 403 h 1056"/>
              <a:gd name="T32" fmla="*/ 1068 w 1416"/>
              <a:gd name="T33" fmla="*/ 0 h 1056"/>
              <a:gd name="T34" fmla="*/ 756 w 1416"/>
              <a:gd name="T35" fmla="*/ 317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6" h="1056">
                <a:moveTo>
                  <a:pt x="0" y="317"/>
                </a:moveTo>
                <a:lnTo>
                  <a:pt x="0" y="317"/>
                </a:lnTo>
                <a:cubicBezTo>
                  <a:pt x="0" y="488"/>
                  <a:pt x="121" y="623"/>
                  <a:pt x="311" y="623"/>
                </a:cubicBezTo>
                <a:cubicBezTo>
                  <a:pt x="343" y="623"/>
                  <a:pt x="384" y="611"/>
                  <a:pt x="392" y="603"/>
                </a:cubicBezTo>
                <a:cubicBezTo>
                  <a:pt x="376" y="725"/>
                  <a:pt x="279" y="856"/>
                  <a:pt x="16" y="856"/>
                </a:cubicBezTo>
                <a:lnTo>
                  <a:pt x="16" y="1056"/>
                </a:lnTo>
                <a:cubicBezTo>
                  <a:pt x="424" y="1051"/>
                  <a:pt x="659" y="880"/>
                  <a:pt x="659" y="403"/>
                </a:cubicBezTo>
                <a:cubicBezTo>
                  <a:pt x="659" y="162"/>
                  <a:pt x="522" y="0"/>
                  <a:pt x="311" y="0"/>
                </a:cubicBezTo>
                <a:cubicBezTo>
                  <a:pt x="137" y="0"/>
                  <a:pt x="0" y="142"/>
                  <a:pt x="0" y="317"/>
                </a:cubicBezTo>
                <a:close/>
                <a:moveTo>
                  <a:pt x="756" y="317"/>
                </a:moveTo>
                <a:lnTo>
                  <a:pt x="756" y="317"/>
                </a:lnTo>
                <a:cubicBezTo>
                  <a:pt x="756" y="488"/>
                  <a:pt x="878" y="623"/>
                  <a:pt x="1068" y="623"/>
                </a:cubicBezTo>
                <a:cubicBezTo>
                  <a:pt x="1100" y="623"/>
                  <a:pt x="1141" y="611"/>
                  <a:pt x="1149" y="603"/>
                </a:cubicBezTo>
                <a:cubicBezTo>
                  <a:pt x="1133" y="725"/>
                  <a:pt x="1036" y="856"/>
                  <a:pt x="772" y="856"/>
                </a:cubicBezTo>
                <a:lnTo>
                  <a:pt x="772" y="1056"/>
                </a:lnTo>
                <a:cubicBezTo>
                  <a:pt x="1181" y="1051"/>
                  <a:pt x="1416" y="880"/>
                  <a:pt x="1416" y="403"/>
                </a:cubicBezTo>
                <a:cubicBezTo>
                  <a:pt x="1416" y="162"/>
                  <a:pt x="1278" y="0"/>
                  <a:pt x="1068" y="0"/>
                </a:cubicBezTo>
                <a:cubicBezTo>
                  <a:pt x="894" y="0"/>
                  <a:pt x="756" y="142"/>
                  <a:pt x="756" y="317"/>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a:p>
        </p:txBody>
      </p:sp>
      <p:sp>
        <p:nvSpPr>
          <p:cNvPr id="3" name="Slide Number Placeholder 2"/>
          <p:cNvSpPr>
            <a:spLocks noGrp="1"/>
          </p:cNvSpPr>
          <p:nvPr>
            <p:ph type="sldNum" sz="quarter" idx="19"/>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3390242487"/>
      </p:ext>
    </p:extLst>
  </p:cSld>
  <p:clrMapOvr>
    <a:masterClrMapping/>
  </p:clrMapOvr>
  <p:extLst>
    <p:ext uri="{DCECCB84-F9BA-43D5-87BE-67443E8EF086}">
      <p15:sldGuideLst xmlns:p15="http://schemas.microsoft.com/office/powerpoint/2012/main"/>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Warm Grey Quote">
    <p:spTree>
      <p:nvGrpSpPr>
        <p:cNvPr id="1" name=""/>
        <p:cNvGrpSpPr/>
        <p:nvPr/>
      </p:nvGrpSpPr>
      <p:grpSpPr>
        <a:xfrm>
          <a:off x="0" y="0"/>
          <a:ext cx="0" cy="0"/>
          <a:chOff x="0" y="0"/>
          <a:chExt cx="0" cy="0"/>
        </a:xfrm>
      </p:grpSpPr>
      <p:sp>
        <p:nvSpPr>
          <p:cNvPr id="4" name="Rectangle 3"/>
          <p:cNvSpPr/>
          <p:nvPr userDrawn="1"/>
        </p:nvSpPr>
        <p:spPr>
          <a:xfrm>
            <a:off x="0" y="1"/>
            <a:ext cx="9144000" cy="4695825"/>
          </a:xfrm>
          <a:prstGeom prst="rect">
            <a:avLst/>
          </a:prstGeom>
          <a:solidFill>
            <a:srgbClr val="DED8C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3" name="Text Placeholder 1"/>
          <p:cNvSpPr>
            <a:spLocks noGrp="1"/>
          </p:cNvSpPr>
          <p:nvPr userDrawn="1">
            <p:ph type="body" sz="quarter" idx="18"/>
          </p:nvPr>
        </p:nvSpPr>
        <p:spPr>
          <a:xfrm>
            <a:off x="0" y="1"/>
            <a:ext cx="9144000" cy="4695824"/>
          </a:xfrm>
        </p:spPr>
        <p:txBody>
          <a:bodyPr anchor="ctr" anchorCtr="1"/>
          <a:lstStyle>
            <a:lvl1pPr marL="0" indent="0" algn="ctr">
              <a:buNone/>
              <a:defRPr/>
            </a:lvl1pPr>
            <a:lvl2pPr marL="0" indent="0" algn="ctr">
              <a:buNone/>
              <a:defRPr/>
            </a:lvl2pPr>
            <a:lvl3pPr marL="0" indent="0" algn="ctr">
              <a:buNone/>
              <a:defRPr/>
            </a:lvl3pPr>
            <a:lvl4pPr marL="0" indent="0" algn="ctr">
              <a:buFont typeface="Arial" panose="020B0604020202020204" pitchFamily="34" charset="0"/>
              <a:buNone/>
              <a:defRPr/>
            </a:lvl4pPr>
            <a:lvl5pPr marL="0" indent="0">
              <a:buNone/>
              <a:defRPr sz="2600">
                <a:solidFill>
                  <a:schemeClr val="accent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endParaRPr lang="en-GB" dirty="0"/>
          </a:p>
        </p:txBody>
      </p:sp>
      <p:sp>
        <p:nvSpPr>
          <p:cNvPr id="8" name="Freeform 5"/>
          <p:cNvSpPr>
            <a:spLocks noEditPoints="1"/>
          </p:cNvSpPr>
          <p:nvPr userDrawn="1"/>
        </p:nvSpPr>
        <p:spPr bwMode="auto">
          <a:xfrm>
            <a:off x="4318001" y="646113"/>
            <a:ext cx="512763" cy="381000"/>
          </a:xfrm>
          <a:custGeom>
            <a:avLst/>
            <a:gdLst>
              <a:gd name="T0" fmla="*/ 1416 w 1416"/>
              <a:gd name="T1" fmla="*/ 737 h 1055"/>
              <a:gd name="T2" fmla="*/ 1416 w 1416"/>
              <a:gd name="T3" fmla="*/ 737 h 1055"/>
              <a:gd name="T4" fmla="*/ 1104 w 1416"/>
              <a:gd name="T5" fmla="*/ 431 h 1055"/>
              <a:gd name="T6" fmla="*/ 1023 w 1416"/>
              <a:gd name="T7" fmla="*/ 452 h 1055"/>
              <a:gd name="T8" fmla="*/ 1400 w 1416"/>
              <a:gd name="T9" fmla="*/ 199 h 1055"/>
              <a:gd name="T10" fmla="*/ 1400 w 1416"/>
              <a:gd name="T11" fmla="*/ 0 h 1055"/>
              <a:gd name="T12" fmla="*/ 756 w 1416"/>
              <a:gd name="T13" fmla="*/ 652 h 1055"/>
              <a:gd name="T14" fmla="*/ 1104 w 1416"/>
              <a:gd name="T15" fmla="*/ 1055 h 1055"/>
              <a:gd name="T16" fmla="*/ 1416 w 1416"/>
              <a:gd name="T17" fmla="*/ 737 h 1055"/>
              <a:gd name="T18" fmla="*/ 659 w 1416"/>
              <a:gd name="T19" fmla="*/ 737 h 1055"/>
              <a:gd name="T20" fmla="*/ 659 w 1416"/>
              <a:gd name="T21" fmla="*/ 737 h 1055"/>
              <a:gd name="T22" fmla="*/ 348 w 1416"/>
              <a:gd name="T23" fmla="*/ 431 h 1055"/>
              <a:gd name="T24" fmla="*/ 267 w 1416"/>
              <a:gd name="T25" fmla="*/ 452 h 1055"/>
              <a:gd name="T26" fmla="*/ 643 w 1416"/>
              <a:gd name="T27" fmla="*/ 199 h 1055"/>
              <a:gd name="T28" fmla="*/ 643 w 1416"/>
              <a:gd name="T29" fmla="*/ 0 h 1055"/>
              <a:gd name="T30" fmla="*/ 0 w 1416"/>
              <a:gd name="T31" fmla="*/ 652 h 1055"/>
              <a:gd name="T32" fmla="*/ 348 w 1416"/>
              <a:gd name="T33" fmla="*/ 1055 h 1055"/>
              <a:gd name="T34" fmla="*/ 659 w 1416"/>
              <a:gd name="T35" fmla="*/ 737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6" h="1055">
                <a:moveTo>
                  <a:pt x="1416" y="737"/>
                </a:moveTo>
                <a:lnTo>
                  <a:pt x="1416" y="737"/>
                </a:lnTo>
                <a:cubicBezTo>
                  <a:pt x="1416" y="566"/>
                  <a:pt x="1295" y="431"/>
                  <a:pt x="1104" y="431"/>
                </a:cubicBezTo>
                <a:cubicBezTo>
                  <a:pt x="1072" y="431"/>
                  <a:pt x="1031" y="444"/>
                  <a:pt x="1023" y="452"/>
                </a:cubicBezTo>
                <a:cubicBezTo>
                  <a:pt x="1040" y="329"/>
                  <a:pt x="1137" y="199"/>
                  <a:pt x="1400" y="199"/>
                </a:cubicBezTo>
                <a:lnTo>
                  <a:pt x="1400" y="0"/>
                </a:lnTo>
                <a:cubicBezTo>
                  <a:pt x="991" y="3"/>
                  <a:pt x="756" y="174"/>
                  <a:pt x="756" y="652"/>
                </a:cubicBezTo>
                <a:cubicBezTo>
                  <a:pt x="756" y="892"/>
                  <a:pt x="894" y="1055"/>
                  <a:pt x="1104" y="1055"/>
                </a:cubicBezTo>
                <a:cubicBezTo>
                  <a:pt x="1278" y="1055"/>
                  <a:pt x="1416" y="913"/>
                  <a:pt x="1416" y="737"/>
                </a:cubicBezTo>
                <a:close/>
                <a:moveTo>
                  <a:pt x="659" y="737"/>
                </a:moveTo>
                <a:lnTo>
                  <a:pt x="659" y="737"/>
                </a:lnTo>
                <a:cubicBezTo>
                  <a:pt x="659" y="566"/>
                  <a:pt x="538" y="431"/>
                  <a:pt x="348" y="431"/>
                </a:cubicBezTo>
                <a:cubicBezTo>
                  <a:pt x="315" y="431"/>
                  <a:pt x="275" y="444"/>
                  <a:pt x="267" y="452"/>
                </a:cubicBezTo>
                <a:cubicBezTo>
                  <a:pt x="283" y="329"/>
                  <a:pt x="380" y="199"/>
                  <a:pt x="643" y="199"/>
                </a:cubicBezTo>
                <a:lnTo>
                  <a:pt x="643" y="0"/>
                </a:lnTo>
                <a:cubicBezTo>
                  <a:pt x="234" y="3"/>
                  <a:pt x="0" y="174"/>
                  <a:pt x="0" y="652"/>
                </a:cubicBezTo>
                <a:cubicBezTo>
                  <a:pt x="0" y="892"/>
                  <a:pt x="137" y="1055"/>
                  <a:pt x="348" y="1055"/>
                </a:cubicBezTo>
                <a:cubicBezTo>
                  <a:pt x="522" y="1055"/>
                  <a:pt x="659" y="913"/>
                  <a:pt x="659" y="73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a:p>
        </p:txBody>
      </p:sp>
      <p:sp>
        <p:nvSpPr>
          <p:cNvPr id="9" name="Freeform 9"/>
          <p:cNvSpPr>
            <a:spLocks noEditPoints="1"/>
          </p:cNvSpPr>
          <p:nvPr userDrawn="1"/>
        </p:nvSpPr>
        <p:spPr bwMode="auto">
          <a:xfrm>
            <a:off x="4318001" y="3741738"/>
            <a:ext cx="512763" cy="381000"/>
          </a:xfrm>
          <a:custGeom>
            <a:avLst/>
            <a:gdLst>
              <a:gd name="T0" fmla="*/ 0 w 1416"/>
              <a:gd name="T1" fmla="*/ 317 h 1056"/>
              <a:gd name="T2" fmla="*/ 0 w 1416"/>
              <a:gd name="T3" fmla="*/ 317 h 1056"/>
              <a:gd name="T4" fmla="*/ 311 w 1416"/>
              <a:gd name="T5" fmla="*/ 623 h 1056"/>
              <a:gd name="T6" fmla="*/ 392 w 1416"/>
              <a:gd name="T7" fmla="*/ 603 h 1056"/>
              <a:gd name="T8" fmla="*/ 16 w 1416"/>
              <a:gd name="T9" fmla="*/ 856 h 1056"/>
              <a:gd name="T10" fmla="*/ 16 w 1416"/>
              <a:gd name="T11" fmla="*/ 1056 h 1056"/>
              <a:gd name="T12" fmla="*/ 659 w 1416"/>
              <a:gd name="T13" fmla="*/ 403 h 1056"/>
              <a:gd name="T14" fmla="*/ 311 w 1416"/>
              <a:gd name="T15" fmla="*/ 0 h 1056"/>
              <a:gd name="T16" fmla="*/ 0 w 1416"/>
              <a:gd name="T17" fmla="*/ 317 h 1056"/>
              <a:gd name="T18" fmla="*/ 756 w 1416"/>
              <a:gd name="T19" fmla="*/ 317 h 1056"/>
              <a:gd name="T20" fmla="*/ 756 w 1416"/>
              <a:gd name="T21" fmla="*/ 317 h 1056"/>
              <a:gd name="T22" fmla="*/ 1068 w 1416"/>
              <a:gd name="T23" fmla="*/ 623 h 1056"/>
              <a:gd name="T24" fmla="*/ 1149 w 1416"/>
              <a:gd name="T25" fmla="*/ 603 h 1056"/>
              <a:gd name="T26" fmla="*/ 772 w 1416"/>
              <a:gd name="T27" fmla="*/ 856 h 1056"/>
              <a:gd name="T28" fmla="*/ 772 w 1416"/>
              <a:gd name="T29" fmla="*/ 1056 h 1056"/>
              <a:gd name="T30" fmla="*/ 1416 w 1416"/>
              <a:gd name="T31" fmla="*/ 403 h 1056"/>
              <a:gd name="T32" fmla="*/ 1068 w 1416"/>
              <a:gd name="T33" fmla="*/ 0 h 1056"/>
              <a:gd name="T34" fmla="*/ 756 w 1416"/>
              <a:gd name="T35" fmla="*/ 317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6" h="1056">
                <a:moveTo>
                  <a:pt x="0" y="317"/>
                </a:moveTo>
                <a:lnTo>
                  <a:pt x="0" y="317"/>
                </a:lnTo>
                <a:cubicBezTo>
                  <a:pt x="0" y="488"/>
                  <a:pt x="121" y="623"/>
                  <a:pt x="311" y="623"/>
                </a:cubicBezTo>
                <a:cubicBezTo>
                  <a:pt x="343" y="623"/>
                  <a:pt x="384" y="611"/>
                  <a:pt x="392" y="603"/>
                </a:cubicBezTo>
                <a:cubicBezTo>
                  <a:pt x="376" y="725"/>
                  <a:pt x="279" y="856"/>
                  <a:pt x="16" y="856"/>
                </a:cubicBezTo>
                <a:lnTo>
                  <a:pt x="16" y="1056"/>
                </a:lnTo>
                <a:cubicBezTo>
                  <a:pt x="424" y="1051"/>
                  <a:pt x="659" y="880"/>
                  <a:pt x="659" y="403"/>
                </a:cubicBezTo>
                <a:cubicBezTo>
                  <a:pt x="659" y="162"/>
                  <a:pt x="522" y="0"/>
                  <a:pt x="311" y="0"/>
                </a:cubicBezTo>
                <a:cubicBezTo>
                  <a:pt x="137" y="0"/>
                  <a:pt x="0" y="142"/>
                  <a:pt x="0" y="317"/>
                </a:cubicBezTo>
                <a:close/>
                <a:moveTo>
                  <a:pt x="756" y="317"/>
                </a:moveTo>
                <a:lnTo>
                  <a:pt x="756" y="317"/>
                </a:lnTo>
                <a:cubicBezTo>
                  <a:pt x="756" y="488"/>
                  <a:pt x="878" y="623"/>
                  <a:pt x="1068" y="623"/>
                </a:cubicBezTo>
                <a:cubicBezTo>
                  <a:pt x="1100" y="623"/>
                  <a:pt x="1141" y="611"/>
                  <a:pt x="1149" y="603"/>
                </a:cubicBezTo>
                <a:cubicBezTo>
                  <a:pt x="1133" y="725"/>
                  <a:pt x="1036" y="856"/>
                  <a:pt x="772" y="856"/>
                </a:cubicBezTo>
                <a:lnTo>
                  <a:pt x="772" y="1056"/>
                </a:lnTo>
                <a:cubicBezTo>
                  <a:pt x="1181" y="1051"/>
                  <a:pt x="1416" y="880"/>
                  <a:pt x="1416" y="403"/>
                </a:cubicBezTo>
                <a:cubicBezTo>
                  <a:pt x="1416" y="162"/>
                  <a:pt x="1278" y="0"/>
                  <a:pt x="1068" y="0"/>
                </a:cubicBezTo>
                <a:cubicBezTo>
                  <a:pt x="894" y="0"/>
                  <a:pt x="756" y="142"/>
                  <a:pt x="756" y="31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a:p>
        </p:txBody>
      </p:sp>
      <p:sp>
        <p:nvSpPr>
          <p:cNvPr id="3" name="Slide Number Placeholder 2"/>
          <p:cNvSpPr>
            <a:spLocks noGrp="1"/>
          </p:cNvSpPr>
          <p:nvPr>
            <p:ph type="sldNum" sz="quarter" idx="19"/>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1451447468"/>
      </p:ext>
    </p:extLst>
  </p:cSld>
  <p:clrMapOvr>
    <a:masterClrMapping/>
  </p:clrMapOvr>
  <p:extLst>
    <p:ext uri="{DCECCB84-F9BA-43D5-87BE-67443E8EF086}">
      <p15:sldGuideLst xmlns:p15="http://schemas.microsoft.com/office/powerpoint/2012/main"/>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wo columns purple">
    <p:spTree>
      <p:nvGrpSpPr>
        <p:cNvPr id="1" name=""/>
        <p:cNvGrpSpPr/>
        <p:nvPr/>
      </p:nvGrpSpPr>
      <p:grpSpPr>
        <a:xfrm>
          <a:off x="0" y="0"/>
          <a:ext cx="0" cy="0"/>
          <a:chOff x="0" y="0"/>
          <a:chExt cx="0" cy="0"/>
        </a:xfrm>
      </p:grpSpPr>
      <p:sp>
        <p:nvSpPr>
          <p:cNvPr id="2" name="Rectangle 1"/>
          <p:cNvSpPr/>
          <p:nvPr userDrawn="1"/>
        </p:nvSpPr>
        <p:spPr>
          <a:xfrm>
            <a:off x="4500564" y="1466850"/>
            <a:ext cx="4175124" cy="2699999"/>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8" name="Oval 7"/>
          <p:cNvSpPr/>
          <p:nvPr userDrawn="1"/>
        </p:nvSpPr>
        <p:spPr>
          <a:xfrm>
            <a:off x="4279107" y="2595394"/>
            <a:ext cx="442913" cy="442913"/>
          </a:xfrm>
          <a:prstGeom prst="ellipse">
            <a:avLst/>
          </a:prstGeom>
          <a:solidFill>
            <a:srgbClr val="4F2D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3" name="Text Placeholder 2"/>
          <p:cNvSpPr>
            <a:spLocks noGrp="1"/>
          </p:cNvSpPr>
          <p:nvPr>
            <p:ph type="body" sz="quarter" idx="10"/>
          </p:nvPr>
        </p:nvSpPr>
        <p:spPr>
          <a:xfrm>
            <a:off x="468313" y="1466849"/>
            <a:ext cx="4032250" cy="2700000"/>
          </a:xfrm>
          <a:solidFill>
            <a:schemeClr val="accent1"/>
          </a:solidFill>
        </p:spPr>
        <p:txBody>
          <a:bodyPr lIns="72000" tIns="72000" rIns="180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21" name="Text Placeholder 2"/>
          <p:cNvSpPr>
            <a:spLocks noGrp="1"/>
          </p:cNvSpPr>
          <p:nvPr>
            <p:ph type="body" sz="quarter" idx="11"/>
          </p:nvPr>
        </p:nvSpPr>
        <p:spPr>
          <a:xfrm>
            <a:off x="4783016" y="1466850"/>
            <a:ext cx="3892673" cy="2689226"/>
          </a:xfrm>
          <a:noFill/>
        </p:spPr>
        <p:txBody>
          <a:bodyPr lIns="72000" tIns="72000" rIns="72000" bIns="72000"/>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5" name="Title 4"/>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6" name="Slide Number Placeholder 5"/>
          <p:cNvSpPr>
            <a:spLocks noGrp="1"/>
          </p:cNvSpPr>
          <p:nvPr>
            <p:ph type="sldNum" sz="quarter" idx="12"/>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3975792144"/>
      </p:ext>
    </p:extLst>
  </p:cSld>
  <p:clrMapOvr>
    <a:masterClrMapping/>
  </p:clrMapOvr>
  <p:extLst>
    <p:ext uri="{DCECCB84-F9BA-43D5-87BE-67443E8EF086}">
      <p15:sldGuideLst xmlns:p15="http://schemas.microsoft.com/office/powerpoint/2012/main"/>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wo columns blue">
    <p:spTree>
      <p:nvGrpSpPr>
        <p:cNvPr id="1" name=""/>
        <p:cNvGrpSpPr/>
        <p:nvPr/>
      </p:nvGrpSpPr>
      <p:grpSpPr>
        <a:xfrm>
          <a:off x="0" y="0"/>
          <a:ext cx="0" cy="0"/>
          <a:chOff x="0" y="0"/>
          <a:chExt cx="0" cy="0"/>
        </a:xfrm>
      </p:grpSpPr>
      <p:sp>
        <p:nvSpPr>
          <p:cNvPr id="4" name="Title 3"/>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8" name="Rectangle 7"/>
          <p:cNvSpPr/>
          <p:nvPr userDrawn="1"/>
        </p:nvSpPr>
        <p:spPr>
          <a:xfrm>
            <a:off x="4500564" y="1466850"/>
            <a:ext cx="4175124" cy="2699999"/>
          </a:xfrm>
          <a:prstGeom prst="rect">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11" name="Oval 10"/>
          <p:cNvSpPr/>
          <p:nvPr userDrawn="1"/>
        </p:nvSpPr>
        <p:spPr>
          <a:xfrm>
            <a:off x="4279107" y="2595394"/>
            <a:ext cx="442913" cy="442913"/>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13" name="Text Placeholder 2"/>
          <p:cNvSpPr>
            <a:spLocks noGrp="1"/>
          </p:cNvSpPr>
          <p:nvPr>
            <p:ph type="body" sz="quarter" idx="10"/>
          </p:nvPr>
        </p:nvSpPr>
        <p:spPr>
          <a:xfrm>
            <a:off x="468313" y="1466849"/>
            <a:ext cx="4032250" cy="2700000"/>
          </a:xfrm>
          <a:solidFill>
            <a:schemeClr val="accent3"/>
          </a:solidFill>
        </p:spPr>
        <p:txBody>
          <a:bodyPr lIns="72000" tIns="72000" rIns="180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4" name="Text Placeholder 2"/>
          <p:cNvSpPr>
            <a:spLocks noGrp="1"/>
          </p:cNvSpPr>
          <p:nvPr>
            <p:ph type="body" sz="quarter" idx="11"/>
          </p:nvPr>
        </p:nvSpPr>
        <p:spPr>
          <a:xfrm>
            <a:off x="4783016" y="1466850"/>
            <a:ext cx="3892673" cy="2689226"/>
          </a:xfrm>
          <a:noFill/>
        </p:spPr>
        <p:txBody>
          <a:bodyPr lIns="72000" tIns="72000" rIns="72000" bIns="72000"/>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3" name="Slide Number Placeholder 2"/>
          <p:cNvSpPr>
            <a:spLocks noGrp="1"/>
          </p:cNvSpPr>
          <p:nvPr>
            <p:ph type="sldNum" sz="quarter" idx="12"/>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3948211288"/>
      </p:ext>
    </p:extLst>
  </p:cSld>
  <p:clrMapOvr>
    <a:masterClrMapping/>
  </p:clrMapOvr>
  <p:extLst>
    <p:ext uri="{DCECCB84-F9BA-43D5-87BE-67443E8EF086}">
      <p15:sldGuideLst xmlns:p15="http://schemas.microsoft.com/office/powerpoint/2012/main"/>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2 columns green">
    <p:spTree>
      <p:nvGrpSpPr>
        <p:cNvPr id="1" name=""/>
        <p:cNvGrpSpPr/>
        <p:nvPr/>
      </p:nvGrpSpPr>
      <p:grpSpPr>
        <a:xfrm>
          <a:off x="0" y="0"/>
          <a:ext cx="0" cy="0"/>
          <a:chOff x="0" y="0"/>
          <a:chExt cx="0" cy="0"/>
        </a:xfrm>
      </p:grpSpPr>
      <p:sp>
        <p:nvSpPr>
          <p:cNvPr id="2" name="Title 1"/>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8" name="Rectangle 7"/>
          <p:cNvSpPr/>
          <p:nvPr userDrawn="1"/>
        </p:nvSpPr>
        <p:spPr>
          <a:xfrm>
            <a:off x="4500564" y="1466850"/>
            <a:ext cx="4175124" cy="2699999"/>
          </a:xfrm>
          <a:prstGeom prst="rect">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11" name="Oval 10"/>
          <p:cNvSpPr/>
          <p:nvPr userDrawn="1"/>
        </p:nvSpPr>
        <p:spPr>
          <a:xfrm>
            <a:off x="4279107" y="2595394"/>
            <a:ext cx="442913" cy="442913"/>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13" name="Text Placeholder 2"/>
          <p:cNvSpPr>
            <a:spLocks noGrp="1"/>
          </p:cNvSpPr>
          <p:nvPr>
            <p:ph type="body" sz="quarter" idx="10"/>
          </p:nvPr>
        </p:nvSpPr>
        <p:spPr>
          <a:xfrm>
            <a:off x="468313" y="1466849"/>
            <a:ext cx="4032250" cy="2700000"/>
          </a:xfrm>
          <a:solidFill>
            <a:schemeClr val="accent5"/>
          </a:solidFill>
        </p:spPr>
        <p:txBody>
          <a:bodyPr lIns="72000" tIns="72000" rIns="180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4" name="Text Placeholder 2"/>
          <p:cNvSpPr>
            <a:spLocks noGrp="1"/>
          </p:cNvSpPr>
          <p:nvPr>
            <p:ph type="body" sz="quarter" idx="11"/>
          </p:nvPr>
        </p:nvSpPr>
        <p:spPr>
          <a:xfrm>
            <a:off x="4783016" y="1466850"/>
            <a:ext cx="3892673" cy="2689226"/>
          </a:xfrm>
          <a:noFill/>
        </p:spPr>
        <p:txBody>
          <a:bodyPr lIns="72000" tIns="72000" rIns="72000" bIns="72000"/>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Slide Number Placeholder 3"/>
          <p:cNvSpPr>
            <a:spLocks noGrp="1"/>
          </p:cNvSpPr>
          <p:nvPr>
            <p:ph type="sldNum" sz="quarter" idx="12"/>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84176255"/>
      </p:ext>
    </p:extLst>
  </p:cSld>
  <p:clrMapOvr>
    <a:masterClrMapping/>
  </p:clrMapOvr>
  <p:extLst>
    <p:ext uri="{DCECCB84-F9BA-43D5-87BE-67443E8EF086}">
      <p15:sldGuideLst xmlns:p15="http://schemas.microsoft.com/office/powerpoint/2012/main"/>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wo columns orange">
    <p:spTree>
      <p:nvGrpSpPr>
        <p:cNvPr id="1" name=""/>
        <p:cNvGrpSpPr/>
        <p:nvPr/>
      </p:nvGrpSpPr>
      <p:grpSpPr>
        <a:xfrm>
          <a:off x="0" y="0"/>
          <a:ext cx="0" cy="0"/>
          <a:chOff x="0" y="0"/>
          <a:chExt cx="0" cy="0"/>
        </a:xfrm>
      </p:grpSpPr>
      <p:sp>
        <p:nvSpPr>
          <p:cNvPr id="2" name="Title 1"/>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8" name="Rectangle 7"/>
          <p:cNvSpPr/>
          <p:nvPr userDrawn="1"/>
        </p:nvSpPr>
        <p:spPr>
          <a:xfrm>
            <a:off x="4500564" y="1466850"/>
            <a:ext cx="4175124" cy="2699999"/>
          </a:xfrm>
          <a:prstGeom prst="rect">
            <a:avLst/>
          </a:prstGeom>
          <a:solidFill>
            <a:schemeClr val="accent4">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11" name="Oval 10"/>
          <p:cNvSpPr/>
          <p:nvPr userDrawn="1"/>
        </p:nvSpPr>
        <p:spPr>
          <a:xfrm>
            <a:off x="4279107" y="2595394"/>
            <a:ext cx="442913" cy="442913"/>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13" name="Text Placeholder 2"/>
          <p:cNvSpPr>
            <a:spLocks noGrp="1"/>
          </p:cNvSpPr>
          <p:nvPr>
            <p:ph type="body" sz="quarter" idx="10"/>
          </p:nvPr>
        </p:nvSpPr>
        <p:spPr>
          <a:xfrm>
            <a:off x="468313" y="1466849"/>
            <a:ext cx="4032250" cy="2700000"/>
          </a:xfrm>
          <a:solidFill>
            <a:schemeClr val="accent4"/>
          </a:solidFill>
        </p:spPr>
        <p:txBody>
          <a:bodyPr lIns="72000" tIns="72000" rIns="180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4" name="Text Placeholder 2"/>
          <p:cNvSpPr>
            <a:spLocks noGrp="1"/>
          </p:cNvSpPr>
          <p:nvPr>
            <p:ph type="body" sz="quarter" idx="11"/>
          </p:nvPr>
        </p:nvSpPr>
        <p:spPr>
          <a:xfrm>
            <a:off x="4783016" y="1466850"/>
            <a:ext cx="3892673" cy="2689226"/>
          </a:xfrm>
          <a:noFill/>
        </p:spPr>
        <p:txBody>
          <a:bodyPr lIns="72000" tIns="72000" rIns="72000" bIns="72000"/>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Slide Number Placeholder 3"/>
          <p:cNvSpPr>
            <a:spLocks noGrp="1"/>
          </p:cNvSpPr>
          <p:nvPr>
            <p:ph type="sldNum" sz="quarter" idx="12"/>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681844087"/>
      </p:ext>
    </p:extLst>
  </p:cSld>
  <p:clrMapOvr>
    <a:masterClrMapping/>
  </p:clrMapOvr>
  <p:extLst>
    <p:ext uri="{DCECCB84-F9BA-43D5-87BE-67443E8EF086}">
      <p15:sldGuideLst xmlns:p15="http://schemas.microsoft.com/office/powerpoint/2012/main"/>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wo columns red">
    <p:spTree>
      <p:nvGrpSpPr>
        <p:cNvPr id="1" name=""/>
        <p:cNvGrpSpPr/>
        <p:nvPr/>
      </p:nvGrpSpPr>
      <p:grpSpPr>
        <a:xfrm>
          <a:off x="0" y="0"/>
          <a:ext cx="0" cy="0"/>
          <a:chOff x="0" y="0"/>
          <a:chExt cx="0" cy="0"/>
        </a:xfrm>
      </p:grpSpPr>
      <p:sp>
        <p:nvSpPr>
          <p:cNvPr id="2" name="Title 1"/>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8" name="Rectangle 7"/>
          <p:cNvSpPr/>
          <p:nvPr userDrawn="1"/>
        </p:nvSpPr>
        <p:spPr>
          <a:xfrm>
            <a:off x="4500564" y="1466850"/>
            <a:ext cx="4175124" cy="2699999"/>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11" name="Oval 10"/>
          <p:cNvSpPr/>
          <p:nvPr userDrawn="1"/>
        </p:nvSpPr>
        <p:spPr>
          <a:xfrm>
            <a:off x="4279107" y="2595394"/>
            <a:ext cx="442913" cy="442913"/>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13" name="Text Placeholder 2"/>
          <p:cNvSpPr>
            <a:spLocks noGrp="1"/>
          </p:cNvSpPr>
          <p:nvPr>
            <p:ph type="body" sz="quarter" idx="10"/>
          </p:nvPr>
        </p:nvSpPr>
        <p:spPr>
          <a:xfrm>
            <a:off x="468313" y="1466849"/>
            <a:ext cx="4032250" cy="2700000"/>
          </a:xfrm>
          <a:solidFill>
            <a:schemeClr val="accent6"/>
          </a:solidFill>
        </p:spPr>
        <p:txBody>
          <a:bodyPr lIns="72000" tIns="72000" rIns="180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4" name="Text Placeholder 2"/>
          <p:cNvSpPr>
            <a:spLocks noGrp="1"/>
          </p:cNvSpPr>
          <p:nvPr>
            <p:ph type="body" sz="quarter" idx="11"/>
          </p:nvPr>
        </p:nvSpPr>
        <p:spPr>
          <a:xfrm>
            <a:off x="4783016" y="1466850"/>
            <a:ext cx="3892673" cy="2689226"/>
          </a:xfrm>
          <a:noFill/>
        </p:spPr>
        <p:txBody>
          <a:bodyPr lIns="72000" tIns="72000" rIns="72000" bIns="72000"/>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Slide Number Placeholder 3"/>
          <p:cNvSpPr>
            <a:spLocks noGrp="1"/>
          </p:cNvSpPr>
          <p:nvPr>
            <p:ph type="sldNum" sz="quarter" idx="12"/>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2613255497"/>
      </p:ext>
    </p:extLst>
  </p:cSld>
  <p:clrMapOvr>
    <a:masterClrMapping/>
  </p:clrMapOvr>
  <p:extLst>
    <p:ext uri="{DCECCB84-F9BA-43D5-87BE-67443E8EF086}">
      <p15:sldGuideLst xmlns:p15="http://schemas.microsoft.com/office/powerpoint/2012/main"/>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wo columns grey">
    <p:spTree>
      <p:nvGrpSpPr>
        <p:cNvPr id="1" name=""/>
        <p:cNvGrpSpPr/>
        <p:nvPr/>
      </p:nvGrpSpPr>
      <p:grpSpPr>
        <a:xfrm>
          <a:off x="0" y="0"/>
          <a:ext cx="0" cy="0"/>
          <a:chOff x="0" y="0"/>
          <a:chExt cx="0" cy="0"/>
        </a:xfrm>
      </p:grpSpPr>
      <p:sp>
        <p:nvSpPr>
          <p:cNvPr id="2" name="Title 1"/>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8" name="Rectangle 7"/>
          <p:cNvSpPr/>
          <p:nvPr userDrawn="1"/>
        </p:nvSpPr>
        <p:spPr>
          <a:xfrm>
            <a:off x="4500564" y="1466850"/>
            <a:ext cx="4175124" cy="2699999"/>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11" name="Oval 10"/>
          <p:cNvSpPr/>
          <p:nvPr userDrawn="1"/>
        </p:nvSpPr>
        <p:spPr>
          <a:xfrm>
            <a:off x="4279107" y="2595394"/>
            <a:ext cx="442913" cy="442913"/>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13" name="Text Placeholder 2"/>
          <p:cNvSpPr>
            <a:spLocks noGrp="1"/>
          </p:cNvSpPr>
          <p:nvPr>
            <p:ph type="body" sz="quarter" idx="10"/>
          </p:nvPr>
        </p:nvSpPr>
        <p:spPr>
          <a:xfrm>
            <a:off x="468313" y="1466849"/>
            <a:ext cx="4032250" cy="2700000"/>
          </a:xfrm>
          <a:solidFill>
            <a:schemeClr val="accent2"/>
          </a:solidFill>
        </p:spPr>
        <p:txBody>
          <a:bodyPr lIns="72000" tIns="72000" rIns="180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4" name="Text Placeholder 2"/>
          <p:cNvSpPr>
            <a:spLocks noGrp="1"/>
          </p:cNvSpPr>
          <p:nvPr>
            <p:ph type="body" sz="quarter" idx="11"/>
          </p:nvPr>
        </p:nvSpPr>
        <p:spPr>
          <a:xfrm>
            <a:off x="4783016" y="1466850"/>
            <a:ext cx="3892673" cy="2689226"/>
          </a:xfrm>
          <a:noFill/>
        </p:spPr>
        <p:txBody>
          <a:bodyPr lIns="72000" tIns="72000" rIns="72000" bIns="72000"/>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Slide Number Placeholder 3"/>
          <p:cNvSpPr>
            <a:spLocks noGrp="1"/>
          </p:cNvSpPr>
          <p:nvPr>
            <p:ph type="sldNum" sz="quarter" idx="12"/>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3765227112"/>
      </p:ext>
    </p:extLst>
  </p:cSld>
  <p:clrMapOvr>
    <a:masterClrMapping/>
  </p:clrMapOvr>
  <p:extLst>
    <p:ext uri="{DCECCB84-F9BA-43D5-87BE-67443E8EF086}">
      <p15:sldGuideLst xmlns:p15="http://schemas.microsoft.com/office/powerpoint/2012/main"/>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2_Two columns grey">
    <p:spTree>
      <p:nvGrpSpPr>
        <p:cNvPr id="1" name=""/>
        <p:cNvGrpSpPr/>
        <p:nvPr/>
      </p:nvGrpSpPr>
      <p:grpSpPr>
        <a:xfrm>
          <a:off x="0" y="0"/>
          <a:ext cx="0" cy="0"/>
          <a:chOff x="0" y="0"/>
          <a:chExt cx="0" cy="0"/>
        </a:xfrm>
      </p:grpSpPr>
      <p:sp>
        <p:nvSpPr>
          <p:cNvPr id="4" name="Title 3"/>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6" name="Text Placeholder 5"/>
          <p:cNvSpPr>
            <a:spLocks noGrp="1"/>
          </p:cNvSpPr>
          <p:nvPr>
            <p:ph type="body" sz="quarter" idx="10"/>
          </p:nvPr>
        </p:nvSpPr>
        <p:spPr>
          <a:xfrm>
            <a:off x="469371" y="1466850"/>
            <a:ext cx="8206318" cy="3228976"/>
          </a:xfrm>
          <a:solidFill>
            <a:schemeClr val="accent1"/>
          </a:solidFill>
        </p:spPr>
        <p:txBody>
          <a:bodyPr lIns="72000" tIns="72000" rIns="72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3" name="Slide Number Placeholder 2"/>
          <p:cNvSpPr>
            <a:spLocks noGrp="1"/>
          </p:cNvSpPr>
          <p:nvPr>
            <p:ph type="sldNum" sz="quarter" idx="11"/>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4288052069"/>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arm Grey Quote">
    <p:spTree>
      <p:nvGrpSpPr>
        <p:cNvPr id="1" name=""/>
        <p:cNvGrpSpPr/>
        <p:nvPr/>
      </p:nvGrpSpPr>
      <p:grpSpPr>
        <a:xfrm>
          <a:off x="0" y="0"/>
          <a:ext cx="0" cy="0"/>
          <a:chOff x="0" y="0"/>
          <a:chExt cx="0" cy="0"/>
        </a:xfrm>
      </p:grpSpPr>
      <p:sp>
        <p:nvSpPr>
          <p:cNvPr id="4" name="Rectangle 3"/>
          <p:cNvSpPr/>
          <p:nvPr userDrawn="1"/>
        </p:nvSpPr>
        <p:spPr>
          <a:xfrm>
            <a:off x="0" y="0"/>
            <a:ext cx="9144000" cy="4695825"/>
          </a:xfrm>
          <a:prstGeom prst="rect">
            <a:avLst/>
          </a:prstGeom>
          <a:solidFill>
            <a:srgbClr val="DED8C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Text Placeholder 1"/>
          <p:cNvSpPr>
            <a:spLocks noGrp="1"/>
          </p:cNvSpPr>
          <p:nvPr userDrawn="1">
            <p:ph type="body" sz="quarter" idx="18"/>
          </p:nvPr>
        </p:nvSpPr>
        <p:spPr>
          <a:xfrm>
            <a:off x="0" y="1"/>
            <a:ext cx="9144000" cy="4695824"/>
          </a:xfrm>
        </p:spPr>
        <p:txBody>
          <a:bodyPr anchor="ctr" anchorCtr="1"/>
          <a:lstStyle>
            <a:lvl1pPr marL="0" indent="0" algn="ctr">
              <a:buNone/>
              <a:defRPr/>
            </a:lvl1pPr>
            <a:lvl2pPr marL="0" indent="0" algn="ctr">
              <a:buNone/>
              <a:defRPr/>
            </a:lvl2pPr>
            <a:lvl3pPr marL="0" indent="0" algn="ctr">
              <a:buNone/>
              <a:defRPr/>
            </a:lvl3pPr>
            <a:lvl4pPr marL="0" indent="0" algn="ctr">
              <a:buFont typeface="Arial" panose="020B0604020202020204" pitchFamily="34" charset="0"/>
              <a:buNone/>
              <a:defRPr/>
            </a:lvl4pPr>
            <a:lvl5pPr marL="0" indent="0">
              <a:buNone/>
              <a:defRPr sz="2600">
                <a:solidFill>
                  <a:schemeClr val="accent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endParaRPr lang="en-GB" dirty="0"/>
          </a:p>
        </p:txBody>
      </p:sp>
      <p:sp>
        <p:nvSpPr>
          <p:cNvPr id="8" name="Freeform 5"/>
          <p:cNvSpPr>
            <a:spLocks noEditPoints="1"/>
          </p:cNvSpPr>
          <p:nvPr userDrawn="1"/>
        </p:nvSpPr>
        <p:spPr bwMode="auto">
          <a:xfrm>
            <a:off x="4318000" y="646113"/>
            <a:ext cx="512763" cy="381000"/>
          </a:xfrm>
          <a:custGeom>
            <a:avLst/>
            <a:gdLst>
              <a:gd name="T0" fmla="*/ 1416 w 1416"/>
              <a:gd name="T1" fmla="*/ 737 h 1055"/>
              <a:gd name="T2" fmla="*/ 1416 w 1416"/>
              <a:gd name="T3" fmla="*/ 737 h 1055"/>
              <a:gd name="T4" fmla="*/ 1104 w 1416"/>
              <a:gd name="T5" fmla="*/ 431 h 1055"/>
              <a:gd name="T6" fmla="*/ 1023 w 1416"/>
              <a:gd name="T7" fmla="*/ 452 h 1055"/>
              <a:gd name="T8" fmla="*/ 1400 w 1416"/>
              <a:gd name="T9" fmla="*/ 199 h 1055"/>
              <a:gd name="T10" fmla="*/ 1400 w 1416"/>
              <a:gd name="T11" fmla="*/ 0 h 1055"/>
              <a:gd name="T12" fmla="*/ 756 w 1416"/>
              <a:gd name="T13" fmla="*/ 652 h 1055"/>
              <a:gd name="T14" fmla="*/ 1104 w 1416"/>
              <a:gd name="T15" fmla="*/ 1055 h 1055"/>
              <a:gd name="T16" fmla="*/ 1416 w 1416"/>
              <a:gd name="T17" fmla="*/ 737 h 1055"/>
              <a:gd name="T18" fmla="*/ 659 w 1416"/>
              <a:gd name="T19" fmla="*/ 737 h 1055"/>
              <a:gd name="T20" fmla="*/ 659 w 1416"/>
              <a:gd name="T21" fmla="*/ 737 h 1055"/>
              <a:gd name="T22" fmla="*/ 348 w 1416"/>
              <a:gd name="T23" fmla="*/ 431 h 1055"/>
              <a:gd name="T24" fmla="*/ 267 w 1416"/>
              <a:gd name="T25" fmla="*/ 452 h 1055"/>
              <a:gd name="T26" fmla="*/ 643 w 1416"/>
              <a:gd name="T27" fmla="*/ 199 h 1055"/>
              <a:gd name="T28" fmla="*/ 643 w 1416"/>
              <a:gd name="T29" fmla="*/ 0 h 1055"/>
              <a:gd name="T30" fmla="*/ 0 w 1416"/>
              <a:gd name="T31" fmla="*/ 652 h 1055"/>
              <a:gd name="T32" fmla="*/ 348 w 1416"/>
              <a:gd name="T33" fmla="*/ 1055 h 1055"/>
              <a:gd name="T34" fmla="*/ 659 w 1416"/>
              <a:gd name="T35" fmla="*/ 737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6" h="1055">
                <a:moveTo>
                  <a:pt x="1416" y="737"/>
                </a:moveTo>
                <a:lnTo>
                  <a:pt x="1416" y="737"/>
                </a:lnTo>
                <a:cubicBezTo>
                  <a:pt x="1416" y="566"/>
                  <a:pt x="1295" y="431"/>
                  <a:pt x="1104" y="431"/>
                </a:cubicBezTo>
                <a:cubicBezTo>
                  <a:pt x="1072" y="431"/>
                  <a:pt x="1031" y="444"/>
                  <a:pt x="1023" y="452"/>
                </a:cubicBezTo>
                <a:cubicBezTo>
                  <a:pt x="1040" y="329"/>
                  <a:pt x="1137" y="199"/>
                  <a:pt x="1400" y="199"/>
                </a:cubicBezTo>
                <a:lnTo>
                  <a:pt x="1400" y="0"/>
                </a:lnTo>
                <a:cubicBezTo>
                  <a:pt x="991" y="3"/>
                  <a:pt x="756" y="174"/>
                  <a:pt x="756" y="652"/>
                </a:cubicBezTo>
                <a:cubicBezTo>
                  <a:pt x="756" y="892"/>
                  <a:pt x="894" y="1055"/>
                  <a:pt x="1104" y="1055"/>
                </a:cubicBezTo>
                <a:cubicBezTo>
                  <a:pt x="1278" y="1055"/>
                  <a:pt x="1416" y="913"/>
                  <a:pt x="1416" y="737"/>
                </a:cubicBezTo>
                <a:close/>
                <a:moveTo>
                  <a:pt x="659" y="737"/>
                </a:moveTo>
                <a:lnTo>
                  <a:pt x="659" y="737"/>
                </a:lnTo>
                <a:cubicBezTo>
                  <a:pt x="659" y="566"/>
                  <a:pt x="538" y="431"/>
                  <a:pt x="348" y="431"/>
                </a:cubicBezTo>
                <a:cubicBezTo>
                  <a:pt x="315" y="431"/>
                  <a:pt x="275" y="444"/>
                  <a:pt x="267" y="452"/>
                </a:cubicBezTo>
                <a:cubicBezTo>
                  <a:pt x="283" y="329"/>
                  <a:pt x="380" y="199"/>
                  <a:pt x="643" y="199"/>
                </a:cubicBezTo>
                <a:lnTo>
                  <a:pt x="643" y="0"/>
                </a:lnTo>
                <a:cubicBezTo>
                  <a:pt x="234" y="3"/>
                  <a:pt x="0" y="174"/>
                  <a:pt x="0" y="652"/>
                </a:cubicBezTo>
                <a:cubicBezTo>
                  <a:pt x="0" y="892"/>
                  <a:pt x="137" y="1055"/>
                  <a:pt x="348" y="1055"/>
                </a:cubicBezTo>
                <a:cubicBezTo>
                  <a:pt x="522" y="1055"/>
                  <a:pt x="659" y="913"/>
                  <a:pt x="659" y="73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9" name="Freeform 9"/>
          <p:cNvSpPr>
            <a:spLocks noEditPoints="1"/>
          </p:cNvSpPr>
          <p:nvPr userDrawn="1"/>
        </p:nvSpPr>
        <p:spPr bwMode="auto">
          <a:xfrm>
            <a:off x="4318000" y="3741738"/>
            <a:ext cx="512763" cy="381000"/>
          </a:xfrm>
          <a:custGeom>
            <a:avLst/>
            <a:gdLst>
              <a:gd name="T0" fmla="*/ 0 w 1416"/>
              <a:gd name="T1" fmla="*/ 317 h 1056"/>
              <a:gd name="T2" fmla="*/ 0 w 1416"/>
              <a:gd name="T3" fmla="*/ 317 h 1056"/>
              <a:gd name="T4" fmla="*/ 311 w 1416"/>
              <a:gd name="T5" fmla="*/ 623 h 1056"/>
              <a:gd name="T6" fmla="*/ 392 w 1416"/>
              <a:gd name="T7" fmla="*/ 603 h 1056"/>
              <a:gd name="T8" fmla="*/ 16 w 1416"/>
              <a:gd name="T9" fmla="*/ 856 h 1056"/>
              <a:gd name="T10" fmla="*/ 16 w 1416"/>
              <a:gd name="T11" fmla="*/ 1056 h 1056"/>
              <a:gd name="T12" fmla="*/ 659 w 1416"/>
              <a:gd name="T13" fmla="*/ 403 h 1056"/>
              <a:gd name="T14" fmla="*/ 311 w 1416"/>
              <a:gd name="T15" fmla="*/ 0 h 1056"/>
              <a:gd name="T16" fmla="*/ 0 w 1416"/>
              <a:gd name="T17" fmla="*/ 317 h 1056"/>
              <a:gd name="T18" fmla="*/ 756 w 1416"/>
              <a:gd name="T19" fmla="*/ 317 h 1056"/>
              <a:gd name="T20" fmla="*/ 756 w 1416"/>
              <a:gd name="T21" fmla="*/ 317 h 1056"/>
              <a:gd name="T22" fmla="*/ 1068 w 1416"/>
              <a:gd name="T23" fmla="*/ 623 h 1056"/>
              <a:gd name="T24" fmla="*/ 1149 w 1416"/>
              <a:gd name="T25" fmla="*/ 603 h 1056"/>
              <a:gd name="T26" fmla="*/ 772 w 1416"/>
              <a:gd name="T27" fmla="*/ 856 h 1056"/>
              <a:gd name="T28" fmla="*/ 772 w 1416"/>
              <a:gd name="T29" fmla="*/ 1056 h 1056"/>
              <a:gd name="T30" fmla="*/ 1416 w 1416"/>
              <a:gd name="T31" fmla="*/ 403 h 1056"/>
              <a:gd name="T32" fmla="*/ 1068 w 1416"/>
              <a:gd name="T33" fmla="*/ 0 h 1056"/>
              <a:gd name="T34" fmla="*/ 756 w 1416"/>
              <a:gd name="T35" fmla="*/ 317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6" h="1056">
                <a:moveTo>
                  <a:pt x="0" y="317"/>
                </a:moveTo>
                <a:lnTo>
                  <a:pt x="0" y="317"/>
                </a:lnTo>
                <a:cubicBezTo>
                  <a:pt x="0" y="488"/>
                  <a:pt x="121" y="623"/>
                  <a:pt x="311" y="623"/>
                </a:cubicBezTo>
                <a:cubicBezTo>
                  <a:pt x="343" y="623"/>
                  <a:pt x="384" y="611"/>
                  <a:pt x="392" y="603"/>
                </a:cubicBezTo>
                <a:cubicBezTo>
                  <a:pt x="376" y="725"/>
                  <a:pt x="279" y="856"/>
                  <a:pt x="16" y="856"/>
                </a:cubicBezTo>
                <a:lnTo>
                  <a:pt x="16" y="1056"/>
                </a:lnTo>
                <a:cubicBezTo>
                  <a:pt x="424" y="1051"/>
                  <a:pt x="659" y="880"/>
                  <a:pt x="659" y="403"/>
                </a:cubicBezTo>
                <a:cubicBezTo>
                  <a:pt x="659" y="162"/>
                  <a:pt x="522" y="0"/>
                  <a:pt x="311" y="0"/>
                </a:cubicBezTo>
                <a:cubicBezTo>
                  <a:pt x="137" y="0"/>
                  <a:pt x="0" y="142"/>
                  <a:pt x="0" y="317"/>
                </a:cubicBezTo>
                <a:close/>
                <a:moveTo>
                  <a:pt x="756" y="317"/>
                </a:moveTo>
                <a:lnTo>
                  <a:pt x="756" y="317"/>
                </a:lnTo>
                <a:cubicBezTo>
                  <a:pt x="756" y="488"/>
                  <a:pt x="878" y="623"/>
                  <a:pt x="1068" y="623"/>
                </a:cubicBezTo>
                <a:cubicBezTo>
                  <a:pt x="1100" y="623"/>
                  <a:pt x="1141" y="611"/>
                  <a:pt x="1149" y="603"/>
                </a:cubicBezTo>
                <a:cubicBezTo>
                  <a:pt x="1133" y="725"/>
                  <a:pt x="1036" y="856"/>
                  <a:pt x="772" y="856"/>
                </a:cubicBezTo>
                <a:lnTo>
                  <a:pt x="772" y="1056"/>
                </a:lnTo>
                <a:cubicBezTo>
                  <a:pt x="1181" y="1051"/>
                  <a:pt x="1416" y="880"/>
                  <a:pt x="1416" y="403"/>
                </a:cubicBezTo>
                <a:cubicBezTo>
                  <a:pt x="1416" y="162"/>
                  <a:pt x="1278" y="0"/>
                  <a:pt x="1068" y="0"/>
                </a:cubicBezTo>
                <a:cubicBezTo>
                  <a:pt x="894" y="0"/>
                  <a:pt x="756" y="142"/>
                  <a:pt x="756" y="31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3" name="Slide Number Placeholder 2"/>
          <p:cNvSpPr>
            <a:spLocks noGrp="1"/>
          </p:cNvSpPr>
          <p:nvPr>
            <p:ph type="sldNum" sz="quarter" idx="19"/>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944232613"/>
      </p:ext>
    </p:extLst>
  </p:cSld>
  <p:clrMapOvr>
    <a:masterClrMapping/>
  </p:clrMapOvr>
  <p:extLst>
    <p:ext uri="{DCECCB84-F9BA-43D5-87BE-67443E8EF086}">
      <p15:sldGuideLst xmlns:p15="http://schemas.microsoft.com/office/powerpoint/2012/main"/>
    </p:ext>
  </p:extLst>
</p:sldLayout>
</file>

<file path=ppt/slideLayouts/slideLayout140.xml><?xml version="1.0" encoding="utf-8"?>
<p:sldLayout xmlns:a="http://schemas.openxmlformats.org/drawingml/2006/main" xmlns:r="http://schemas.openxmlformats.org/officeDocument/2006/relationships" xmlns:p="http://schemas.openxmlformats.org/presentationml/2006/main" showMasterSp="0" preserve="1" userDrawn="1">
  <p:cSld name="Footage">
    <p:spTree>
      <p:nvGrpSpPr>
        <p:cNvPr id="1" name=""/>
        <p:cNvGrpSpPr/>
        <p:nvPr/>
      </p:nvGrpSpPr>
      <p:grpSpPr>
        <a:xfrm>
          <a:off x="0" y="0"/>
          <a:ext cx="0" cy="0"/>
          <a:chOff x="0" y="0"/>
          <a:chExt cx="0" cy="0"/>
        </a:xfrm>
      </p:grpSpPr>
      <p:sp>
        <p:nvSpPr>
          <p:cNvPr id="5" name="Media Placeholder 8"/>
          <p:cNvSpPr>
            <a:spLocks noGrp="1"/>
          </p:cNvSpPr>
          <p:nvPr>
            <p:ph type="media" sz="quarter" idx="12" hasCustomPrompt="1"/>
          </p:nvPr>
        </p:nvSpPr>
        <p:spPr>
          <a:xfrm>
            <a:off x="1" y="0"/>
            <a:ext cx="9143999" cy="5143500"/>
          </a:xfrm>
          <a:prstGeom prst="rect">
            <a:avLst/>
          </a:prstGeom>
          <a:noFill/>
        </p:spPr>
        <p:txBody>
          <a:bodyPr vert="horz" lIns="0" tIns="0" rIns="0" bIns="0" anchor="ctr" anchorCtr="1"/>
          <a:lstStyle>
            <a:lvl1pPr marL="0" indent="0">
              <a:buNone/>
              <a:defRPr sz="1300">
                <a:solidFill>
                  <a:schemeClr val="accent3"/>
                </a:solidFill>
              </a:defRPr>
            </a:lvl1pPr>
          </a:lstStyle>
          <a:p>
            <a:r>
              <a:rPr lang="en-US" dirty="0"/>
              <a:t>Click icon to insert footage</a:t>
            </a:r>
          </a:p>
        </p:txBody>
      </p:sp>
    </p:spTree>
    <p:extLst>
      <p:ext uri="{BB962C8B-B14F-4D97-AF65-F5344CB8AC3E}">
        <p14:creationId xmlns:p14="http://schemas.microsoft.com/office/powerpoint/2010/main" val="154100636"/>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showMasterSp="0" userDrawn="1">
  <p:cSld name="Divider - 2 Purpl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5143500"/>
          </a:xfrm>
          <a:prstGeom prst="rect">
            <a:avLst/>
          </a:prstGeom>
        </p:spPr>
      </p:pic>
      <p:cxnSp>
        <p:nvCxnSpPr>
          <p:cNvPr id="5" name="Straight Connector 4"/>
          <p:cNvCxnSpPr/>
          <p:nvPr userDrawn="1"/>
        </p:nvCxnSpPr>
        <p:spPr>
          <a:xfrm>
            <a:off x="469374" y="4887834"/>
            <a:ext cx="2626255" cy="0"/>
          </a:xfrm>
          <a:prstGeom prst="line">
            <a:avLst/>
          </a:prstGeom>
          <a:ln w="19050" cap="rnd">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7" name="Title 13"/>
          <p:cNvSpPr>
            <a:spLocks noGrp="1"/>
          </p:cNvSpPr>
          <p:nvPr>
            <p:ph type="title" hasCustomPrompt="1"/>
          </p:nvPr>
        </p:nvSpPr>
        <p:spPr>
          <a:xfrm>
            <a:off x="468313" y="2619378"/>
            <a:ext cx="8207372" cy="1569556"/>
          </a:xfrm>
          <a:prstGeom prst="rect">
            <a:avLst/>
          </a:prstGeom>
        </p:spPr>
        <p:txBody>
          <a:bodyPr vert="horz" lIns="0" rIns="0"/>
          <a:lstStyle>
            <a:lvl1pPr algn="l" rtl="0">
              <a:lnSpc>
                <a:spcPts val="2550"/>
              </a:lnSpc>
              <a:defRPr sz="2250" b="1">
                <a:solidFill>
                  <a:srgbClr val="FFFFFF"/>
                </a:solidFill>
                <a:latin typeface="+mn-lt"/>
              </a:defRPr>
            </a:lvl1pPr>
          </a:lstStyle>
          <a:p>
            <a:pPr rtl="0">
              <a:lnSpc>
                <a:spcPts val="3400"/>
              </a:lnSpc>
            </a:pPr>
            <a:r>
              <a:rPr lang="en-US" dirty="0"/>
              <a:t>Click here to add title</a:t>
            </a:r>
            <a:br>
              <a:rPr lang="en-US" dirty="0"/>
            </a:br>
            <a:r>
              <a:rPr lang="en-US" dirty="0"/>
              <a:t>on two decks</a:t>
            </a:r>
          </a:p>
        </p:txBody>
      </p:sp>
      <p:sp>
        <p:nvSpPr>
          <p:cNvPr id="8" name="Text Placeholder 3"/>
          <p:cNvSpPr>
            <a:spLocks noGrp="1"/>
          </p:cNvSpPr>
          <p:nvPr>
            <p:ph type="body" sz="quarter" idx="13" hasCustomPrompt="1"/>
          </p:nvPr>
        </p:nvSpPr>
        <p:spPr>
          <a:xfrm>
            <a:off x="468317" y="1203327"/>
            <a:ext cx="8207375" cy="639445"/>
          </a:xfrm>
          <a:prstGeom prst="rect">
            <a:avLst/>
          </a:prstGeom>
        </p:spPr>
        <p:txBody>
          <a:bodyPr vert="horz" lIns="0" tIns="0" rIns="0" bIns="0" anchor="b" anchorCtr="0"/>
          <a:lstStyle>
            <a:lvl1pPr marL="0" indent="0">
              <a:lnSpc>
                <a:spcPts val="3000"/>
              </a:lnSpc>
              <a:spcBef>
                <a:spcPts val="0"/>
              </a:spcBef>
              <a:buNone/>
              <a:defRPr sz="3200" b="1">
                <a:solidFill>
                  <a:schemeClr val="bg1"/>
                </a:solidFill>
              </a:defRPr>
            </a:lvl1pPr>
            <a:lvl2pPr marL="342892" indent="0">
              <a:buNone/>
              <a:defRPr/>
            </a:lvl2pPr>
            <a:lvl3pPr marL="685783" indent="0">
              <a:buNone/>
              <a:defRPr/>
            </a:lvl3pPr>
            <a:lvl4pPr marL="1028675" indent="0">
              <a:buNone/>
              <a:defRPr/>
            </a:lvl4pPr>
            <a:lvl5pPr marL="1371566" indent="0">
              <a:buNone/>
              <a:defRPr/>
            </a:lvl5pPr>
          </a:lstStyle>
          <a:p>
            <a:pPr lvl="0"/>
            <a:r>
              <a:rPr lang="en-US" dirty="0"/>
              <a:t>Click to edit Master title style</a:t>
            </a:r>
          </a:p>
        </p:txBody>
      </p:sp>
      <p:sp>
        <p:nvSpPr>
          <p:cNvPr id="9" name="Copyright"/>
          <p:cNvSpPr txBox="1"/>
          <p:nvPr userDrawn="1"/>
        </p:nvSpPr>
        <p:spPr>
          <a:xfrm>
            <a:off x="656205" y="4905632"/>
            <a:ext cx="2411875" cy="184666"/>
          </a:xfrm>
          <a:prstGeom prst="rect">
            <a:avLst/>
          </a:prstGeom>
          <a:noFill/>
        </p:spPr>
        <p:txBody>
          <a:bodyPr wrap="square" lIns="0" rIns="0" rtlCol="0" anchor="ctr" anchorCtr="0">
            <a:noAutofit/>
          </a:bodyPr>
          <a:lstStyle/>
          <a:p>
            <a:pPr algn="l"/>
            <a:r>
              <a:rPr lang="en-US" sz="450">
                <a:solidFill>
                  <a:schemeClr val="bg1"/>
                </a:solidFill>
              </a:rPr>
              <a:t>©2021 Grant Thornton Bharat LLP. Rights reserved.</a:t>
            </a:r>
            <a:endParaRPr lang="en-GB" sz="450" dirty="0">
              <a:solidFill>
                <a:schemeClr val="bg1"/>
              </a:solidFill>
            </a:endParaRPr>
          </a:p>
        </p:txBody>
      </p:sp>
      <p:sp>
        <p:nvSpPr>
          <p:cNvPr id="6" name="Slide Number Placeholder 5"/>
          <p:cNvSpPr>
            <a:spLocks noGrp="1"/>
          </p:cNvSpPr>
          <p:nvPr>
            <p:ph type="sldNum" sz="quarter" idx="14"/>
          </p:nvPr>
        </p:nvSpPr>
        <p:spPr/>
        <p:txBody>
          <a:bodyPr/>
          <a:lstStyle>
            <a:lvl1pPr algn="l">
              <a:defRPr>
                <a:solidFill>
                  <a:schemeClr val="bg1"/>
                </a:solidFill>
              </a:defRPr>
            </a:lvl1pPr>
          </a:lstStyle>
          <a:p>
            <a:fld id="{2FF48407-9AE9-463E-9826-84A5E1C60740}" type="slidenum">
              <a:rPr lang="en-GB" smtClean="0"/>
              <a:pPr/>
              <a:t>‹#›</a:t>
            </a:fld>
            <a:endParaRPr lang="en-GB" dirty="0"/>
          </a:p>
        </p:txBody>
      </p:sp>
    </p:spTree>
    <p:extLst>
      <p:ext uri="{BB962C8B-B14F-4D97-AF65-F5344CB8AC3E}">
        <p14:creationId xmlns:p14="http://schemas.microsoft.com/office/powerpoint/2010/main" val="332866555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42.xml><?xml version="1.0" encoding="utf-8"?>
<p:sldLayout xmlns:a="http://schemas.openxmlformats.org/drawingml/2006/main" xmlns:r="http://schemas.openxmlformats.org/officeDocument/2006/relationships" xmlns:p="http://schemas.openxmlformats.org/presentationml/2006/main" userDrawn="1">
  <p:cSld name="2_Title + Bullet list">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69371" y="1466850"/>
            <a:ext cx="8206318" cy="322897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Slide Number Placeholder 3"/>
          <p:cNvSpPr>
            <a:spLocks noGrp="1"/>
          </p:cNvSpPr>
          <p:nvPr>
            <p:ph type="sldNum" sz="quarter" idx="11"/>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40502872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43.xml><?xml version="1.0" encoding="utf-8"?>
<p:sldLayout xmlns:a="http://schemas.openxmlformats.org/drawingml/2006/main" xmlns:r="http://schemas.openxmlformats.org/officeDocument/2006/relationships" xmlns:p="http://schemas.openxmlformats.org/presentationml/2006/main" userDrawn="1">
  <p:cSld name="Title, Text and Chart">
    <p:spTree>
      <p:nvGrpSpPr>
        <p:cNvPr id="1" name=""/>
        <p:cNvGrpSpPr/>
        <p:nvPr/>
      </p:nvGrpSpPr>
      <p:grpSpPr>
        <a:xfrm>
          <a:off x="0" y="0"/>
          <a:ext cx="0" cy="0"/>
          <a:chOff x="0" y="0"/>
          <a:chExt cx="0" cy="0"/>
        </a:xfrm>
      </p:grpSpPr>
    </p:spTree>
    <p:extLst>
      <p:ext uri="{BB962C8B-B14F-4D97-AF65-F5344CB8AC3E}">
        <p14:creationId xmlns:p14="http://schemas.microsoft.com/office/powerpoint/2010/main" val="58866691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4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115029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userDrawn="1">
  <p:cSld name="Blank Layout: 02">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9483254"/>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showMasterSp="0" userDrawn="1">
  <p:cSld name="Title and Curved Photo">
    <p:spTree>
      <p:nvGrpSpPr>
        <p:cNvPr id="1" name=""/>
        <p:cNvGrpSpPr/>
        <p:nvPr/>
      </p:nvGrpSpPr>
      <p:grpSpPr>
        <a:xfrm>
          <a:off x="0" y="0"/>
          <a:ext cx="0" cy="0"/>
          <a:chOff x="0" y="0"/>
          <a:chExt cx="0" cy="0"/>
        </a:xfrm>
      </p:grpSpPr>
      <p:sp>
        <p:nvSpPr>
          <p:cNvPr id="3" name="Picture Placeholder 14"/>
          <p:cNvSpPr>
            <a:spLocks noGrp="1"/>
          </p:cNvSpPr>
          <p:nvPr>
            <p:ph type="pic" sz="quarter" idx="12" hasCustomPrompt="1"/>
          </p:nvPr>
        </p:nvSpPr>
        <p:spPr>
          <a:xfrm>
            <a:off x="4463821" y="1203326"/>
            <a:ext cx="4680181" cy="3940175"/>
          </a:xfrm>
          <a:custGeom>
            <a:avLst/>
            <a:gdLst>
              <a:gd name="connsiteX0" fmla="*/ 0 w 5751512"/>
              <a:gd name="connsiteY0" fmla="*/ 0 h 3946525"/>
              <a:gd name="connsiteX1" fmla="*/ 5751512 w 5751512"/>
              <a:gd name="connsiteY1" fmla="*/ 0 h 3946525"/>
              <a:gd name="connsiteX2" fmla="*/ 5751512 w 5751512"/>
              <a:gd name="connsiteY2" fmla="*/ 3946525 h 3946525"/>
              <a:gd name="connsiteX3" fmla="*/ 0 w 5751512"/>
              <a:gd name="connsiteY3" fmla="*/ 3946525 h 3946525"/>
              <a:gd name="connsiteX4" fmla="*/ 0 w 5751512"/>
              <a:gd name="connsiteY4" fmla="*/ 0 h 3946525"/>
              <a:gd name="connsiteX0" fmla="*/ 3038929 w 5751512"/>
              <a:gd name="connsiteY0" fmla="*/ 145143 h 3946525"/>
              <a:gd name="connsiteX1" fmla="*/ 5751512 w 5751512"/>
              <a:gd name="connsiteY1" fmla="*/ 0 h 3946525"/>
              <a:gd name="connsiteX2" fmla="*/ 5751512 w 5751512"/>
              <a:gd name="connsiteY2" fmla="*/ 3946525 h 3946525"/>
              <a:gd name="connsiteX3" fmla="*/ 0 w 5751512"/>
              <a:gd name="connsiteY3" fmla="*/ 3946525 h 3946525"/>
              <a:gd name="connsiteX4" fmla="*/ 3038929 w 5751512"/>
              <a:gd name="connsiteY4" fmla="*/ 145143 h 3946525"/>
              <a:gd name="connsiteX0" fmla="*/ 3038929 w 5751512"/>
              <a:gd name="connsiteY0" fmla="*/ 145143 h 3946525"/>
              <a:gd name="connsiteX1" fmla="*/ 5751512 w 5751512"/>
              <a:gd name="connsiteY1" fmla="*/ 0 h 3946525"/>
              <a:gd name="connsiteX2" fmla="*/ 5751512 w 5751512"/>
              <a:gd name="connsiteY2" fmla="*/ 3946525 h 3946525"/>
              <a:gd name="connsiteX3" fmla="*/ 0 w 5751512"/>
              <a:gd name="connsiteY3" fmla="*/ 3946525 h 3946525"/>
              <a:gd name="connsiteX4" fmla="*/ 3038929 w 5751512"/>
              <a:gd name="connsiteY4" fmla="*/ 145143 h 3946525"/>
              <a:gd name="connsiteX0" fmla="*/ 3185476 w 5898059"/>
              <a:gd name="connsiteY0" fmla="*/ 145143 h 3946525"/>
              <a:gd name="connsiteX1" fmla="*/ 5898059 w 5898059"/>
              <a:gd name="connsiteY1" fmla="*/ 0 h 3946525"/>
              <a:gd name="connsiteX2" fmla="*/ 5898059 w 5898059"/>
              <a:gd name="connsiteY2" fmla="*/ 3946525 h 3946525"/>
              <a:gd name="connsiteX3" fmla="*/ 146547 w 5898059"/>
              <a:gd name="connsiteY3" fmla="*/ 3946525 h 3946525"/>
              <a:gd name="connsiteX4" fmla="*/ 3185476 w 5898059"/>
              <a:gd name="connsiteY4" fmla="*/ 145143 h 3946525"/>
              <a:gd name="connsiteX0" fmla="*/ 4670912 w 5779285"/>
              <a:gd name="connsiteY0" fmla="*/ 53092 h 3946525"/>
              <a:gd name="connsiteX1" fmla="*/ 5779285 w 5779285"/>
              <a:gd name="connsiteY1" fmla="*/ 0 h 3946525"/>
              <a:gd name="connsiteX2" fmla="*/ 5779285 w 5779285"/>
              <a:gd name="connsiteY2" fmla="*/ 3946525 h 3946525"/>
              <a:gd name="connsiteX3" fmla="*/ 27773 w 5779285"/>
              <a:gd name="connsiteY3" fmla="*/ 3946525 h 3946525"/>
              <a:gd name="connsiteX4" fmla="*/ 4670912 w 5779285"/>
              <a:gd name="connsiteY4" fmla="*/ 53092 h 3946525"/>
              <a:gd name="connsiteX0" fmla="*/ 4661785 w 5770158"/>
              <a:gd name="connsiteY0" fmla="*/ 53092 h 3946525"/>
              <a:gd name="connsiteX1" fmla="*/ 5770158 w 5770158"/>
              <a:gd name="connsiteY1" fmla="*/ 0 h 3946525"/>
              <a:gd name="connsiteX2" fmla="*/ 5770158 w 5770158"/>
              <a:gd name="connsiteY2" fmla="*/ 3946525 h 3946525"/>
              <a:gd name="connsiteX3" fmla="*/ 18646 w 5770158"/>
              <a:gd name="connsiteY3" fmla="*/ 3946525 h 3946525"/>
              <a:gd name="connsiteX4" fmla="*/ 4661785 w 5770158"/>
              <a:gd name="connsiteY4" fmla="*/ 53092 h 3946525"/>
              <a:gd name="connsiteX0" fmla="*/ 4357352 w 5465725"/>
              <a:gd name="connsiteY0" fmla="*/ 53092 h 3946525"/>
              <a:gd name="connsiteX1" fmla="*/ 5465725 w 5465725"/>
              <a:gd name="connsiteY1" fmla="*/ 0 h 3946525"/>
              <a:gd name="connsiteX2" fmla="*/ 5465725 w 5465725"/>
              <a:gd name="connsiteY2" fmla="*/ 3946525 h 3946525"/>
              <a:gd name="connsiteX3" fmla="*/ 21686 w 5465725"/>
              <a:gd name="connsiteY3" fmla="*/ 3936297 h 3946525"/>
              <a:gd name="connsiteX4" fmla="*/ 4357352 w 5465725"/>
              <a:gd name="connsiteY4" fmla="*/ 53092 h 3946525"/>
              <a:gd name="connsiteX0" fmla="*/ 4337247 w 5445620"/>
              <a:gd name="connsiteY0" fmla="*/ 53092 h 3946525"/>
              <a:gd name="connsiteX1" fmla="*/ 5445620 w 5445620"/>
              <a:gd name="connsiteY1" fmla="*/ 0 h 3946525"/>
              <a:gd name="connsiteX2" fmla="*/ 5445620 w 5445620"/>
              <a:gd name="connsiteY2" fmla="*/ 3946525 h 3946525"/>
              <a:gd name="connsiteX3" fmla="*/ 1581 w 5445620"/>
              <a:gd name="connsiteY3" fmla="*/ 3936297 h 3946525"/>
              <a:gd name="connsiteX4" fmla="*/ 4337247 w 5445620"/>
              <a:gd name="connsiteY4" fmla="*/ 53092 h 3946525"/>
              <a:gd name="connsiteX0" fmla="*/ 5432791 w 5444953"/>
              <a:gd name="connsiteY0" fmla="*/ 12179 h 3946525"/>
              <a:gd name="connsiteX1" fmla="*/ 5444953 w 5444953"/>
              <a:gd name="connsiteY1" fmla="*/ 0 h 3946525"/>
              <a:gd name="connsiteX2" fmla="*/ 5444953 w 5444953"/>
              <a:gd name="connsiteY2" fmla="*/ 3946525 h 3946525"/>
              <a:gd name="connsiteX3" fmla="*/ 914 w 5444953"/>
              <a:gd name="connsiteY3" fmla="*/ 3936297 h 3946525"/>
              <a:gd name="connsiteX4" fmla="*/ 5432791 w 5444953"/>
              <a:gd name="connsiteY4" fmla="*/ 12179 h 3946525"/>
              <a:gd name="connsiteX0" fmla="*/ 5433450 w 5445612"/>
              <a:gd name="connsiteY0" fmla="*/ 12179 h 3946525"/>
              <a:gd name="connsiteX1" fmla="*/ 5445612 w 5445612"/>
              <a:gd name="connsiteY1" fmla="*/ 0 h 3946525"/>
              <a:gd name="connsiteX2" fmla="*/ 5445612 w 5445612"/>
              <a:gd name="connsiteY2" fmla="*/ 3946525 h 3946525"/>
              <a:gd name="connsiteX3" fmla="*/ 1573 w 5445612"/>
              <a:gd name="connsiteY3" fmla="*/ 3936297 h 3946525"/>
              <a:gd name="connsiteX4" fmla="*/ 5433450 w 5445612"/>
              <a:gd name="connsiteY4" fmla="*/ 12179 h 3946525"/>
              <a:gd name="connsiteX0" fmla="*/ 5380034 w 5392196"/>
              <a:gd name="connsiteY0" fmla="*/ 12179 h 3946525"/>
              <a:gd name="connsiteX1" fmla="*/ 5392196 w 5392196"/>
              <a:gd name="connsiteY1" fmla="*/ 0 h 3946525"/>
              <a:gd name="connsiteX2" fmla="*/ 5392196 w 5392196"/>
              <a:gd name="connsiteY2" fmla="*/ 3946525 h 3946525"/>
              <a:gd name="connsiteX3" fmla="*/ 1631 w 5392196"/>
              <a:gd name="connsiteY3" fmla="*/ 3721509 h 3946525"/>
              <a:gd name="connsiteX4" fmla="*/ 5380034 w 5392196"/>
              <a:gd name="connsiteY4" fmla="*/ 12179 h 3946525"/>
              <a:gd name="connsiteX0" fmla="*/ 5420095 w 5432257"/>
              <a:gd name="connsiteY0" fmla="*/ 12179 h 3946525"/>
              <a:gd name="connsiteX1" fmla="*/ 5432257 w 5432257"/>
              <a:gd name="connsiteY1" fmla="*/ 0 h 3946525"/>
              <a:gd name="connsiteX2" fmla="*/ 5432257 w 5432257"/>
              <a:gd name="connsiteY2" fmla="*/ 3946525 h 3946525"/>
              <a:gd name="connsiteX3" fmla="*/ 1587 w 5432257"/>
              <a:gd name="connsiteY3" fmla="*/ 3946525 h 3946525"/>
              <a:gd name="connsiteX4" fmla="*/ 5420095 w 5432257"/>
              <a:gd name="connsiteY4" fmla="*/ 12179 h 3946525"/>
              <a:gd name="connsiteX0" fmla="*/ 5420095 w 5432257"/>
              <a:gd name="connsiteY0" fmla="*/ 12179 h 3946525"/>
              <a:gd name="connsiteX1" fmla="*/ 5432257 w 5432257"/>
              <a:gd name="connsiteY1" fmla="*/ 0 h 3946525"/>
              <a:gd name="connsiteX2" fmla="*/ 5432257 w 5432257"/>
              <a:gd name="connsiteY2" fmla="*/ 3946525 h 3946525"/>
              <a:gd name="connsiteX3" fmla="*/ 1587 w 5432257"/>
              <a:gd name="connsiteY3" fmla="*/ 3946525 h 3946525"/>
              <a:gd name="connsiteX4" fmla="*/ 5420095 w 5432257"/>
              <a:gd name="connsiteY4" fmla="*/ 12179 h 3946525"/>
              <a:gd name="connsiteX0" fmla="*/ 5420024 w 5432186"/>
              <a:gd name="connsiteY0" fmla="*/ 12179 h 3946525"/>
              <a:gd name="connsiteX1" fmla="*/ 5432186 w 5432186"/>
              <a:gd name="connsiteY1" fmla="*/ 0 h 3946525"/>
              <a:gd name="connsiteX2" fmla="*/ 5432186 w 5432186"/>
              <a:gd name="connsiteY2" fmla="*/ 3946525 h 3946525"/>
              <a:gd name="connsiteX3" fmla="*/ 1516 w 5432186"/>
              <a:gd name="connsiteY3" fmla="*/ 3946525 h 3946525"/>
              <a:gd name="connsiteX4" fmla="*/ 5420024 w 5432186"/>
              <a:gd name="connsiteY4" fmla="*/ 12179 h 3946525"/>
              <a:gd name="connsiteX0" fmla="*/ 5464554 w 5476716"/>
              <a:gd name="connsiteY0" fmla="*/ 12179 h 3946525"/>
              <a:gd name="connsiteX1" fmla="*/ 5476716 w 5476716"/>
              <a:gd name="connsiteY1" fmla="*/ 0 h 3946525"/>
              <a:gd name="connsiteX2" fmla="*/ 5476716 w 5476716"/>
              <a:gd name="connsiteY2" fmla="*/ 3946525 h 3946525"/>
              <a:gd name="connsiteX3" fmla="*/ 1474 w 5476716"/>
              <a:gd name="connsiteY3" fmla="*/ 3946525 h 3946525"/>
              <a:gd name="connsiteX4" fmla="*/ 5464554 w 5476716"/>
              <a:gd name="connsiteY4" fmla="*/ 12179 h 3946525"/>
              <a:gd name="connsiteX0" fmla="*/ 5463080 w 5475242"/>
              <a:gd name="connsiteY0" fmla="*/ 12179 h 3946525"/>
              <a:gd name="connsiteX1" fmla="*/ 5475242 w 5475242"/>
              <a:gd name="connsiteY1" fmla="*/ 0 h 3946525"/>
              <a:gd name="connsiteX2" fmla="*/ 5475242 w 5475242"/>
              <a:gd name="connsiteY2" fmla="*/ 3946525 h 3946525"/>
              <a:gd name="connsiteX3" fmla="*/ 0 w 5475242"/>
              <a:gd name="connsiteY3" fmla="*/ 3946525 h 3946525"/>
              <a:gd name="connsiteX4" fmla="*/ 5463080 w 5475242"/>
              <a:gd name="connsiteY4" fmla="*/ 12179 h 3946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75242" h="3946525">
                <a:moveTo>
                  <a:pt x="5463080" y="12179"/>
                </a:moveTo>
                <a:lnTo>
                  <a:pt x="5475242" y="0"/>
                </a:lnTo>
                <a:lnTo>
                  <a:pt x="5475242" y="3946525"/>
                </a:lnTo>
                <a:lnTo>
                  <a:pt x="0" y="3946525"/>
                </a:lnTo>
                <a:cubicBezTo>
                  <a:pt x="282730" y="2678807"/>
                  <a:pt x="1479627" y="206377"/>
                  <a:pt x="5463080" y="12179"/>
                </a:cubicBezTo>
                <a:close/>
              </a:path>
            </a:pathLst>
          </a:custGeom>
          <a:noFill/>
        </p:spPr>
        <p:txBody>
          <a:bodyPr vert="horz" lIns="0" tIns="0" rIns="0" bIns="0" anchor="ctr" anchorCtr="1"/>
          <a:lstStyle>
            <a:lvl1pPr marL="0" indent="0" algn="r">
              <a:buNone/>
              <a:defRPr sz="1300">
                <a:solidFill>
                  <a:srgbClr val="00A7B5"/>
                </a:solidFill>
              </a:defRPr>
            </a:lvl1pPr>
          </a:lstStyle>
          <a:p>
            <a:r>
              <a:rPr lang="en-US" dirty="0"/>
              <a:t>Click icon to insert photo</a:t>
            </a:r>
          </a:p>
        </p:txBody>
      </p:sp>
      <p:sp>
        <p:nvSpPr>
          <p:cNvPr id="7" name="Copyright"/>
          <p:cNvSpPr txBox="1"/>
          <p:nvPr userDrawn="1"/>
        </p:nvSpPr>
        <p:spPr>
          <a:xfrm>
            <a:off x="471997" y="4905629"/>
            <a:ext cx="2411875" cy="184666"/>
          </a:xfrm>
          <a:prstGeom prst="rect">
            <a:avLst/>
          </a:prstGeom>
          <a:noFill/>
        </p:spPr>
        <p:txBody>
          <a:bodyPr wrap="square" lIns="0" rIns="0" rtlCol="0" anchor="ctr" anchorCtr="0">
            <a:noAutofit/>
          </a:bodyPr>
          <a:lstStyle/>
          <a:p>
            <a:pPr algn="l"/>
            <a:r>
              <a:rPr lang="en-US" sz="600">
                <a:solidFill>
                  <a:schemeClr val="tx1"/>
                </a:solidFill>
              </a:rPr>
              <a:t>©2021 Grant Thornton Bharat LLP. Rights reserved.</a:t>
            </a:r>
            <a:endParaRPr lang="en-US" sz="600" dirty="0">
              <a:solidFill>
                <a:schemeClr val="tx1"/>
              </a:solidFill>
            </a:endParaRPr>
          </a:p>
        </p:txBody>
      </p:sp>
      <p:cxnSp>
        <p:nvCxnSpPr>
          <p:cNvPr id="8" name="Straight Connector 7"/>
          <p:cNvCxnSpPr/>
          <p:nvPr userDrawn="1"/>
        </p:nvCxnSpPr>
        <p:spPr>
          <a:xfrm>
            <a:off x="469371" y="4887834"/>
            <a:ext cx="2626255" cy="0"/>
          </a:xfrm>
          <a:prstGeom prst="line">
            <a:avLst/>
          </a:prstGeom>
          <a:ln w="19050" cap="rnd">
            <a:solidFill>
              <a:srgbClr val="4F2D7F"/>
            </a:solidFill>
          </a:ln>
          <a:effectLst/>
        </p:spPr>
        <p:style>
          <a:lnRef idx="2">
            <a:schemeClr val="accent1"/>
          </a:lnRef>
          <a:fillRef idx="0">
            <a:schemeClr val="accent1"/>
          </a:fillRef>
          <a:effectRef idx="1">
            <a:schemeClr val="accent1"/>
          </a:effectRef>
          <a:fontRef idx="minor">
            <a:schemeClr val="tx1"/>
          </a:fontRef>
        </p:style>
      </p:cxnSp>
      <p:sp>
        <p:nvSpPr>
          <p:cNvPr id="11" name="Text Placeholder 21"/>
          <p:cNvSpPr>
            <a:spLocks noGrp="1"/>
          </p:cNvSpPr>
          <p:nvPr>
            <p:ph type="body" sz="quarter" idx="10" hasCustomPrompt="1"/>
          </p:nvPr>
        </p:nvSpPr>
        <p:spPr>
          <a:xfrm>
            <a:off x="470699" y="3307080"/>
            <a:ext cx="4029864" cy="367445"/>
          </a:xfrm>
          <a:prstGeom prst="rect">
            <a:avLst/>
          </a:prstGeom>
        </p:spPr>
        <p:txBody>
          <a:bodyPr vert="horz" lIns="0"/>
          <a:lstStyle>
            <a:lvl1pPr marL="0" indent="0">
              <a:buNone/>
              <a:defRPr sz="2000" b="1">
                <a:solidFill>
                  <a:srgbClr val="00A7B5"/>
                </a:solidFill>
              </a:defRPr>
            </a:lvl1pPr>
          </a:lstStyle>
          <a:p>
            <a:pPr lvl="0"/>
            <a:r>
              <a:rPr lang="en-US" dirty="0"/>
              <a:t>Click to add name</a:t>
            </a:r>
          </a:p>
        </p:txBody>
      </p:sp>
      <p:sp>
        <p:nvSpPr>
          <p:cNvPr id="12" name="Text Placeholder 21"/>
          <p:cNvSpPr>
            <a:spLocks noGrp="1"/>
          </p:cNvSpPr>
          <p:nvPr>
            <p:ph type="body" sz="quarter" idx="11" hasCustomPrompt="1"/>
          </p:nvPr>
        </p:nvSpPr>
        <p:spPr>
          <a:xfrm>
            <a:off x="468313" y="3718560"/>
            <a:ext cx="4032250" cy="399414"/>
          </a:xfrm>
          <a:prstGeom prst="rect">
            <a:avLst/>
          </a:prstGeom>
        </p:spPr>
        <p:txBody>
          <a:bodyPr vert="horz" lIns="0"/>
          <a:lstStyle>
            <a:lvl1pPr marL="0" indent="0">
              <a:buNone/>
              <a:defRPr sz="1800" baseline="0">
                <a:solidFill>
                  <a:srgbClr val="00A7B5"/>
                </a:solidFill>
              </a:defRPr>
            </a:lvl1pPr>
          </a:lstStyle>
          <a:p>
            <a:pPr lvl="0"/>
            <a:r>
              <a:rPr lang="en-US" dirty="0"/>
              <a:t>Click to add position or firm</a:t>
            </a:r>
          </a:p>
        </p:txBody>
      </p:sp>
      <p:sp>
        <p:nvSpPr>
          <p:cNvPr id="14" name="Text Placeholder 3"/>
          <p:cNvSpPr>
            <a:spLocks noGrp="1"/>
          </p:cNvSpPr>
          <p:nvPr>
            <p:ph type="body" sz="quarter" idx="13" hasCustomPrompt="1"/>
          </p:nvPr>
        </p:nvSpPr>
        <p:spPr>
          <a:xfrm>
            <a:off x="474620" y="1359603"/>
            <a:ext cx="4025944" cy="1140712"/>
          </a:xfrm>
          <a:prstGeom prst="rect">
            <a:avLst/>
          </a:prstGeom>
        </p:spPr>
        <p:txBody>
          <a:bodyPr vert="horz" lIns="0" tIns="0" rIns="0" bIns="0"/>
          <a:lstStyle>
            <a:lvl1pPr marL="0" indent="0">
              <a:lnSpc>
                <a:spcPts val="4000"/>
              </a:lnSpc>
              <a:spcBef>
                <a:spcPts val="0"/>
              </a:spcBef>
              <a:buNone/>
              <a:defRPr sz="3000" b="1">
                <a:solidFill>
                  <a:srgbClr val="4F2D7F"/>
                </a:solidFill>
              </a:defRPr>
            </a:lvl1pPr>
            <a:lvl2pPr marL="457189" indent="0">
              <a:buNone/>
              <a:defRPr/>
            </a:lvl2pPr>
            <a:lvl3pPr marL="914378" indent="0">
              <a:buNone/>
              <a:defRPr/>
            </a:lvl3pPr>
            <a:lvl4pPr marL="1371566" indent="0">
              <a:buNone/>
              <a:defRPr/>
            </a:lvl4pPr>
            <a:lvl5pPr marL="1828754" indent="0">
              <a:buNone/>
              <a:defRPr/>
            </a:lvl5pPr>
          </a:lstStyle>
          <a:p>
            <a:pPr lvl="0"/>
            <a:r>
              <a:rPr lang="en-US" dirty="0"/>
              <a:t>Click here to add </a:t>
            </a:r>
            <a:br>
              <a:rPr lang="en-US" dirty="0"/>
            </a:br>
            <a:r>
              <a:rPr lang="en-US" dirty="0"/>
              <a:t>title on this slide</a:t>
            </a:r>
          </a:p>
        </p:txBody>
      </p:sp>
      <p:pic>
        <p:nvPicPr>
          <p:cNvPr id="13" name="GTLogoNoTag" hidden="1">
            <a:extLst>
              <a:ext uri="{FF2B5EF4-FFF2-40B4-BE49-F238E27FC236}">
                <a16:creationId xmlns:a16="http://schemas.microsoft.com/office/drawing/2014/main" id="{0DEFB368-B217-4A16-9BFE-6CA85D72D84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49367" y="426050"/>
            <a:ext cx="1961941" cy="638130"/>
          </a:xfrm>
          <a:prstGeom prst="rect">
            <a:avLst/>
          </a:prstGeom>
        </p:spPr>
      </p:pic>
      <p:pic>
        <p:nvPicPr>
          <p:cNvPr id="15" name="Picture 14">
            <a:extLst>
              <a:ext uri="{FF2B5EF4-FFF2-40B4-BE49-F238E27FC236}">
                <a16:creationId xmlns:a16="http://schemas.microsoft.com/office/drawing/2014/main" id="{E9855F26-60C0-44F9-A088-D0074367D07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442200" y="468323"/>
            <a:ext cx="1233151" cy="338061"/>
          </a:xfrm>
          <a:prstGeom prst="rect">
            <a:avLst/>
          </a:prstGeom>
        </p:spPr>
      </p:pic>
      <p:pic>
        <p:nvPicPr>
          <p:cNvPr id="18" name="Picture 17">
            <a:extLst>
              <a:ext uri="{FF2B5EF4-FFF2-40B4-BE49-F238E27FC236}">
                <a16:creationId xmlns:a16="http://schemas.microsoft.com/office/drawing/2014/main" id="{BC35EA71-4480-40E0-9997-89C031C9AE6D}"/>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49367" y="453452"/>
            <a:ext cx="2130322" cy="396676"/>
          </a:xfrm>
          <a:prstGeom prst="rect">
            <a:avLst/>
          </a:prstGeom>
        </p:spPr>
      </p:pic>
    </p:spTree>
    <p:extLst>
      <p:ext uri="{BB962C8B-B14F-4D97-AF65-F5344CB8AC3E}">
        <p14:creationId xmlns:p14="http://schemas.microsoft.com/office/powerpoint/2010/main" val="4049191822"/>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showMasterSp="0" type="obj">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 y="0"/>
            <a:ext cx="9143999" cy="5143498"/>
          </a:xfrm>
          <a:prstGeom prst="rect">
            <a:avLst/>
          </a:prstGeom>
          <a:blipFill>
            <a:blip r:embed="rId2" cstate="print"/>
            <a:stretch>
              <a:fillRect/>
            </a:stretch>
          </a:blipFill>
        </p:spPr>
        <p:txBody>
          <a:bodyPr wrap="square" lIns="0" tIns="0" rIns="0" bIns="0" rtlCol="0"/>
          <a:lstStyle/>
          <a:p>
            <a:endParaRPr sz="1350"/>
          </a:p>
        </p:txBody>
      </p:sp>
      <p:sp>
        <p:nvSpPr>
          <p:cNvPr id="2" name="Holder 2"/>
          <p:cNvSpPr>
            <a:spLocks noGrp="1"/>
          </p:cNvSpPr>
          <p:nvPr>
            <p:ph type="title"/>
          </p:nvPr>
        </p:nvSpPr>
        <p:spPr/>
        <p:txBody>
          <a:bodyPr lIns="0" tIns="0" rIns="0" bIns="0"/>
          <a:lstStyle>
            <a:lvl1pPr>
              <a:defRPr sz="2100" b="1" i="0">
                <a:solidFill>
                  <a:srgbClr val="4F2C7E"/>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450" b="0" i="0">
                <a:solidFill>
                  <a:schemeClr val="tx1"/>
                </a:solidFill>
                <a:latin typeface="Arial"/>
                <a:cs typeface="Arial"/>
              </a:defRPr>
            </a:lvl1pPr>
          </a:lstStyle>
          <a:p>
            <a:pPr marL="9525">
              <a:spcBef>
                <a:spcPts val="30"/>
              </a:spcBef>
            </a:pPr>
            <a:endParaRPr lang="en-US"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5" name="Holder 5"/>
          <p:cNvSpPr>
            <a:spLocks noGrp="1"/>
          </p:cNvSpPr>
          <p:nvPr>
            <p:ph type="sldNum" sz="quarter" idx="7"/>
          </p:nvPr>
        </p:nvSpPr>
        <p:spPr/>
        <p:txBody>
          <a:bodyPr lIns="0" tIns="0" rIns="0" bIns="0"/>
          <a:lstStyle>
            <a:lvl1pPr>
              <a:defRPr sz="450" b="1" i="0">
                <a:solidFill>
                  <a:schemeClr val="tx1"/>
                </a:solidFill>
                <a:latin typeface="Arial"/>
                <a:cs typeface="Arial"/>
              </a:defRPr>
            </a:lvl1pPr>
          </a:lstStyle>
          <a:p>
            <a:pPr marL="28575">
              <a:spcBef>
                <a:spcPts val="30"/>
              </a:spcBef>
            </a:pPr>
            <a:fld id="{81D60167-4931-47E6-BA6A-407CBD079E47}" type="slidenum">
              <a:rPr lang="en-US" spc="-4" smtClean="0"/>
              <a:pPr marL="28575">
                <a:spcBef>
                  <a:spcPts val="30"/>
                </a:spcBef>
              </a:pPr>
              <a:t>‹#›</a:t>
            </a:fld>
            <a:endParaRPr lang="en-US" spc="-4" dirty="0"/>
          </a:p>
        </p:txBody>
      </p:sp>
    </p:spTree>
    <p:extLst>
      <p:ext uri="{BB962C8B-B14F-4D97-AF65-F5344CB8AC3E}">
        <p14:creationId xmlns:p14="http://schemas.microsoft.com/office/powerpoint/2010/main" val="4127228687"/>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showMasterSp="0" preserve="1" userDrawn="1">
  <p:cSld name="Title and Photo">
    <p:spTree>
      <p:nvGrpSpPr>
        <p:cNvPr id="1" name=""/>
        <p:cNvGrpSpPr/>
        <p:nvPr/>
      </p:nvGrpSpPr>
      <p:grpSpPr>
        <a:xfrm>
          <a:off x="0" y="0"/>
          <a:ext cx="0" cy="0"/>
          <a:chOff x="0" y="0"/>
          <a:chExt cx="0" cy="0"/>
        </a:xfrm>
      </p:grpSpPr>
      <p:sp>
        <p:nvSpPr>
          <p:cNvPr id="3" name="Text Placeholder 21"/>
          <p:cNvSpPr>
            <a:spLocks noGrp="1"/>
          </p:cNvSpPr>
          <p:nvPr>
            <p:ph type="body" sz="quarter" idx="10" hasCustomPrompt="1"/>
          </p:nvPr>
        </p:nvSpPr>
        <p:spPr>
          <a:xfrm>
            <a:off x="470699" y="3307079"/>
            <a:ext cx="4029864" cy="367445"/>
          </a:xfrm>
          <a:prstGeom prst="rect">
            <a:avLst/>
          </a:prstGeom>
        </p:spPr>
        <p:txBody>
          <a:bodyPr vert="horz" lIns="0"/>
          <a:lstStyle>
            <a:lvl1pPr marL="0" indent="0">
              <a:buNone/>
              <a:defRPr sz="2000" b="1">
                <a:solidFill>
                  <a:srgbClr val="00A7B5"/>
                </a:solidFill>
              </a:defRPr>
            </a:lvl1pPr>
          </a:lstStyle>
          <a:p>
            <a:pPr lvl="0"/>
            <a:r>
              <a:rPr lang="en-US" dirty="0"/>
              <a:t>Click to add name</a:t>
            </a:r>
          </a:p>
        </p:txBody>
      </p:sp>
      <p:sp>
        <p:nvSpPr>
          <p:cNvPr id="4" name="Text Placeholder 21"/>
          <p:cNvSpPr>
            <a:spLocks noGrp="1"/>
          </p:cNvSpPr>
          <p:nvPr>
            <p:ph type="body" sz="quarter" idx="11" hasCustomPrompt="1"/>
          </p:nvPr>
        </p:nvSpPr>
        <p:spPr>
          <a:xfrm>
            <a:off x="468313" y="3718560"/>
            <a:ext cx="4032250" cy="399414"/>
          </a:xfrm>
          <a:prstGeom prst="rect">
            <a:avLst/>
          </a:prstGeom>
        </p:spPr>
        <p:txBody>
          <a:bodyPr vert="horz" lIns="0"/>
          <a:lstStyle>
            <a:lvl1pPr marL="0" indent="0">
              <a:buNone/>
              <a:defRPr sz="1800" baseline="0">
                <a:solidFill>
                  <a:srgbClr val="00A7B5"/>
                </a:solidFill>
              </a:defRPr>
            </a:lvl1pPr>
          </a:lstStyle>
          <a:p>
            <a:pPr lvl="0"/>
            <a:r>
              <a:rPr lang="en-US" dirty="0"/>
              <a:t>Click to add position or firm</a:t>
            </a:r>
          </a:p>
        </p:txBody>
      </p:sp>
      <p:sp>
        <p:nvSpPr>
          <p:cNvPr id="5" name="Picture Placeholder 2"/>
          <p:cNvSpPr>
            <a:spLocks noGrp="1"/>
          </p:cNvSpPr>
          <p:nvPr>
            <p:ph type="pic" idx="1" hasCustomPrompt="1"/>
          </p:nvPr>
        </p:nvSpPr>
        <p:spPr>
          <a:xfrm>
            <a:off x="4679950" y="1023938"/>
            <a:ext cx="4464050" cy="4119561"/>
          </a:xfrm>
          <a:prstGeom prst="rect">
            <a:avLst/>
          </a:prstGeom>
        </p:spPr>
        <p:txBody>
          <a:bodyPr lIns="0" tIns="0" rIns="0" bIns="0" anchor="ctr" anchorCtr="1"/>
          <a:lstStyle>
            <a:lvl1pPr marL="0" indent="0">
              <a:buNone/>
              <a:defRPr sz="1300" baseline="0">
                <a:solidFill>
                  <a:srgbClr val="00A7B5"/>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illustration</a:t>
            </a:r>
          </a:p>
        </p:txBody>
      </p:sp>
      <p:sp>
        <p:nvSpPr>
          <p:cNvPr id="6" name="Text Placeholder 3"/>
          <p:cNvSpPr>
            <a:spLocks noGrp="1"/>
          </p:cNvSpPr>
          <p:nvPr>
            <p:ph type="body" sz="quarter" idx="13" hasCustomPrompt="1"/>
          </p:nvPr>
        </p:nvSpPr>
        <p:spPr>
          <a:xfrm>
            <a:off x="474619" y="1359602"/>
            <a:ext cx="4025944" cy="1140712"/>
          </a:xfrm>
          <a:prstGeom prst="rect">
            <a:avLst/>
          </a:prstGeom>
        </p:spPr>
        <p:txBody>
          <a:bodyPr vert="horz" lIns="0" tIns="0" rIns="0" bIns="0"/>
          <a:lstStyle>
            <a:lvl1pPr marL="0" indent="0">
              <a:lnSpc>
                <a:spcPts val="4000"/>
              </a:lnSpc>
              <a:spcBef>
                <a:spcPts val="0"/>
              </a:spcBef>
              <a:buNone/>
              <a:defRPr sz="3000" b="1">
                <a:solidFill>
                  <a:srgbClr val="4F2D7F"/>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here to add </a:t>
            </a:r>
            <a:br>
              <a:rPr lang="en-US" dirty="0"/>
            </a:br>
            <a:r>
              <a:rPr lang="en-US" dirty="0"/>
              <a:t>title on this slide</a:t>
            </a:r>
          </a:p>
        </p:txBody>
      </p:sp>
      <p:sp>
        <p:nvSpPr>
          <p:cNvPr id="7" name="Copyright"/>
          <p:cNvSpPr txBox="1"/>
          <p:nvPr userDrawn="1"/>
        </p:nvSpPr>
        <p:spPr>
          <a:xfrm>
            <a:off x="471996" y="4905628"/>
            <a:ext cx="2411875" cy="184666"/>
          </a:xfrm>
          <a:prstGeom prst="rect">
            <a:avLst/>
          </a:prstGeom>
          <a:noFill/>
        </p:spPr>
        <p:txBody>
          <a:bodyPr wrap="square" lIns="0" rIns="0" rtlCol="0" anchor="ctr" anchorCtr="0">
            <a:noAutofit/>
          </a:bodyPr>
          <a:lstStyle/>
          <a:p>
            <a:pPr algn="l"/>
            <a:r>
              <a:rPr lang="en-US" sz="600">
                <a:solidFill>
                  <a:schemeClr val="tx1"/>
                </a:solidFill>
              </a:rPr>
              <a:t>©2020 Grant Thornton India LLP. All rights reserved.</a:t>
            </a:r>
            <a:endParaRPr lang="en-GB" sz="600" dirty="0">
              <a:solidFill>
                <a:schemeClr val="tx1"/>
              </a:solidFill>
            </a:endParaRPr>
          </a:p>
        </p:txBody>
      </p:sp>
      <p:cxnSp>
        <p:nvCxnSpPr>
          <p:cNvPr id="8" name="Straight Connector 7"/>
          <p:cNvCxnSpPr/>
          <p:nvPr userDrawn="1"/>
        </p:nvCxnSpPr>
        <p:spPr>
          <a:xfrm>
            <a:off x="469370" y="4887834"/>
            <a:ext cx="2626255" cy="0"/>
          </a:xfrm>
          <a:prstGeom prst="line">
            <a:avLst/>
          </a:prstGeom>
          <a:ln w="19050" cap="rnd">
            <a:solidFill>
              <a:srgbClr val="4F2D7F"/>
            </a:solidFill>
          </a:ln>
          <a:effectLst/>
        </p:spPr>
        <p:style>
          <a:lnRef idx="2">
            <a:schemeClr val="accent1"/>
          </a:lnRef>
          <a:fillRef idx="0">
            <a:schemeClr val="accent1"/>
          </a:fillRef>
          <a:effectRef idx="1">
            <a:schemeClr val="accent1"/>
          </a:effectRef>
          <a:fontRef idx="minor">
            <a:schemeClr val="tx1"/>
          </a:fontRef>
        </p:style>
      </p:cxnSp>
      <p:pic>
        <p:nvPicPr>
          <p:cNvPr id="13" name="GTLogoNoTag" hidden="1">
            <a:extLst>
              <a:ext uri="{FF2B5EF4-FFF2-40B4-BE49-F238E27FC236}">
                <a16:creationId xmlns:a16="http://schemas.microsoft.com/office/drawing/2014/main" id="{079B74A2-711F-4356-B454-56CFD65621AB}"/>
              </a:ext>
            </a:extLst>
          </p:cNvPr>
          <p:cNvPicPr>
            <a:picLocks noChangeAspect="1"/>
          </p:cNvPicPr>
          <p:nvPr userDrawn="1"/>
        </p:nvPicPr>
        <p:blipFill>
          <a:blip r:embed="rId2"/>
          <a:stretch>
            <a:fillRect/>
          </a:stretch>
        </p:blipFill>
        <p:spPr>
          <a:xfrm>
            <a:off x="449366" y="426050"/>
            <a:ext cx="1961941" cy="638130"/>
          </a:xfrm>
          <a:prstGeom prst="rect">
            <a:avLst/>
          </a:prstGeom>
        </p:spPr>
      </p:pic>
      <p:sp>
        <p:nvSpPr>
          <p:cNvPr id="10" name="Rectangle 9">
            <a:extLst>
              <a:ext uri="{FF2B5EF4-FFF2-40B4-BE49-F238E27FC236}">
                <a16:creationId xmlns:a16="http://schemas.microsoft.com/office/drawing/2014/main" id="{A45681E2-1278-4F58-89D6-6AF51E9E542C}"/>
              </a:ext>
            </a:extLst>
          </p:cNvPr>
          <p:cNvSpPr/>
          <p:nvPr userDrawn="1"/>
        </p:nvSpPr>
        <p:spPr>
          <a:xfrm>
            <a:off x="9220200" y="0"/>
            <a:ext cx="1466850" cy="1754293"/>
          </a:xfrm>
          <a:prstGeom prst="rect">
            <a:avLst/>
          </a:prstGeom>
          <a:solidFill>
            <a:schemeClr val="bg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l">
              <a:spcAft>
                <a:spcPts val="600"/>
              </a:spcAft>
            </a:pPr>
            <a:r>
              <a:rPr lang="en-GB" sz="800" b="1" dirty="0"/>
              <a:t>ILLUSTRATION </a:t>
            </a:r>
            <a:br>
              <a:rPr lang="en-GB" sz="800" b="1" dirty="0"/>
            </a:br>
            <a:r>
              <a:rPr lang="en-GB" sz="800" b="1" dirty="0"/>
              <a:t>COVER OPTION </a:t>
            </a:r>
          </a:p>
          <a:p>
            <a:pPr algn="l">
              <a:spcAft>
                <a:spcPts val="600"/>
              </a:spcAft>
            </a:pPr>
            <a:r>
              <a:rPr lang="en-GB" sz="800" dirty="0"/>
              <a:t>To insert an illustration click on the image frame and then insert your illustration using the </a:t>
            </a:r>
            <a:r>
              <a:rPr lang="en-GB" sz="800" dirty="0" err="1"/>
              <a:t>BrandCentral</a:t>
            </a:r>
            <a:r>
              <a:rPr lang="en-GB" sz="800" dirty="0"/>
              <a:t> button on your toolbar. To scale, crop and move the illustration, right click and choose the crop tool. You can now scale and move the illustration to the desired position.</a:t>
            </a:r>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42199" y="468323"/>
            <a:ext cx="1233151" cy="338061"/>
          </a:xfrm>
          <a:prstGeom prst="rect">
            <a:avLst/>
          </a:prstGeom>
        </p:spPr>
      </p:pic>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49366" y="453451"/>
            <a:ext cx="2130322" cy="396676"/>
          </a:xfrm>
          <a:prstGeom prst="rect">
            <a:avLst/>
          </a:prstGeom>
        </p:spPr>
      </p:pic>
    </p:spTree>
    <p:extLst>
      <p:ext uri="{BB962C8B-B14F-4D97-AF65-F5344CB8AC3E}">
        <p14:creationId xmlns:p14="http://schemas.microsoft.com/office/powerpoint/2010/main" val="2026128402"/>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preserve="1" userDrawn="1">
  <p:cSld name="Title and Curved Photo">
    <p:spTree>
      <p:nvGrpSpPr>
        <p:cNvPr id="1" name=""/>
        <p:cNvGrpSpPr/>
        <p:nvPr/>
      </p:nvGrpSpPr>
      <p:grpSpPr>
        <a:xfrm>
          <a:off x="0" y="0"/>
          <a:ext cx="0" cy="0"/>
          <a:chOff x="0" y="0"/>
          <a:chExt cx="0" cy="0"/>
        </a:xfrm>
      </p:grpSpPr>
      <p:sp>
        <p:nvSpPr>
          <p:cNvPr id="3" name="Picture Placeholder 14"/>
          <p:cNvSpPr>
            <a:spLocks noGrp="1"/>
          </p:cNvSpPr>
          <p:nvPr>
            <p:ph type="pic" sz="quarter" idx="12" hasCustomPrompt="1"/>
          </p:nvPr>
        </p:nvSpPr>
        <p:spPr>
          <a:xfrm>
            <a:off x="4463820" y="1203325"/>
            <a:ext cx="4680181" cy="3940175"/>
          </a:xfrm>
          <a:custGeom>
            <a:avLst/>
            <a:gdLst>
              <a:gd name="connsiteX0" fmla="*/ 0 w 5751512"/>
              <a:gd name="connsiteY0" fmla="*/ 0 h 3946525"/>
              <a:gd name="connsiteX1" fmla="*/ 5751512 w 5751512"/>
              <a:gd name="connsiteY1" fmla="*/ 0 h 3946525"/>
              <a:gd name="connsiteX2" fmla="*/ 5751512 w 5751512"/>
              <a:gd name="connsiteY2" fmla="*/ 3946525 h 3946525"/>
              <a:gd name="connsiteX3" fmla="*/ 0 w 5751512"/>
              <a:gd name="connsiteY3" fmla="*/ 3946525 h 3946525"/>
              <a:gd name="connsiteX4" fmla="*/ 0 w 5751512"/>
              <a:gd name="connsiteY4" fmla="*/ 0 h 3946525"/>
              <a:gd name="connsiteX0" fmla="*/ 3038929 w 5751512"/>
              <a:gd name="connsiteY0" fmla="*/ 145143 h 3946525"/>
              <a:gd name="connsiteX1" fmla="*/ 5751512 w 5751512"/>
              <a:gd name="connsiteY1" fmla="*/ 0 h 3946525"/>
              <a:gd name="connsiteX2" fmla="*/ 5751512 w 5751512"/>
              <a:gd name="connsiteY2" fmla="*/ 3946525 h 3946525"/>
              <a:gd name="connsiteX3" fmla="*/ 0 w 5751512"/>
              <a:gd name="connsiteY3" fmla="*/ 3946525 h 3946525"/>
              <a:gd name="connsiteX4" fmla="*/ 3038929 w 5751512"/>
              <a:gd name="connsiteY4" fmla="*/ 145143 h 3946525"/>
              <a:gd name="connsiteX0" fmla="*/ 3038929 w 5751512"/>
              <a:gd name="connsiteY0" fmla="*/ 145143 h 3946525"/>
              <a:gd name="connsiteX1" fmla="*/ 5751512 w 5751512"/>
              <a:gd name="connsiteY1" fmla="*/ 0 h 3946525"/>
              <a:gd name="connsiteX2" fmla="*/ 5751512 w 5751512"/>
              <a:gd name="connsiteY2" fmla="*/ 3946525 h 3946525"/>
              <a:gd name="connsiteX3" fmla="*/ 0 w 5751512"/>
              <a:gd name="connsiteY3" fmla="*/ 3946525 h 3946525"/>
              <a:gd name="connsiteX4" fmla="*/ 3038929 w 5751512"/>
              <a:gd name="connsiteY4" fmla="*/ 145143 h 3946525"/>
              <a:gd name="connsiteX0" fmla="*/ 3185476 w 5898059"/>
              <a:gd name="connsiteY0" fmla="*/ 145143 h 3946525"/>
              <a:gd name="connsiteX1" fmla="*/ 5898059 w 5898059"/>
              <a:gd name="connsiteY1" fmla="*/ 0 h 3946525"/>
              <a:gd name="connsiteX2" fmla="*/ 5898059 w 5898059"/>
              <a:gd name="connsiteY2" fmla="*/ 3946525 h 3946525"/>
              <a:gd name="connsiteX3" fmla="*/ 146547 w 5898059"/>
              <a:gd name="connsiteY3" fmla="*/ 3946525 h 3946525"/>
              <a:gd name="connsiteX4" fmla="*/ 3185476 w 5898059"/>
              <a:gd name="connsiteY4" fmla="*/ 145143 h 3946525"/>
              <a:gd name="connsiteX0" fmla="*/ 4670912 w 5779285"/>
              <a:gd name="connsiteY0" fmla="*/ 53092 h 3946525"/>
              <a:gd name="connsiteX1" fmla="*/ 5779285 w 5779285"/>
              <a:gd name="connsiteY1" fmla="*/ 0 h 3946525"/>
              <a:gd name="connsiteX2" fmla="*/ 5779285 w 5779285"/>
              <a:gd name="connsiteY2" fmla="*/ 3946525 h 3946525"/>
              <a:gd name="connsiteX3" fmla="*/ 27773 w 5779285"/>
              <a:gd name="connsiteY3" fmla="*/ 3946525 h 3946525"/>
              <a:gd name="connsiteX4" fmla="*/ 4670912 w 5779285"/>
              <a:gd name="connsiteY4" fmla="*/ 53092 h 3946525"/>
              <a:gd name="connsiteX0" fmla="*/ 4661785 w 5770158"/>
              <a:gd name="connsiteY0" fmla="*/ 53092 h 3946525"/>
              <a:gd name="connsiteX1" fmla="*/ 5770158 w 5770158"/>
              <a:gd name="connsiteY1" fmla="*/ 0 h 3946525"/>
              <a:gd name="connsiteX2" fmla="*/ 5770158 w 5770158"/>
              <a:gd name="connsiteY2" fmla="*/ 3946525 h 3946525"/>
              <a:gd name="connsiteX3" fmla="*/ 18646 w 5770158"/>
              <a:gd name="connsiteY3" fmla="*/ 3946525 h 3946525"/>
              <a:gd name="connsiteX4" fmla="*/ 4661785 w 5770158"/>
              <a:gd name="connsiteY4" fmla="*/ 53092 h 3946525"/>
              <a:gd name="connsiteX0" fmla="*/ 4357352 w 5465725"/>
              <a:gd name="connsiteY0" fmla="*/ 53092 h 3946525"/>
              <a:gd name="connsiteX1" fmla="*/ 5465725 w 5465725"/>
              <a:gd name="connsiteY1" fmla="*/ 0 h 3946525"/>
              <a:gd name="connsiteX2" fmla="*/ 5465725 w 5465725"/>
              <a:gd name="connsiteY2" fmla="*/ 3946525 h 3946525"/>
              <a:gd name="connsiteX3" fmla="*/ 21686 w 5465725"/>
              <a:gd name="connsiteY3" fmla="*/ 3936297 h 3946525"/>
              <a:gd name="connsiteX4" fmla="*/ 4357352 w 5465725"/>
              <a:gd name="connsiteY4" fmla="*/ 53092 h 3946525"/>
              <a:gd name="connsiteX0" fmla="*/ 4337247 w 5445620"/>
              <a:gd name="connsiteY0" fmla="*/ 53092 h 3946525"/>
              <a:gd name="connsiteX1" fmla="*/ 5445620 w 5445620"/>
              <a:gd name="connsiteY1" fmla="*/ 0 h 3946525"/>
              <a:gd name="connsiteX2" fmla="*/ 5445620 w 5445620"/>
              <a:gd name="connsiteY2" fmla="*/ 3946525 h 3946525"/>
              <a:gd name="connsiteX3" fmla="*/ 1581 w 5445620"/>
              <a:gd name="connsiteY3" fmla="*/ 3936297 h 3946525"/>
              <a:gd name="connsiteX4" fmla="*/ 4337247 w 5445620"/>
              <a:gd name="connsiteY4" fmla="*/ 53092 h 3946525"/>
              <a:gd name="connsiteX0" fmla="*/ 5432791 w 5444953"/>
              <a:gd name="connsiteY0" fmla="*/ 12179 h 3946525"/>
              <a:gd name="connsiteX1" fmla="*/ 5444953 w 5444953"/>
              <a:gd name="connsiteY1" fmla="*/ 0 h 3946525"/>
              <a:gd name="connsiteX2" fmla="*/ 5444953 w 5444953"/>
              <a:gd name="connsiteY2" fmla="*/ 3946525 h 3946525"/>
              <a:gd name="connsiteX3" fmla="*/ 914 w 5444953"/>
              <a:gd name="connsiteY3" fmla="*/ 3936297 h 3946525"/>
              <a:gd name="connsiteX4" fmla="*/ 5432791 w 5444953"/>
              <a:gd name="connsiteY4" fmla="*/ 12179 h 3946525"/>
              <a:gd name="connsiteX0" fmla="*/ 5433450 w 5445612"/>
              <a:gd name="connsiteY0" fmla="*/ 12179 h 3946525"/>
              <a:gd name="connsiteX1" fmla="*/ 5445612 w 5445612"/>
              <a:gd name="connsiteY1" fmla="*/ 0 h 3946525"/>
              <a:gd name="connsiteX2" fmla="*/ 5445612 w 5445612"/>
              <a:gd name="connsiteY2" fmla="*/ 3946525 h 3946525"/>
              <a:gd name="connsiteX3" fmla="*/ 1573 w 5445612"/>
              <a:gd name="connsiteY3" fmla="*/ 3936297 h 3946525"/>
              <a:gd name="connsiteX4" fmla="*/ 5433450 w 5445612"/>
              <a:gd name="connsiteY4" fmla="*/ 12179 h 3946525"/>
              <a:gd name="connsiteX0" fmla="*/ 5380034 w 5392196"/>
              <a:gd name="connsiteY0" fmla="*/ 12179 h 3946525"/>
              <a:gd name="connsiteX1" fmla="*/ 5392196 w 5392196"/>
              <a:gd name="connsiteY1" fmla="*/ 0 h 3946525"/>
              <a:gd name="connsiteX2" fmla="*/ 5392196 w 5392196"/>
              <a:gd name="connsiteY2" fmla="*/ 3946525 h 3946525"/>
              <a:gd name="connsiteX3" fmla="*/ 1631 w 5392196"/>
              <a:gd name="connsiteY3" fmla="*/ 3721509 h 3946525"/>
              <a:gd name="connsiteX4" fmla="*/ 5380034 w 5392196"/>
              <a:gd name="connsiteY4" fmla="*/ 12179 h 3946525"/>
              <a:gd name="connsiteX0" fmla="*/ 5420095 w 5432257"/>
              <a:gd name="connsiteY0" fmla="*/ 12179 h 3946525"/>
              <a:gd name="connsiteX1" fmla="*/ 5432257 w 5432257"/>
              <a:gd name="connsiteY1" fmla="*/ 0 h 3946525"/>
              <a:gd name="connsiteX2" fmla="*/ 5432257 w 5432257"/>
              <a:gd name="connsiteY2" fmla="*/ 3946525 h 3946525"/>
              <a:gd name="connsiteX3" fmla="*/ 1587 w 5432257"/>
              <a:gd name="connsiteY3" fmla="*/ 3946525 h 3946525"/>
              <a:gd name="connsiteX4" fmla="*/ 5420095 w 5432257"/>
              <a:gd name="connsiteY4" fmla="*/ 12179 h 3946525"/>
              <a:gd name="connsiteX0" fmla="*/ 5420095 w 5432257"/>
              <a:gd name="connsiteY0" fmla="*/ 12179 h 3946525"/>
              <a:gd name="connsiteX1" fmla="*/ 5432257 w 5432257"/>
              <a:gd name="connsiteY1" fmla="*/ 0 h 3946525"/>
              <a:gd name="connsiteX2" fmla="*/ 5432257 w 5432257"/>
              <a:gd name="connsiteY2" fmla="*/ 3946525 h 3946525"/>
              <a:gd name="connsiteX3" fmla="*/ 1587 w 5432257"/>
              <a:gd name="connsiteY3" fmla="*/ 3946525 h 3946525"/>
              <a:gd name="connsiteX4" fmla="*/ 5420095 w 5432257"/>
              <a:gd name="connsiteY4" fmla="*/ 12179 h 3946525"/>
              <a:gd name="connsiteX0" fmla="*/ 5420024 w 5432186"/>
              <a:gd name="connsiteY0" fmla="*/ 12179 h 3946525"/>
              <a:gd name="connsiteX1" fmla="*/ 5432186 w 5432186"/>
              <a:gd name="connsiteY1" fmla="*/ 0 h 3946525"/>
              <a:gd name="connsiteX2" fmla="*/ 5432186 w 5432186"/>
              <a:gd name="connsiteY2" fmla="*/ 3946525 h 3946525"/>
              <a:gd name="connsiteX3" fmla="*/ 1516 w 5432186"/>
              <a:gd name="connsiteY3" fmla="*/ 3946525 h 3946525"/>
              <a:gd name="connsiteX4" fmla="*/ 5420024 w 5432186"/>
              <a:gd name="connsiteY4" fmla="*/ 12179 h 3946525"/>
              <a:gd name="connsiteX0" fmla="*/ 5464554 w 5476716"/>
              <a:gd name="connsiteY0" fmla="*/ 12179 h 3946525"/>
              <a:gd name="connsiteX1" fmla="*/ 5476716 w 5476716"/>
              <a:gd name="connsiteY1" fmla="*/ 0 h 3946525"/>
              <a:gd name="connsiteX2" fmla="*/ 5476716 w 5476716"/>
              <a:gd name="connsiteY2" fmla="*/ 3946525 h 3946525"/>
              <a:gd name="connsiteX3" fmla="*/ 1474 w 5476716"/>
              <a:gd name="connsiteY3" fmla="*/ 3946525 h 3946525"/>
              <a:gd name="connsiteX4" fmla="*/ 5464554 w 5476716"/>
              <a:gd name="connsiteY4" fmla="*/ 12179 h 3946525"/>
              <a:gd name="connsiteX0" fmla="*/ 5463080 w 5475242"/>
              <a:gd name="connsiteY0" fmla="*/ 12179 h 3946525"/>
              <a:gd name="connsiteX1" fmla="*/ 5475242 w 5475242"/>
              <a:gd name="connsiteY1" fmla="*/ 0 h 3946525"/>
              <a:gd name="connsiteX2" fmla="*/ 5475242 w 5475242"/>
              <a:gd name="connsiteY2" fmla="*/ 3946525 h 3946525"/>
              <a:gd name="connsiteX3" fmla="*/ 0 w 5475242"/>
              <a:gd name="connsiteY3" fmla="*/ 3946525 h 3946525"/>
              <a:gd name="connsiteX4" fmla="*/ 5463080 w 5475242"/>
              <a:gd name="connsiteY4" fmla="*/ 12179 h 3946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75242" h="3946525">
                <a:moveTo>
                  <a:pt x="5463080" y="12179"/>
                </a:moveTo>
                <a:lnTo>
                  <a:pt x="5475242" y="0"/>
                </a:lnTo>
                <a:lnTo>
                  <a:pt x="5475242" y="3946525"/>
                </a:lnTo>
                <a:lnTo>
                  <a:pt x="0" y="3946525"/>
                </a:lnTo>
                <a:cubicBezTo>
                  <a:pt x="282730" y="2678807"/>
                  <a:pt x="1479627" y="206377"/>
                  <a:pt x="5463080" y="12179"/>
                </a:cubicBezTo>
                <a:close/>
              </a:path>
            </a:pathLst>
          </a:custGeom>
          <a:noFill/>
        </p:spPr>
        <p:txBody>
          <a:bodyPr vert="horz" lIns="0" tIns="0" rIns="0" bIns="0" anchor="ctr" anchorCtr="1"/>
          <a:lstStyle>
            <a:lvl1pPr marL="0" indent="0" algn="r">
              <a:buNone/>
              <a:defRPr sz="1300">
                <a:solidFill>
                  <a:srgbClr val="00A7B5"/>
                </a:solidFill>
              </a:defRPr>
            </a:lvl1pPr>
          </a:lstStyle>
          <a:p>
            <a:r>
              <a:rPr lang="en-US" dirty="0"/>
              <a:t>Click icon to insert photo</a:t>
            </a:r>
          </a:p>
        </p:txBody>
      </p:sp>
      <p:sp>
        <p:nvSpPr>
          <p:cNvPr id="7" name="Copyright"/>
          <p:cNvSpPr txBox="1"/>
          <p:nvPr userDrawn="1"/>
        </p:nvSpPr>
        <p:spPr>
          <a:xfrm>
            <a:off x="471996" y="4905628"/>
            <a:ext cx="2411875" cy="184666"/>
          </a:xfrm>
          <a:prstGeom prst="rect">
            <a:avLst/>
          </a:prstGeom>
          <a:noFill/>
        </p:spPr>
        <p:txBody>
          <a:bodyPr wrap="square" lIns="0" rIns="0" rtlCol="0" anchor="ctr" anchorCtr="0">
            <a:noAutofit/>
          </a:bodyPr>
          <a:lstStyle/>
          <a:p>
            <a:pPr algn="l"/>
            <a:r>
              <a:rPr lang="en-US" sz="600">
                <a:solidFill>
                  <a:schemeClr val="tx1"/>
                </a:solidFill>
              </a:rPr>
              <a:t>©2021 Grant Thornton India LLP. All rights reserved.</a:t>
            </a:r>
            <a:endParaRPr lang="en-US" sz="600" dirty="0">
              <a:solidFill>
                <a:schemeClr val="tx1"/>
              </a:solidFill>
            </a:endParaRPr>
          </a:p>
        </p:txBody>
      </p:sp>
      <p:cxnSp>
        <p:nvCxnSpPr>
          <p:cNvPr id="8" name="Straight Connector 7"/>
          <p:cNvCxnSpPr/>
          <p:nvPr userDrawn="1"/>
        </p:nvCxnSpPr>
        <p:spPr>
          <a:xfrm>
            <a:off x="469370" y="4887834"/>
            <a:ext cx="2626255" cy="0"/>
          </a:xfrm>
          <a:prstGeom prst="line">
            <a:avLst/>
          </a:prstGeom>
          <a:ln w="19050" cap="rnd">
            <a:solidFill>
              <a:srgbClr val="4F2D7F"/>
            </a:solidFill>
          </a:ln>
          <a:effectLst/>
        </p:spPr>
        <p:style>
          <a:lnRef idx="2">
            <a:schemeClr val="accent1"/>
          </a:lnRef>
          <a:fillRef idx="0">
            <a:schemeClr val="accent1"/>
          </a:fillRef>
          <a:effectRef idx="1">
            <a:schemeClr val="accent1"/>
          </a:effectRef>
          <a:fontRef idx="minor">
            <a:schemeClr val="tx1"/>
          </a:fontRef>
        </p:style>
      </p:cxnSp>
      <p:sp>
        <p:nvSpPr>
          <p:cNvPr id="11" name="Text Placeholder 21"/>
          <p:cNvSpPr>
            <a:spLocks noGrp="1"/>
          </p:cNvSpPr>
          <p:nvPr>
            <p:ph type="body" sz="quarter" idx="10" hasCustomPrompt="1"/>
          </p:nvPr>
        </p:nvSpPr>
        <p:spPr>
          <a:xfrm>
            <a:off x="470699" y="3307079"/>
            <a:ext cx="4029864" cy="367445"/>
          </a:xfrm>
          <a:prstGeom prst="rect">
            <a:avLst/>
          </a:prstGeom>
        </p:spPr>
        <p:txBody>
          <a:bodyPr vert="horz" lIns="0"/>
          <a:lstStyle>
            <a:lvl1pPr marL="0" indent="0">
              <a:buNone/>
              <a:defRPr sz="2000" b="1">
                <a:solidFill>
                  <a:srgbClr val="00A7B5"/>
                </a:solidFill>
              </a:defRPr>
            </a:lvl1pPr>
          </a:lstStyle>
          <a:p>
            <a:pPr lvl="0"/>
            <a:r>
              <a:rPr lang="en-US" dirty="0"/>
              <a:t>Click to add name</a:t>
            </a:r>
          </a:p>
        </p:txBody>
      </p:sp>
      <p:sp>
        <p:nvSpPr>
          <p:cNvPr id="12" name="Text Placeholder 21"/>
          <p:cNvSpPr>
            <a:spLocks noGrp="1"/>
          </p:cNvSpPr>
          <p:nvPr>
            <p:ph type="body" sz="quarter" idx="11" hasCustomPrompt="1"/>
          </p:nvPr>
        </p:nvSpPr>
        <p:spPr>
          <a:xfrm>
            <a:off x="468313" y="3718560"/>
            <a:ext cx="4032250" cy="399414"/>
          </a:xfrm>
          <a:prstGeom prst="rect">
            <a:avLst/>
          </a:prstGeom>
        </p:spPr>
        <p:txBody>
          <a:bodyPr vert="horz" lIns="0"/>
          <a:lstStyle>
            <a:lvl1pPr marL="0" indent="0">
              <a:buNone/>
              <a:defRPr sz="1800" baseline="0">
                <a:solidFill>
                  <a:srgbClr val="00A7B5"/>
                </a:solidFill>
              </a:defRPr>
            </a:lvl1pPr>
          </a:lstStyle>
          <a:p>
            <a:pPr lvl="0"/>
            <a:r>
              <a:rPr lang="en-US" dirty="0"/>
              <a:t>Click to add position or firm</a:t>
            </a:r>
          </a:p>
        </p:txBody>
      </p:sp>
      <p:sp>
        <p:nvSpPr>
          <p:cNvPr id="14" name="Text Placeholder 3"/>
          <p:cNvSpPr>
            <a:spLocks noGrp="1"/>
          </p:cNvSpPr>
          <p:nvPr>
            <p:ph type="body" sz="quarter" idx="13" hasCustomPrompt="1"/>
          </p:nvPr>
        </p:nvSpPr>
        <p:spPr>
          <a:xfrm>
            <a:off x="474619" y="1359602"/>
            <a:ext cx="4025944" cy="1140712"/>
          </a:xfrm>
          <a:prstGeom prst="rect">
            <a:avLst/>
          </a:prstGeom>
        </p:spPr>
        <p:txBody>
          <a:bodyPr vert="horz" lIns="0" tIns="0" rIns="0" bIns="0"/>
          <a:lstStyle>
            <a:lvl1pPr marL="0" indent="0">
              <a:lnSpc>
                <a:spcPts val="4000"/>
              </a:lnSpc>
              <a:spcBef>
                <a:spcPts val="0"/>
              </a:spcBef>
              <a:buNone/>
              <a:defRPr sz="3000" b="1">
                <a:solidFill>
                  <a:srgbClr val="4F2D7F"/>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here to add </a:t>
            </a:r>
            <a:br>
              <a:rPr lang="en-US" dirty="0"/>
            </a:br>
            <a:r>
              <a:rPr lang="en-US" dirty="0"/>
              <a:t>title on this slide</a:t>
            </a:r>
          </a:p>
        </p:txBody>
      </p:sp>
      <p:pic>
        <p:nvPicPr>
          <p:cNvPr id="13" name="GTLogoNoTag" hidden="1">
            <a:extLst>
              <a:ext uri="{FF2B5EF4-FFF2-40B4-BE49-F238E27FC236}">
                <a16:creationId xmlns:a16="http://schemas.microsoft.com/office/drawing/2014/main" id="{0DEFB368-B217-4A16-9BFE-6CA85D72D845}"/>
              </a:ext>
            </a:extLst>
          </p:cNvPr>
          <p:cNvPicPr>
            <a:picLocks noChangeAspect="1"/>
          </p:cNvPicPr>
          <p:nvPr userDrawn="1"/>
        </p:nvPicPr>
        <p:blipFill>
          <a:blip r:embed="rId2"/>
          <a:stretch>
            <a:fillRect/>
          </a:stretch>
        </p:blipFill>
        <p:spPr>
          <a:xfrm>
            <a:off x="449366" y="426050"/>
            <a:ext cx="1961941" cy="638130"/>
          </a:xfrm>
          <a:prstGeom prst="rect">
            <a:avLst/>
          </a:prstGeom>
        </p:spPr>
      </p:pic>
      <p:sp>
        <p:nvSpPr>
          <p:cNvPr id="10" name="Rectangle 9">
            <a:extLst>
              <a:ext uri="{FF2B5EF4-FFF2-40B4-BE49-F238E27FC236}">
                <a16:creationId xmlns:a16="http://schemas.microsoft.com/office/drawing/2014/main" id="{F74FF79F-7CEA-4ED5-811E-3F2D167F5D4D}"/>
              </a:ext>
            </a:extLst>
          </p:cNvPr>
          <p:cNvSpPr/>
          <p:nvPr userDrawn="1"/>
        </p:nvSpPr>
        <p:spPr>
          <a:xfrm>
            <a:off x="9220200" y="0"/>
            <a:ext cx="1466850" cy="1851660"/>
          </a:xfrm>
          <a:prstGeom prst="rect">
            <a:avLst/>
          </a:prstGeom>
          <a:solidFill>
            <a:schemeClr val="bg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0" marR="0" lvl="0" indent="0" algn="l" defTabSz="457200" rtl="0" eaLnBrk="1" fontAlgn="auto" latinLnBrk="0" hangingPunct="1">
              <a:lnSpc>
                <a:spcPct val="100000"/>
              </a:lnSpc>
              <a:spcBef>
                <a:spcPts val="0"/>
              </a:spcBef>
              <a:spcAft>
                <a:spcPts val="600"/>
              </a:spcAft>
              <a:buClrTx/>
              <a:buSzTx/>
              <a:buFontTx/>
              <a:buNone/>
              <a:tabLst/>
              <a:defRPr/>
            </a:pPr>
            <a:r>
              <a:rPr lang="en-GB" sz="800" b="1" dirty="0"/>
              <a:t>PHOTO </a:t>
            </a:r>
            <a:br>
              <a:rPr lang="en-GB" sz="800" b="1" dirty="0"/>
            </a:br>
            <a:r>
              <a:rPr lang="en-GB" sz="800" b="1" dirty="0"/>
              <a:t>COVER OPTION </a:t>
            </a:r>
          </a:p>
          <a:p>
            <a:pPr lvl="0">
              <a:spcAft>
                <a:spcPts val="600"/>
              </a:spcAft>
            </a:pPr>
            <a:r>
              <a:rPr lang="en-GB" sz="800" b="0" dirty="0"/>
              <a:t>To insert a photo click on the image frame and then insert your photo using the </a:t>
            </a:r>
            <a:r>
              <a:rPr lang="en-GB" sz="800" b="0" dirty="0" err="1"/>
              <a:t>BrandCentral</a:t>
            </a:r>
            <a:r>
              <a:rPr lang="en-GB" sz="800" b="0" dirty="0"/>
              <a:t> button on your toolbar.</a:t>
            </a:r>
          </a:p>
          <a:p>
            <a:pPr lvl="0">
              <a:spcAft>
                <a:spcPts val="600"/>
              </a:spcAft>
            </a:pPr>
            <a:r>
              <a:rPr lang="en-GB" sz="800" b="0" dirty="0"/>
              <a:t>To scale, crop and move the photo, right click and choose the crop tool. You can now scale and move the photo to the desired position.</a:t>
            </a:r>
          </a:p>
        </p:txBody>
      </p:sp>
      <p:pic>
        <p:nvPicPr>
          <p:cNvPr id="17" name="Picture 1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4619" y="4397229"/>
            <a:ext cx="1233151" cy="338061"/>
          </a:xfrm>
          <a:prstGeom prst="rect">
            <a:avLst/>
          </a:prstGeom>
        </p:spPr>
      </p:pic>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49366" y="453451"/>
            <a:ext cx="2130322" cy="396676"/>
          </a:xfrm>
          <a:prstGeom prst="rect">
            <a:avLst/>
          </a:prstGeom>
        </p:spPr>
      </p:pic>
      <p:pic>
        <p:nvPicPr>
          <p:cNvPr id="15" name="Picture 14">
            <a:extLst>
              <a:ext uri="{FF2B5EF4-FFF2-40B4-BE49-F238E27FC236}">
                <a16:creationId xmlns:a16="http://schemas.microsoft.com/office/drawing/2014/main" id="{44890C59-373B-413A-A5A6-10E25B51E560}"/>
              </a:ext>
            </a:extLst>
          </p:cNvPr>
          <p:cNvPicPr>
            <a:picLocks noChangeAspect="1"/>
          </p:cNvPicPr>
          <p:nvPr userDrawn="1"/>
        </p:nvPicPr>
        <p:blipFill>
          <a:blip r:embed="rId5"/>
          <a:stretch>
            <a:fillRect/>
          </a:stretch>
        </p:blipFill>
        <p:spPr>
          <a:xfrm>
            <a:off x="7351712" y="273845"/>
            <a:ext cx="1323976" cy="661988"/>
          </a:xfrm>
          <a:prstGeom prst="rect">
            <a:avLst/>
          </a:prstGeom>
        </p:spPr>
      </p:pic>
    </p:spTree>
    <p:extLst>
      <p:ext uri="{BB962C8B-B14F-4D97-AF65-F5344CB8AC3E}">
        <p14:creationId xmlns:p14="http://schemas.microsoft.com/office/powerpoint/2010/main" val="27149682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s purple">
    <p:spTree>
      <p:nvGrpSpPr>
        <p:cNvPr id="1" name=""/>
        <p:cNvGrpSpPr/>
        <p:nvPr/>
      </p:nvGrpSpPr>
      <p:grpSpPr>
        <a:xfrm>
          <a:off x="0" y="0"/>
          <a:ext cx="0" cy="0"/>
          <a:chOff x="0" y="0"/>
          <a:chExt cx="0" cy="0"/>
        </a:xfrm>
      </p:grpSpPr>
      <p:sp>
        <p:nvSpPr>
          <p:cNvPr id="2" name="Rectangle 1"/>
          <p:cNvSpPr/>
          <p:nvPr userDrawn="1"/>
        </p:nvSpPr>
        <p:spPr>
          <a:xfrm>
            <a:off x="4500564" y="1466849"/>
            <a:ext cx="4175124" cy="2699999"/>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Oval 7"/>
          <p:cNvSpPr/>
          <p:nvPr userDrawn="1"/>
        </p:nvSpPr>
        <p:spPr>
          <a:xfrm>
            <a:off x="4279106" y="2595393"/>
            <a:ext cx="442913" cy="442913"/>
          </a:xfrm>
          <a:prstGeom prst="ellipse">
            <a:avLst/>
          </a:prstGeom>
          <a:solidFill>
            <a:srgbClr val="4F2D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 name="Text Placeholder 2"/>
          <p:cNvSpPr>
            <a:spLocks noGrp="1"/>
          </p:cNvSpPr>
          <p:nvPr>
            <p:ph type="body" sz="quarter" idx="10"/>
          </p:nvPr>
        </p:nvSpPr>
        <p:spPr>
          <a:xfrm>
            <a:off x="468313" y="1466849"/>
            <a:ext cx="4032250" cy="2700000"/>
          </a:xfrm>
          <a:solidFill>
            <a:schemeClr val="accent1"/>
          </a:solidFill>
        </p:spPr>
        <p:txBody>
          <a:bodyPr lIns="72000" tIns="72000" rIns="180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21" name="Text Placeholder 2"/>
          <p:cNvSpPr>
            <a:spLocks noGrp="1"/>
          </p:cNvSpPr>
          <p:nvPr>
            <p:ph type="body" sz="quarter" idx="11"/>
          </p:nvPr>
        </p:nvSpPr>
        <p:spPr>
          <a:xfrm>
            <a:off x="4783015" y="1466849"/>
            <a:ext cx="3892673" cy="2689226"/>
          </a:xfrm>
          <a:noFill/>
        </p:spPr>
        <p:txBody>
          <a:bodyPr lIns="72000" tIns="72000" rIns="72000" bIns="72000"/>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5" name="Title 4"/>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6" name="Slide Number Placeholder 5"/>
          <p:cNvSpPr>
            <a:spLocks noGrp="1"/>
          </p:cNvSpPr>
          <p:nvPr>
            <p:ph type="sldNum" sz="quarter" idx="12"/>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1639472270"/>
      </p:ext>
    </p:extLst>
  </p:cSld>
  <p:clrMapOvr>
    <a:masterClrMapping/>
  </p:clrMapOvr>
  <p:extLst>
    <p:ext uri="{DCECCB84-F9BA-43D5-87BE-67443E8EF086}">
      <p15:sldGuideLst xmlns:p15="http://schemas.microsoft.com/office/powerpoint/2012/main"/>
    </p:ext>
  </p:extLst>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preserve="1" userDrawn="1">
  <p:cSld name="1_Title and Curved Photo">
    <p:spTree>
      <p:nvGrpSpPr>
        <p:cNvPr id="1" name=""/>
        <p:cNvGrpSpPr/>
        <p:nvPr/>
      </p:nvGrpSpPr>
      <p:grpSpPr>
        <a:xfrm>
          <a:off x="0" y="0"/>
          <a:ext cx="0" cy="0"/>
          <a:chOff x="0" y="0"/>
          <a:chExt cx="0" cy="0"/>
        </a:xfrm>
      </p:grpSpPr>
      <p:sp>
        <p:nvSpPr>
          <p:cNvPr id="3" name="Picture Placeholder 14"/>
          <p:cNvSpPr>
            <a:spLocks noGrp="1"/>
          </p:cNvSpPr>
          <p:nvPr>
            <p:ph type="pic" sz="quarter" idx="12" hasCustomPrompt="1"/>
          </p:nvPr>
        </p:nvSpPr>
        <p:spPr>
          <a:xfrm>
            <a:off x="4463820" y="1203325"/>
            <a:ext cx="4680181" cy="3940175"/>
          </a:xfrm>
          <a:custGeom>
            <a:avLst/>
            <a:gdLst>
              <a:gd name="connsiteX0" fmla="*/ 0 w 5751512"/>
              <a:gd name="connsiteY0" fmla="*/ 0 h 3946525"/>
              <a:gd name="connsiteX1" fmla="*/ 5751512 w 5751512"/>
              <a:gd name="connsiteY1" fmla="*/ 0 h 3946525"/>
              <a:gd name="connsiteX2" fmla="*/ 5751512 w 5751512"/>
              <a:gd name="connsiteY2" fmla="*/ 3946525 h 3946525"/>
              <a:gd name="connsiteX3" fmla="*/ 0 w 5751512"/>
              <a:gd name="connsiteY3" fmla="*/ 3946525 h 3946525"/>
              <a:gd name="connsiteX4" fmla="*/ 0 w 5751512"/>
              <a:gd name="connsiteY4" fmla="*/ 0 h 3946525"/>
              <a:gd name="connsiteX0" fmla="*/ 3038929 w 5751512"/>
              <a:gd name="connsiteY0" fmla="*/ 145143 h 3946525"/>
              <a:gd name="connsiteX1" fmla="*/ 5751512 w 5751512"/>
              <a:gd name="connsiteY1" fmla="*/ 0 h 3946525"/>
              <a:gd name="connsiteX2" fmla="*/ 5751512 w 5751512"/>
              <a:gd name="connsiteY2" fmla="*/ 3946525 h 3946525"/>
              <a:gd name="connsiteX3" fmla="*/ 0 w 5751512"/>
              <a:gd name="connsiteY3" fmla="*/ 3946525 h 3946525"/>
              <a:gd name="connsiteX4" fmla="*/ 3038929 w 5751512"/>
              <a:gd name="connsiteY4" fmla="*/ 145143 h 3946525"/>
              <a:gd name="connsiteX0" fmla="*/ 3038929 w 5751512"/>
              <a:gd name="connsiteY0" fmla="*/ 145143 h 3946525"/>
              <a:gd name="connsiteX1" fmla="*/ 5751512 w 5751512"/>
              <a:gd name="connsiteY1" fmla="*/ 0 h 3946525"/>
              <a:gd name="connsiteX2" fmla="*/ 5751512 w 5751512"/>
              <a:gd name="connsiteY2" fmla="*/ 3946525 h 3946525"/>
              <a:gd name="connsiteX3" fmla="*/ 0 w 5751512"/>
              <a:gd name="connsiteY3" fmla="*/ 3946525 h 3946525"/>
              <a:gd name="connsiteX4" fmla="*/ 3038929 w 5751512"/>
              <a:gd name="connsiteY4" fmla="*/ 145143 h 3946525"/>
              <a:gd name="connsiteX0" fmla="*/ 3185476 w 5898059"/>
              <a:gd name="connsiteY0" fmla="*/ 145143 h 3946525"/>
              <a:gd name="connsiteX1" fmla="*/ 5898059 w 5898059"/>
              <a:gd name="connsiteY1" fmla="*/ 0 h 3946525"/>
              <a:gd name="connsiteX2" fmla="*/ 5898059 w 5898059"/>
              <a:gd name="connsiteY2" fmla="*/ 3946525 h 3946525"/>
              <a:gd name="connsiteX3" fmla="*/ 146547 w 5898059"/>
              <a:gd name="connsiteY3" fmla="*/ 3946525 h 3946525"/>
              <a:gd name="connsiteX4" fmla="*/ 3185476 w 5898059"/>
              <a:gd name="connsiteY4" fmla="*/ 145143 h 3946525"/>
              <a:gd name="connsiteX0" fmla="*/ 4670912 w 5779285"/>
              <a:gd name="connsiteY0" fmla="*/ 53092 h 3946525"/>
              <a:gd name="connsiteX1" fmla="*/ 5779285 w 5779285"/>
              <a:gd name="connsiteY1" fmla="*/ 0 h 3946525"/>
              <a:gd name="connsiteX2" fmla="*/ 5779285 w 5779285"/>
              <a:gd name="connsiteY2" fmla="*/ 3946525 h 3946525"/>
              <a:gd name="connsiteX3" fmla="*/ 27773 w 5779285"/>
              <a:gd name="connsiteY3" fmla="*/ 3946525 h 3946525"/>
              <a:gd name="connsiteX4" fmla="*/ 4670912 w 5779285"/>
              <a:gd name="connsiteY4" fmla="*/ 53092 h 3946525"/>
              <a:gd name="connsiteX0" fmla="*/ 4661785 w 5770158"/>
              <a:gd name="connsiteY0" fmla="*/ 53092 h 3946525"/>
              <a:gd name="connsiteX1" fmla="*/ 5770158 w 5770158"/>
              <a:gd name="connsiteY1" fmla="*/ 0 h 3946525"/>
              <a:gd name="connsiteX2" fmla="*/ 5770158 w 5770158"/>
              <a:gd name="connsiteY2" fmla="*/ 3946525 h 3946525"/>
              <a:gd name="connsiteX3" fmla="*/ 18646 w 5770158"/>
              <a:gd name="connsiteY3" fmla="*/ 3946525 h 3946525"/>
              <a:gd name="connsiteX4" fmla="*/ 4661785 w 5770158"/>
              <a:gd name="connsiteY4" fmla="*/ 53092 h 3946525"/>
              <a:gd name="connsiteX0" fmla="*/ 4357352 w 5465725"/>
              <a:gd name="connsiteY0" fmla="*/ 53092 h 3946525"/>
              <a:gd name="connsiteX1" fmla="*/ 5465725 w 5465725"/>
              <a:gd name="connsiteY1" fmla="*/ 0 h 3946525"/>
              <a:gd name="connsiteX2" fmla="*/ 5465725 w 5465725"/>
              <a:gd name="connsiteY2" fmla="*/ 3946525 h 3946525"/>
              <a:gd name="connsiteX3" fmla="*/ 21686 w 5465725"/>
              <a:gd name="connsiteY3" fmla="*/ 3936297 h 3946525"/>
              <a:gd name="connsiteX4" fmla="*/ 4357352 w 5465725"/>
              <a:gd name="connsiteY4" fmla="*/ 53092 h 3946525"/>
              <a:gd name="connsiteX0" fmla="*/ 4337247 w 5445620"/>
              <a:gd name="connsiteY0" fmla="*/ 53092 h 3946525"/>
              <a:gd name="connsiteX1" fmla="*/ 5445620 w 5445620"/>
              <a:gd name="connsiteY1" fmla="*/ 0 h 3946525"/>
              <a:gd name="connsiteX2" fmla="*/ 5445620 w 5445620"/>
              <a:gd name="connsiteY2" fmla="*/ 3946525 h 3946525"/>
              <a:gd name="connsiteX3" fmla="*/ 1581 w 5445620"/>
              <a:gd name="connsiteY3" fmla="*/ 3936297 h 3946525"/>
              <a:gd name="connsiteX4" fmla="*/ 4337247 w 5445620"/>
              <a:gd name="connsiteY4" fmla="*/ 53092 h 3946525"/>
              <a:gd name="connsiteX0" fmla="*/ 5432791 w 5444953"/>
              <a:gd name="connsiteY0" fmla="*/ 12179 h 3946525"/>
              <a:gd name="connsiteX1" fmla="*/ 5444953 w 5444953"/>
              <a:gd name="connsiteY1" fmla="*/ 0 h 3946525"/>
              <a:gd name="connsiteX2" fmla="*/ 5444953 w 5444953"/>
              <a:gd name="connsiteY2" fmla="*/ 3946525 h 3946525"/>
              <a:gd name="connsiteX3" fmla="*/ 914 w 5444953"/>
              <a:gd name="connsiteY3" fmla="*/ 3936297 h 3946525"/>
              <a:gd name="connsiteX4" fmla="*/ 5432791 w 5444953"/>
              <a:gd name="connsiteY4" fmla="*/ 12179 h 3946525"/>
              <a:gd name="connsiteX0" fmla="*/ 5433450 w 5445612"/>
              <a:gd name="connsiteY0" fmla="*/ 12179 h 3946525"/>
              <a:gd name="connsiteX1" fmla="*/ 5445612 w 5445612"/>
              <a:gd name="connsiteY1" fmla="*/ 0 h 3946525"/>
              <a:gd name="connsiteX2" fmla="*/ 5445612 w 5445612"/>
              <a:gd name="connsiteY2" fmla="*/ 3946525 h 3946525"/>
              <a:gd name="connsiteX3" fmla="*/ 1573 w 5445612"/>
              <a:gd name="connsiteY3" fmla="*/ 3936297 h 3946525"/>
              <a:gd name="connsiteX4" fmla="*/ 5433450 w 5445612"/>
              <a:gd name="connsiteY4" fmla="*/ 12179 h 3946525"/>
              <a:gd name="connsiteX0" fmla="*/ 5380034 w 5392196"/>
              <a:gd name="connsiteY0" fmla="*/ 12179 h 3946525"/>
              <a:gd name="connsiteX1" fmla="*/ 5392196 w 5392196"/>
              <a:gd name="connsiteY1" fmla="*/ 0 h 3946525"/>
              <a:gd name="connsiteX2" fmla="*/ 5392196 w 5392196"/>
              <a:gd name="connsiteY2" fmla="*/ 3946525 h 3946525"/>
              <a:gd name="connsiteX3" fmla="*/ 1631 w 5392196"/>
              <a:gd name="connsiteY3" fmla="*/ 3721509 h 3946525"/>
              <a:gd name="connsiteX4" fmla="*/ 5380034 w 5392196"/>
              <a:gd name="connsiteY4" fmla="*/ 12179 h 3946525"/>
              <a:gd name="connsiteX0" fmla="*/ 5420095 w 5432257"/>
              <a:gd name="connsiteY0" fmla="*/ 12179 h 3946525"/>
              <a:gd name="connsiteX1" fmla="*/ 5432257 w 5432257"/>
              <a:gd name="connsiteY1" fmla="*/ 0 h 3946525"/>
              <a:gd name="connsiteX2" fmla="*/ 5432257 w 5432257"/>
              <a:gd name="connsiteY2" fmla="*/ 3946525 h 3946525"/>
              <a:gd name="connsiteX3" fmla="*/ 1587 w 5432257"/>
              <a:gd name="connsiteY3" fmla="*/ 3946525 h 3946525"/>
              <a:gd name="connsiteX4" fmla="*/ 5420095 w 5432257"/>
              <a:gd name="connsiteY4" fmla="*/ 12179 h 3946525"/>
              <a:gd name="connsiteX0" fmla="*/ 5420095 w 5432257"/>
              <a:gd name="connsiteY0" fmla="*/ 12179 h 3946525"/>
              <a:gd name="connsiteX1" fmla="*/ 5432257 w 5432257"/>
              <a:gd name="connsiteY1" fmla="*/ 0 h 3946525"/>
              <a:gd name="connsiteX2" fmla="*/ 5432257 w 5432257"/>
              <a:gd name="connsiteY2" fmla="*/ 3946525 h 3946525"/>
              <a:gd name="connsiteX3" fmla="*/ 1587 w 5432257"/>
              <a:gd name="connsiteY3" fmla="*/ 3946525 h 3946525"/>
              <a:gd name="connsiteX4" fmla="*/ 5420095 w 5432257"/>
              <a:gd name="connsiteY4" fmla="*/ 12179 h 3946525"/>
              <a:gd name="connsiteX0" fmla="*/ 5420024 w 5432186"/>
              <a:gd name="connsiteY0" fmla="*/ 12179 h 3946525"/>
              <a:gd name="connsiteX1" fmla="*/ 5432186 w 5432186"/>
              <a:gd name="connsiteY1" fmla="*/ 0 h 3946525"/>
              <a:gd name="connsiteX2" fmla="*/ 5432186 w 5432186"/>
              <a:gd name="connsiteY2" fmla="*/ 3946525 h 3946525"/>
              <a:gd name="connsiteX3" fmla="*/ 1516 w 5432186"/>
              <a:gd name="connsiteY3" fmla="*/ 3946525 h 3946525"/>
              <a:gd name="connsiteX4" fmla="*/ 5420024 w 5432186"/>
              <a:gd name="connsiteY4" fmla="*/ 12179 h 3946525"/>
              <a:gd name="connsiteX0" fmla="*/ 5464554 w 5476716"/>
              <a:gd name="connsiteY0" fmla="*/ 12179 h 3946525"/>
              <a:gd name="connsiteX1" fmla="*/ 5476716 w 5476716"/>
              <a:gd name="connsiteY1" fmla="*/ 0 h 3946525"/>
              <a:gd name="connsiteX2" fmla="*/ 5476716 w 5476716"/>
              <a:gd name="connsiteY2" fmla="*/ 3946525 h 3946525"/>
              <a:gd name="connsiteX3" fmla="*/ 1474 w 5476716"/>
              <a:gd name="connsiteY3" fmla="*/ 3946525 h 3946525"/>
              <a:gd name="connsiteX4" fmla="*/ 5464554 w 5476716"/>
              <a:gd name="connsiteY4" fmla="*/ 12179 h 3946525"/>
              <a:gd name="connsiteX0" fmla="*/ 5463080 w 5475242"/>
              <a:gd name="connsiteY0" fmla="*/ 12179 h 3946525"/>
              <a:gd name="connsiteX1" fmla="*/ 5475242 w 5475242"/>
              <a:gd name="connsiteY1" fmla="*/ 0 h 3946525"/>
              <a:gd name="connsiteX2" fmla="*/ 5475242 w 5475242"/>
              <a:gd name="connsiteY2" fmla="*/ 3946525 h 3946525"/>
              <a:gd name="connsiteX3" fmla="*/ 0 w 5475242"/>
              <a:gd name="connsiteY3" fmla="*/ 3946525 h 3946525"/>
              <a:gd name="connsiteX4" fmla="*/ 5463080 w 5475242"/>
              <a:gd name="connsiteY4" fmla="*/ 12179 h 3946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75242" h="3946525">
                <a:moveTo>
                  <a:pt x="5463080" y="12179"/>
                </a:moveTo>
                <a:lnTo>
                  <a:pt x="5475242" y="0"/>
                </a:lnTo>
                <a:lnTo>
                  <a:pt x="5475242" y="3946525"/>
                </a:lnTo>
                <a:lnTo>
                  <a:pt x="0" y="3946525"/>
                </a:lnTo>
                <a:cubicBezTo>
                  <a:pt x="282730" y="2678807"/>
                  <a:pt x="1479627" y="206377"/>
                  <a:pt x="5463080" y="12179"/>
                </a:cubicBezTo>
                <a:close/>
              </a:path>
            </a:pathLst>
          </a:custGeom>
          <a:noFill/>
        </p:spPr>
        <p:txBody>
          <a:bodyPr vert="horz" lIns="0" tIns="0" rIns="0" bIns="0" anchor="ctr" anchorCtr="1"/>
          <a:lstStyle>
            <a:lvl1pPr marL="0" indent="0" algn="r">
              <a:buNone/>
              <a:defRPr sz="1300">
                <a:solidFill>
                  <a:srgbClr val="00A7B5"/>
                </a:solidFill>
              </a:defRPr>
            </a:lvl1pPr>
          </a:lstStyle>
          <a:p>
            <a:r>
              <a:rPr lang="en-US" dirty="0"/>
              <a:t>Click icon to insert photo</a:t>
            </a:r>
          </a:p>
        </p:txBody>
      </p:sp>
      <p:sp>
        <p:nvSpPr>
          <p:cNvPr id="7" name="Copyright"/>
          <p:cNvSpPr txBox="1"/>
          <p:nvPr userDrawn="1"/>
        </p:nvSpPr>
        <p:spPr>
          <a:xfrm>
            <a:off x="471996" y="4905628"/>
            <a:ext cx="2411875" cy="184666"/>
          </a:xfrm>
          <a:prstGeom prst="rect">
            <a:avLst/>
          </a:prstGeom>
          <a:noFill/>
        </p:spPr>
        <p:txBody>
          <a:bodyPr wrap="square" lIns="0" rIns="0" rtlCol="0" anchor="ctr" anchorCtr="0">
            <a:noAutofit/>
          </a:bodyPr>
          <a:lstStyle/>
          <a:p>
            <a:pPr algn="l"/>
            <a:r>
              <a:rPr lang="en-US" sz="600">
                <a:solidFill>
                  <a:schemeClr val="tx1"/>
                </a:solidFill>
              </a:rPr>
              <a:t>©2021 Grant Thornton Bharat LLP. All rights reserved.</a:t>
            </a:r>
            <a:endParaRPr lang="en-US" sz="600" dirty="0">
              <a:solidFill>
                <a:schemeClr val="tx1"/>
              </a:solidFill>
            </a:endParaRPr>
          </a:p>
        </p:txBody>
      </p:sp>
      <p:cxnSp>
        <p:nvCxnSpPr>
          <p:cNvPr id="8" name="Straight Connector 7"/>
          <p:cNvCxnSpPr/>
          <p:nvPr userDrawn="1"/>
        </p:nvCxnSpPr>
        <p:spPr>
          <a:xfrm>
            <a:off x="469370" y="4887834"/>
            <a:ext cx="2626255" cy="0"/>
          </a:xfrm>
          <a:prstGeom prst="line">
            <a:avLst/>
          </a:prstGeom>
          <a:ln w="19050" cap="rnd">
            <a:solidFill>
              <a:srgbClr val="4F2D7F"/>
            </a:solidFill>
          </a:ln>
          <a:effectLst/>
        </p:spPr>
        <p:style>
          <a:lnRef idx="2">
            <a:schemeClr val="accent1"/>
          </a:lnRef>
          <a:fillRef idx="0">
            <a:schemeClr val="accent1"/>
          </a:fillRef>
          <a:effectRef idx="1">
            <a:schemeClr val="accent1"/>
          </a:effectRef>
          <a:fontRef idx="minor">
            <a:schemeClr val="tx1"/>
          </a:fontRef>
        </p:style>
      </p:cxnSp>
      <p:sp>
        <p:nvSpPr>
          <p:cNvPr id="11" name="Text Placeholder 21"/>
          <p:cNvSpPr>
            <a:spLocks noGrp="1"/>
          </p:cNvSpPr>
          <p:nvPr>
            <p:ph type="body" sz="quarter" idx="10" hasCustomPrompt="1"/>
          </p:nvPr>
        </p:nvSpPr>
        <p:spPr>
          <a:xfrm>
            <a:off x="470699" y="3307079"/>
            <a:ext cx="4029864" cy="367445"/>
          </a:xfrm>
          <a:prstGeom prst="rect">
            <a:avLst/>
          </a:prstGeom>
        </p:spPr>
        <p:txBody>
          <a:bodyPr vert="horz" lIns="0"/>
          <a:lstStyle>
            <a:lvl1pPr marL="0" indent="0">
              <a:buNone/>
              <a:defRPr sz="2000" b="1">
                <a:solidFill>
                  <a:srgbClr val="00A7B5"/>
                </a:solidFill>
              </a:defRPr>
            </a:lvl1pPr>
          </a:lstStyle>
          <a:p>
            <a:pPr lvl="0"/>
            <a:r>
              <a:rPr lang="en-US" dirty="0"/>
              <a:t>Click to add name</a:t>
            </a:r>
          </a:p>
        </p:txBody>
      </p:sp>
      <p:sp>
        <p:nvSpPr>
          <p:cNvPr id="12" name="Text Placeholder 21"/>
          <p:cNvSpPr>
            <a:spLocks noGrp="1"/>
          </p:cNvSpPr>
          <p:nvPr>
            <p:ph type="body" sz="quarter" idx="11" hasCustomPrompt="1"/>
          </p:nvPr>
        </p:nvSpPr>
        <p:spPr>
          <a:xfrm>
            <a:off x="468313" y="3718560"/>
            <a:ext cx="4032250" cy="399414"/>
          </a:xfrm>
          <a:prstGeom prst="rect">
            <a:avLst/>
          </a:prstGeom>
        </p:spPr>
        <p:txBody>
          <a:bodyPr vert="horz" lIns="0"/>
          <a:lstStyle>
            <a:lvl1pPr marL="0" indent="0">
              <a:buNone/>
              <a:defRPr sz="1800" baseline="0">
                <a:solidFill>
                  <a:srgbClr val="00A7B5"/>
                </a:solidFill>
              </a:defRPr>
            </a:lvl1pPr>
          </a:lstStyle>
          <a:p>
            <a:pPr lvl="0"/>
            <a:r>
              <a:rPr lang="en-US" dirty="0"/>
              <a:t>Click to add position or firm</a:t>
            </a:r>
          </a:p>
        </p:txBody>
      </p:sp>
      <p:sp>
        <p:nvSpPr>
          <p:cNvPr id="14" name="Text Placeholder 3"/>
          <p:cNvSpPr>
            <a:spLocks noGrp="1"/>
          </p:cNvSpPr>
          <p:nvPr>
            <p:ph type="body" sz="quarter" idx="13" hasCustomPrompt="1"/>
          </p:nvPr>
        </p:nvSpPr>
        <p:spPr>
          <a:xfrm>
            <a:off x="474619" y="1359602"/>
            <a:ext cx="4025944" cy="1140712"/>
          </a:xfrm>
          <a:prstGeom prst="rect">
            <a:avLst/>
          </a:prstGeom>
        </p:spPr>
        <p:txBody>
          <a:bodyPr vert="horz" lIns="0" tIns="0" rIns="0" bIns="0"/>
          <a:lstStyle>
            <a:lvl1pPr marL="0" indent="0">
              <a:lnSpc>
                <a:spcPts val="4000"/>
              </a:lnSpc>
              <a:spcBef>
                <a:spcPts val="0"/>
              </a:spcBef>
              <a:buNone/>
              <a:defRPr sz="3000" b="1">
                <a:solidFill>
                  <a:srgbClr val="4F2D7F"/>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here to add </a:t>
            </a:r>
            <a:br>
              <a:rPr lang="en-US" dirty="0"/>
            </a:br>
            <a:r>
              <a:rPr lang="en-US" dirty="0"/>
              <a:t>title on this slide</a:t>
            </a:r>
          </a:p>
        </p:txBody>
      </p:sp>
      <p:pic>
        <p:nvPicPr>
          <p:cNvPr id="13" name="GTLogoNoTag" hidden="1">
            <a:extLst>
              <a:ext uri="{FF2B5EF4-FFF2-40B4-BE49-F238E27FC236}">
                <a16:creationId xmlns:a16="http://schemas.microsoft.com/office/drawing/2014/main" id="{0DEFB368-B217-4A16-9BFE-6CA85D72D845}"/>
              </a:ext>
            </a:extLst>
          </p:cNvPr>
          <p:cNvPicPr>
            <a:picLocks noChangeAspect="1"/>
          </p:cNvPicPr>
          <p:nvPr userDrawn="1"/>
        </p:nvPicPr>
        <p:blipFill>
          <a:blip r:embed="rId2"/>
          <a:stretch>
            <a:fillRect/>
          </a:stretch>
        </p:blipFill>
        <p:spPr>
          <a:xfrm>
            <a:off x="449366" y="426050"/>
            <a:ext cx="1961941" cy="638130"/>
          </a:xfrm>
          <a:prstGeom prst="rect">
            <a:avLst/>
          </a:prstGeom>
        </p:spPr>
      </p:pic>
      <p:sp>
        <p:nvSpPr>
          <p:cNvPr id="10" name="Rectangle 9">
            <a:extLst>
              <a:ext uri="{FF2B5EF4-FFF2-40B4-BE49-F238E27FC236}">
                <a16:creationId xmlns:a16="http://schemas.microsoft.com/office/drawing/2014/main" id="{F74FF79F-7CEA-4ED5-811E-3F2D167F5D4D}"/>
              </a:ext>
            </a:extLst>
          </p:cNvPr>
          <p:cNvSpPr/>
          <p:nvPr userDrawn="1"/>
        </p:nvSpPr>
        <p:spPr>
          <a:xfrm>
            <a:off x="9220200" y="0"/>
            <a:ext cx="1466850" cy="1851660"/>
          </a:xfrm>
          <a:prstGeom prst="rect">
            <a:avLst/>
          </a:prstGeom>
          <a:solidFill>
            <a:schemeClr val="bg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0" marR="0" lvl="0" indent="0" algn="l" defTabSz="457200" rtl="0" eaLnBrk="1" fontAlgn="auto" latinLnBrk="0" hangingPunct="1">
              <a:lnSpc>
                <a:spcPct val="100000"/>
              </a:lnSpc>
              <a:spcBef>
                <a:spcPts val="0"/>
              </a:spcBef>
              <a:spcAft>
                <a:spcPts val="600"/>
              </a:spcAft>
              <a:buClrTx/>
              <a:buSzTx/>
              <a:buFontTx/>
              <a:buNone/>
              <a:tabLst/>
              <a:defRPr/>
            </a:pPr>
            <a:r>
              <a:rPr lang="en-GB" sz="800" b="1" dirty="0"/>
              <a:t>PHOTO </a:t>
            </a:r>
            <a:br>
              <a:rPr lang="en-GB" sz="800" b="1" dirty="0"/>
            </a:br>
            <a:r>
              <a:rPr lang="en-GB" sz="800" b="1" dirty="0"/>
              <a:t>COVER OPTION </a:t>
            </a:r>
          </a:p>
          <a:p>
            <a:pPr lvl="0">
              <a:spcAft>
                <a:spcPts val="600"/>
              </a:spcAft>
            </a:pPr>
            <a:r>
              <a:rPr lang="en-GB" sz="800" b="0" dirty="0"/>
              <a:t>To insert a photo click on the image frame and then insert your photo using the </a:t>
            </a:r>
            <a:r>
              <a:rPr lang="en-GB" sz="800" b="0" dirty="0" err="1"/>
              <a:t>BrandCentral</a:t>
            </a:r>
            <a:r>
              <a:rPr lang="en-GB" sz="800" b="0" dirty="0"/>
              <a:t> button on your toolbar.</a:t>
            </a:r>
          </a:p>
          <a:p>
            <a:pPr lvl="0">
              <a:spcAft>
                <a:spcPts val="600"/>
              </a:spcAft>
            </a:pPr>
            <a:r>
              <a:rPr lang="en-GB" sz="800" b="0" dirty="0"/>
              <a:t>To scale, crop and move the photo, right click and choose the crop tool. You can now scale and move the photo to the desired position.</a:t>
            </a:r>
          </a:p>
        </p:txBody>
      </p:sp>
      <p:pic>
        <p:nvPicPr>
          <p:cNvPr id="17" name="Picture 1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68313" y="4356175"/>
            <a:ext cx="1233151" cy="338061"/>
          </a:xfrm>
          <a:prstGeom prst="rect">
            <a:avLst/>
          </a:prstGeom>
        </p:spPr>
      </p:pic>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49366" y="453451"/>
            <a:ext cx="2130322" cy="396676"/>
          </a:xfrm>
          <a:prstGeom prst="rect">
            <a:avLst/>
          </a:prstGeom>
        </p:spPr>
      </p:pic>
    </p:spTree>
    <p:extLst>
      <p:ext uri="{BB962C8B-B14F-4D97-AF65-F5344CB8AC3E}">
        <p14:creationId xmlns:p14="http://schemas.microsoft.com/office/powerpoint/2010/main" val="3436471962"/>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showMasterSp="0" preserve="1" userDrawn="1">
  <p:cSld name="Title and Colour Curved Photo">
    <p:spTree>
      <p:nvGrpSpPr>
        <p:cNvPr id="1" name=""/>
        <p:cNvGrpSpPr/>
        <p:nvPr/>
      </p:nvGrpSpPr>
      <p:grpSpPr>
        <a:xfrm>
          <a:off x="0" y="0"/>
          <a:ext cx="0" cy="0"/>
          <a:chOff x="0" y="0"/>
          <a:chExt cx="0" cy="0"/>
        </a:xfrm>
      </p:grpSpPr>
      <p:sp>
        <p:nvSpPr>
          <p:cNvPr id="5" name="Copyright"/>
          <p:cNvSpPr txBox="1"/>
          <p:nvPr userDrawn="1"/>
        </p:nvSpPr>
        <p:spPr>
          <a:xfrm>
            <a:off x="471996" y="4905628"/>
            <a:ext cx="2411875" cy="184666"/>
          </a:xfrm>
          <a:prstGeom prst="rect">
            <a:avLst/>
          </a:prstGeom>
          <a:noFill/>
        </p:spPr>
        <p:txBody>
          <a:bodyPr wrap="square" lIns="0" rIns="0" rtlCol="0" anchor="ctr" anchorCtr="0">
            <a:noAutofit/>
          </a:bodyPr>
          <a:lstStyle/>
          <a:p>
            <a:pPr algn="l"/>
            <a:r>
              <a:rPr lang="en-US" sz="600">
                <a:solidFill>
                  <a:schemeClr val="tx1"/>
                </a:solidFill>
              </a:rPr>
              <a:t>©2022 Grant Thornton Bharat LLP. Rights reserved.</a:t>
            </a:r>
            <a:endParaRPr lang="en-US" sz="600" dirty="0">
              <a:solidFill>
                <a:schemeClr val="tx1"/>
              </a:solidFill>
            </a:endParaRPr>
          </a:p>
        </p:txBody>
      </p:sp>
      <p:cxnSp>
        <p:nvCxnSpPr>
          <p:cNvPr id="6" name="Straight Connector 5"/>
          <p:cNvCxnSpPr/>
          <p:nvPr userDrawn="1"/>
        </p:nvCxnSpPr>
        <p:spPr>
          <a:xfrm>
            <a:off x="469370" y="4887834"/>
            <a:ext cx="2626255" cy="0"/>
          </a:xfrm>
          <a:prstGeom prst="line">
            <a:avLst/>
          </a:prstGeom>
          <a:ln w="19050" cap="rnd">
            <a:solidFill>
              <a:srgbClr val="4F2D7F"/>
            </a:solidFill>
          </a:ln>
          <a:effectLst/>
        </p:spPr>
        <p:style>
          <a:lnRef idx="2">
            <a:schemeClr val="accent1"/>
          </a:lnRef>
          <a:fillRef idx="0">
            <a:schemeClr val="accent1"/>
          </a:fillRef>
          <a:effectRef idx="1">
            <a:schemeClr val="accent1"/>
          </a:effectRef>
          <a:fontRef idx="minor">
            <a:schemeClr val="tx1"/>
          </a:fontRef>
        </p:style>
      </p:cxnSp>
      <p:sp>
        <p:nvSpPr>
          <p:cNvPr id="8" name="Rectangle 1"/>
          <p:cNvSpPr/>
          <p:nvPr userDrawn="1"/>
        </p:nvSpPr>
        <p:spPr>
          <a:xfrm>
            <a:off x="4457701" y="1203325"/>
            <a:ext cx="4686300" cy="3962400"/>
          </a:xfrm>
          <a:custGeom>
            <a:avLst/>
            <a:gdLst>
              <a:gd name="connsiteX0" fmla="*/ 0 w 5143500"/>
              <a:gd name="connsiteY0" fmla="*/ 0 h 5143500"/>
              <a:gd name="connsiteX1" fmla="*/ 5143500 w 5143500"/>
              <a:gd name="connsiteY1" fmla="*/ 0 h 5143500"/>
              <a:gd name="connsiteX2" fmla="*/ 5143500 w 5143500"/>
              <a:gd name="connsiteY2" fmla="*/ 5143500 h 5143500"/>
              <a:gd name="connsiteX3" fmla="*/ 0 w 5143500"/>
              <a:gd name="connsiteY3" fmla="*/ 5143500 h 5143500"/>
              <a:gd name="connsiteX4" fmla="*/ 0 w 5143500"/>
              <a:gd name="connsiteY4" fmla="*/ 0 h 5143500"/>
              <a:gd name="connsiteX0" fmla="*/ 1397000 w 5143500"/>
              <a:gd name="connsiteY0" fmla="*/ 2006600 h 5143500"/>
              <a:gd name="connsiteX1" fmla="*/ 5143500 w 5143500"/>
              <a:gd name="connsiteY1" fmla="*/ 0 h 5143500"/>
              <a:gd name="connsiteX2" fmla="*/ 5143500 w 5143500"/>
              <a:gd name="connsiteY2" fmla="*/ 5143500 h 5143500"/>
              <a:gd name="connsiteX3" fmla="*/ 0 w 5143500"/>
              <a:gd name="connsiteY3" fmla="*/ 5143500 h 5143500"/>
              <a:gd name="connsiteX4" fmla="*/ 1397000 w 5143500"/>
              <a:gd name="connsiteY4" fmla="*/ 2006600 h 5143500"/>
              <a:gd name="connsiteX0" fmla="*/ 1397000 w 5143500"/>
              <a:gd name="connsiteY0" fmla="*/ 2006600 h 5143500"/>
              <a:gd name="connsiteX1" fmla="*/ 5143500 w 5143500"/>
              <a:gd name="connsiteY1" fmla="*/ 0 h 5143500"/>
              <a:gd name="connsiteX2" fmla="*/ 5143500 w 5143500"/>
              <a:gd name="connsiteY2" fmla="*/ 5143500 h 5143500"/>
              <a:gd name="connsiteX3" fmla="*/ 0 w 5143500"/>
              <a:gd name="connsiteY3" fmla="*/ 5143500 h 5143500"/>
              <a:gd name="connsiteX4" fmla="*/ 1397000 w 5143500"/>
              <a:gd name="connsiteY4" fmla="*/ 2006600 h 5143500"/>
              <a:gd name="connsiteX0" fmla="*/ 1397000 w 5143500"/>
              <a:gd name="connsiteY0" fmla="*/ 2006600 h 5143500"/>
              <a:gd name="connsiteX1" fmla="*/ 5143500 w 5143500"/>
              <a:gd name="connsiteY1" fmla="*/ 0 h 5143500"/>
              <a:gd name="connsiteX2" fmla="*/ 5143500 w 5143500"/>
              <a:gd name="connsiteY2" fmla="*/ 5143500 h 5143500"/>
              <a:gd name="connsiteX3" fmla="*/ 0 w 5143500"/>
              <a:gd name="connsiteY3" fmla="*/ 5143500 h 5143500"/>
              <a:gd name="connsiteX4" fmla="*/ 1397000 w 5143500"/>
              <a:gd name="connsiteY4" fmla="*/ 2006600 h 5143500"/>
              <a:gd name="connsiteX0" fmla="*/ 1397000 w 5143500"/>
              <a:gd name="connsiteY0" fmla="*/ 2006600 h 5143500"/>
              <a:gd name="connsiteX1" fmla="*/ 5143500 w 5143500"/>
              <a:gd name="connsiteY1" fmla="*/ 0 h 5143500"/>
              <a:gd name="connsiteX2" fmla="*/ 5143500 w 5143500"/>
              <a:gd name="connsiteY2" fmla="*/ 5143500 h 5143500"/>
              <a:gd name="connsiteX3" fmla="*/ 0 w 5143500"/>
              <a:gd name="connsiteY3" fmla="*/ 5143500 h 5143500"/>
              <a:gd name="connsiteX4" fmla="*/ 1397000 w 5143500"/>
              <a:gd name="connsiteY4" fmla="*/ 2006600 h 5143500"/>
              <a:gd name="connsiteX0" fmla="*/ 1397000 w 5143500"/>
              <a:gd name="connsiteY0" fmla="*/ 2006600 h 5143500"/>
              <a:gd name="connsiteX1" fmla="*/ 5143500 w 5143500"/>
              <a:gd name="connsiteY1" fmla="*/ 0 h 5143500"/>
              <a:gd name="connsiteX2" fmla="*/ 5143500 w 5143500"/>
              <a:gd name="connsiteY2" fmla="*/ 5143500 h 5143500"/>
              <a:gd name="connsiteX3" fmla="*/ 0 w 5143500"/>
              <a:gd name="connsiteY3" fmla="*/ 5143500 h 5143500"/>
              <a:gd name="connsiteX4" fmla="*/ 1397000 w 5143500"/>
              <a:gd name="connsiteY4" fmla="*/ 2006600 h 5143500"/>
              <a:gd name="connsiteX0" fmla="*/ 1398254 w 5144754"/>
              <a:gd name="connsiteY0" fmla="*/ 2006600 h 5143500"/>
              <a:gd name="connsiteX1" fmla="*/ 5144754 w 5144754"/>
              <a:gd name="connsiteY1" fmla="*/ 0 h 5143500"/>
              <a:gd name="connsiteX2" fmla="*/ 5144754 w 5144754"/>
              <a:gd name="connsiteY2" fmla="*/ 5143500 h 5143500"/>
              <a:gd name="connsiteX3" fmla="*/ 1254 w 5144754"/>
              <a:gd name="connsiteY3" fmla="*/ 5143500 h 5143500"/>
              <a:gd name="connsiteX4" fmla="*/ 1398254 w 5144754"/>
              <a:gd name="connsiteY4" fmla="*/ 2006600 h 5143500"/>
              <a:gd name="connsiteX0" fmla="*/ 1419236 w 5165736"/>
              <a:gd name="connsiteY0" fmla="*/ 2006600 h 5143500"/>
              <a:gd name="connsiteX1" fmla="*/ 5165736 w 5165736"/>
              <a:gd name="connsiteY1" fmla="*/ 0 h 5143500"/>
              <a:gd name="connsiteX2" fmla="*/ 5165736 w 5165736"/>
              <a:gd name="connsiteY2" fmla="*/ 5143500 h 5143500"/>
              <a:gd name="connsiteX3" fmla="*/ 22236 w 5165736"/>
              <a:gd name="connsiteY3" fmla="*/ 5143500 h 5143500"/>
              <a:gd name="connsiteX4" fmla="*/ 1419236 w 5165736"/>
              <a:gd name="connsiteY4" fmla="*/ 2006600 h 5143500"/>
              <a:gd name="connsiteX0" fmla="*/ 1397354 w 5143854"/>
              <a:gd name="connsiteY0" fmla="*/ 2006600 h 5143500"/>
              <a:gd name="connsiteX1" fmla="*/ 5143854 w 5143854"/>
              <a:gd name="connsiteY1" fmla="*/ 0 h 5143500"/>
              <a:gd name="connsiteX2" fmla="*/ 5143854 w 5143854"/>
              <a:gd name="connsiteY2" fmla="*/ 5143500 h 5143500"/>
              <a:gd name="connsiteX3" fmla="*/ 354 w 5143854"/>
              <a:gd name="connsiteY3" fmla="*/ 5143500 h 5143500"/>
              <a:gd name="connsiteX4" fmla="*/ 1397354 w 5143854"/>
              <a:gd name="connsiteY4" fmla="*/ 2006600 h 5143500"/>
              <a:gd name="connsiteX0" fmla="*/ 1397354 w 5143854"/>
              <a:gd name="connsiteY0" fmla="*/ 2006600 h 5143500"/>
              <a:gd name="connsiteX1" fmla="*/ 5143854 w 5143854"/>
              <a:gd name="connsiteY1" fmla="*/ 0 h 5143500"/>
              <a:gd name="connsiteX2" fmla="*/ 5143854 w 5143854"/>
              <a:gd name="connsiteY2" fmla="*/ 5143500 h 5143500"/>
              <a:gd name="connsiteX3" fmla="*/ 354 w 5143854"/>
              <a:gd name="connsiteY3" fmla="*/ 5143500 h 5143500"/>
              <a:gd name="connsiteX4" fmla="*/ 1397354 w 5143854"/>
              <a:gd name="connsiteY4" fmla="*/ 2006600 h 5143500"/>
              <a:gd name="connsiteX0" fmla="*/ 1397354 w 5143854"/>
              <a:gd name="connsiteY0" fmla="*/ 2006600 h 5143500"/>
              <a:gd name="connsiteX1" fmla="*/ 5143854 w 5143854"/>
              <a:gd name="connsiteY1" fmla="*/ 0 h 5143500"/>
              <a:gd name="connsiteX2" fmla="*/ 5143854 w 5143854"/>
              <a:gd name="connsiteY2" fmla="*/ 5143500 h 5143500"/>
              <a:gd name="connsiteX3" fmla="*/ 354 w 5143854"/>
              <a:gd name="connsiteY3" fmla="*/ 5143500 h 5143500"/>
              <a:gd name="connsiteX4" fmla="*/ 1397354 w 5143854"/>
              <a:gd name="connsiteY4" fmla="*/ 2006600 h 5143500"/>
              <a:gd name="connsiteX0" fmla="*/ 1397354 w 5143854"/>
              <a:gd name="connsiteY0" fmla="*/ 2006600 h 5143500"/>
              <a:gd name="connsiteX1" fmla="*/ 5143854 w 5143854"/>
              <a:gd name="connsiteY1" fmla="*/ 0 h 5143500"/>
              <a:gd name="connsiteX2" fmla="*/ 5143854 w 5143854"/>
              <a:gd name="connsiteY2" fmla="*/ 5143500 h 5143500"/>
              <a:gd name="connsiteX3" fmla="*/ 354 w 5143854"/>
              <a:gd name="connsiteY3" fmla="*/ 5143500 h 5143500"/>
              <a:gd name="connsiteX4" fmla="*/ 1397354 w 5143854"/>
              <a:gd name="connsiteY4" fmla="*/ 2006600 h 5143500"/>
              <a:gd name="connsiteX0" fmla="*/ 1600466 w 5143766"/>
              <a:gd name="connsiteY0" fmla="*/ 2120900 h 5143500"/>
              <a:gd name="connsiteX1" fmla="*/ 5143766 w 5143766"/>
              <a:gd name="connsiteY1" fmla="*/ 0 h 5143500"/>
              <a:gd name="connsiteX2" fmla="*/ 5143766 w 5143766"/>
              <a:gd name="connsiteY2" fmla="*/ 5143500 h 5143500"/>
              <a:gd name="connsiteX3" fmla="*/ 266 w 5143766"/>
              <a:gd name="connsiteY3" fmla="*/ 5143500 h 5143500"/>
              <a:gd name="connsiteX4" fmla="*/ 1600466 w 5143766"/>
              <a:gd name="connsiteY4" fmla="*/ 2120900 h 5143500"/>
              <a:gd name="connsiteX0" fmla="*/ 1435433 w 5143833"/>
              <a:gd name="connsiteY0" fmla="*/ 2159000 h 5143500"/>
              <a:gd name="connsiteX1" fmla="*/ 5143833 w 5143833"/>
              <a:gd name="connsiteY1" fmla="*/ 0 h 5143500"/>
              <a:gd name="connsiteX2" fmla="*/ 5143833 w 5143833"/>
              <a:gd name="connsiteY2" fmla="*/ 5143500 h 5143500"/>
              <a:gd name="connsiteX3" fmla="*/ 333 w 5143833"/>
              <a:gd name="connsiteY3" fmla="*/ 5143500 h 5143500"/>
              <a:gd name="connsiteX4" fmla="*/ 1435433 w 5143833"/>
              <a:gd name="connsiteY4" fmla="*/ 2159000 h 5143500"/>
              <a:gd name="connsiteX0" fmla="*/ 1435433 w 5143833"/>
              <a:gd name="connsiteY0" fmla="*/ 2159000 h 5143500"/>
              <a:gd name="connsiteX1" fmla="*/ 5143833 w 5143833"/>
              <a:gd name="connsiteY1" fmla="*/ 0 h 5143500"/>
              <a:gd name="connsiteX2" fmla="*/ 5143833 w 5143833"/>
              <a:gd name="connsiteY2" fmla="*/ 5143500 h 5143500"/>
              <a:gd name="connsiteX3" fmla="*/ 333 w 5143833"/>
              <a:gd name="connsiteY3" fmla="*/ 5143500 h 5143500"/>
              <a:gd name="connsiteX4" fmla="*/ 1435433 w 5143833"/>
              <a:gd name="connsiteY4" fmla="*/ 2159000 h 5143500"/>
              <a:gd name="connsiteX0" fmla="*/ 1435433 w 5143833"/>
              <a:gd name="connsiteY0" fmla="*/ 2159000 h 5143500"/>
              <a:gd name="connsiteX1" fmla="*/ 5143833 w 5143833"/>
              <a:gd name="connsiteY1" fmla="*/ 0 h 5143500"/>
              <a:gd name="connsiteX2" fmla="*/ 5143833 w 5143833"/>
              <a:gd name="connsiteY2" fmla="*/ 5143500 h 5143500"/>
              <a:gd name="connsiteX3" fmla="*/ 1105234 w 5143833"/>
              <a:gd name="connsiteY3" fmla="*/ 5143500 h 5143500"/>
              <a:gd name="connsiteX4" fmla="*/ 333 w 5143833"/>
              <a:gd name="connsiteY4" fmla="*/ 5143500 h 5143500"/>
              <a:gd name="connsiteX5" fmla="*/ 1435433 w 5143833"/>
              <a:gd name="connsiteY5" fmla="*/ 2159000 h 5143500"/>
              <a:gd name="connsiteX0" fmla="*/ 487278 w 4195678"/>
              <a:gd name="connsiteY0" fmla="*/ 2159000 h 5168900"/>
              <a:gd name="connsiteX1" fmla="*/ 4195678 w 4195678"/>
              <a:gd name="connsiteY1" fmla="*/ 0 h 5168900"/>
              <a:gd name="connsiteX2" fmla="*/ 4195678 w 4195678"/>
              <a:gd name="connsiteY2" fmla="*/ 5143500 h 5168900"/>
              <a:gd name="connsiteX3" fmla="*/ 157079 w 4195678"/>
              <a:gd name="connsiteY3" fmla="*/ 5143500 h 5168900"/>
              <a:gd name="connsiteX4" fmla="*/ 144378 w 4195678"/>
              <a:gd name="connsiteY4" fmla="*/ 5168900 h 5168900"/>
              <a:gd name="connsiteX5" fmla="*/ 487278 w 4195678"/>
              <a:gd name="connsiteY5" fmla="*/ 2159000 h 5168900"/>
              <a:gd name="connsiteX0" fmla="*/ 928533 w 4636933"/>
              <a:gd name="connsiteY0" fmla="*/ 2159000 h 5181600"/>
              <a:gd name="connsiteX1" fmla="*/ 4636933 w 4636933"/>
              <a:gd name="connsiteY1" fmla="*/ 0 h 5181600"/>
              <a:gd name="connsiteX2" fmla="*/ 4636933 w 4636933"/>
              <a:gd name="connsiteY2" fmla="*/ 5143500 h 5181600"/>
              <a:gd name="connsiteX3" fmla="*/ 598334 w 4636933"/>
              <a:gd name="connsiteY3" fmla="*/ 5143500 h 5181600"/>
              <a:gd name="connsiteX4" fmla="*/ 1433 w 4636933"/>
              <a:gd name="connsiteY4" fmla="*/ 5181600 h 5181600"/>
              <a:gd name="connsiteX5" fmla="*/ 928533 w 4636933"/>
              <a:gd name="connsiteY5" fmla="*/ 2159000 h 5181600"/>
              <a:gd name="connsiteX0" fmla="*/ 927100 w 4635500"/>
              <a:gd name="connsiteY0" fmla="*/ 2159000 h 5181600"/>
              <a:gd name="connsiteX1" fmla="*/ 4635500 w 4635500"/>
              <a:gd name="connsiteY1" fmla="*/ 0 h 5181600"/>
              <a:gd name="connsiteX2" fmla="*/ 4635500 w 4635500"/>
              <a:gd name="connsiteY2" fmla="*/ 5143500 h 5181600"/>
              <a:gd name="connsiteX3" fmla="*/ 596901 w 4635500"/>
              <a:gd name="connsiteY3" fmla="*/ 5143500 h 5181600"/>
              <a:gd name="connsiteX4" fmla="*/ 0 w 4635500"/>
              <a:gd name="connsiteY4" fmla="*/ 5181600 h 5181600"/>
              <a:gd name="connsiteX5" fmla="*/ 927100 w 4635500"/>
              <a:gd name="connsiteY5" fmla="*/ 2159000 h 5181600"/>
              <a:gd name="connsiteX0" fmla="*/ 927100 w 4635500"/>
              <a:gd name="connsiteY0" fmla="*/ 2159000 h 5181600"/>
              <a:gd name="connsiteX1" fmla="*/ 4635500 w 4635500"/>
              <a:gd name="connsiteY1" fmla="*/ 0 h 5181600"/>
              <a:gd name="connsiteX2" fmla="*/ 4635500 w 4635500"/>
              <a:gd name="connsiteY2" fmla="*/ 5143500 h 5181600"/>
              <a:gd name="connsiteX3" fmla="*/ 596901 w 4635500"/>
              <a:gd name="connsiteY3" fmla="*/ 5143500 h 5181600"/>
              <a:gd name="connsiteX4" fmla="*/ 0 w 4635500"/>
              <a:gd name="connsiteY4" fmla="*/ 5181600 h 5181600"/>
              <a:gd name="connsiteX5" fmla="*/ 927100 w 4635500"/>
              <a:gd name="connsiteY5" fmla="*/ 2159000 h 5181600"/>
              <a:gd name="connsiteX0" fmla="*/ 927100 w 4635500"/>
              <a:gd name="connsiteY0" fmla="*/ 2159000 h 5181600"/>
              <a:gd name="connsiteX1" fmla="*/ 4635500 w 4635500"/>
              <a:gd name="connsiteY1" fmla="*/ 0 h 5181600"/>
              <a:gd name="connsiteX2" fmla="*/ 4635500 w 4635500"/>
              <a:gd name="connsiteY2" fmla="*/ 5143500 h 5181600"/>
              <a:gd name="connsiteX3" fmla="*/ 596901 w 4635500"/>
              <a:gd name="connsiteY3" fmla="*/ 5143500 h 5181600"/>
              <a:gd name="connsiteX4" fmla="*/ 0 w 4635500"/>
              <a:gd name="connsiteY4" fmla="*/ 5181600 h 5181600"/>
              <a:gd name="connsiteX5" fmla="*/ 927100 w 4635500"/>
              <a:gd name="connsiteY5" fmla="*/ 2159000 h 5181600"/>
              <a:gd name="connsiteX0" fmla="*/ 927100 w 4635500"/>
              <a:gd name="connsiteY0" fmla="*/ 2159000 h 5181600"/>
              <a:gd name="connsiteX1" fmla="*/ 4635500 w 4635500"/>
              <a:gd name="connsiteY1" fmla="*/ 0 h 5181600"/>
              <a:gd name="connsiteX2" fmla="*/ 4635500 w 4635500"/>
              <a:gd name="connsiteY2" fmla="*/ 5143500 h 5181600"/>
              <a:gd name="connsiteX3" fmla="*/ 596901 w 4635500"/>
              <a:gd name="connsiteY3" fmla="*/ 5143500 h 5181600"/>
              <a:gd name="connsiteX4" fmla="*/ 0 w 4635500"/>
              <a:gd name="connsiteY4" fmla="*/ 5181600 h 5181600"/>
              <a:gd name="connsiteX5" fmla="*/ 927100 w 4635500"/>
              <a:gd name="connsiteY5" fmla="*/ 2159000 h 5181600"/>
              <a:gd name="connsiteX0" fmla="*/ 927100 w 4635500"/>
              <a:gd name="connsiteY0" fmla="*/ 2159000 h 5181600"/>
              <a:gd name="connsiteX1" fmla="*/ 4635500 w 4635500"/>
              <a:gd name="connsiteY1" fmla="*/ 0 h 5181600"/>
              <a:gd name="connsiteX2" fmla="*/ 4635500 w 4635500"/>
              <a:gd name="connsiteY2" fmla="*/ 5143500 h 5181600"/>
              <a:gd name="connsiteX3" fmla="*/ 596901 w 4635500"/>
              <a:gd name="connsiteY3" fmla="*/ 5143500 h 5181600"/>
              <a:gd name="connsiteX4" fmla="*/ 0 w 4635500"/>
              <a:gd name="connsiteY4" fmla="*/ 5181600 h 5181600"/>
              <a:gd name="connsiteX5" fmla="*/ 927100 w 4635500"/>
              <a:gd name="connsiteY5" fmla="*/ 2159000 h 5181600"/>
              <a:gd name="connsiteX0" fmla="*/ 927100 w 4635500"/>
              <a:gd name="connsiteY0" fmla="*/ 2159000 h 5181600"/>
              <a:gd name="connsiteX1" fmla="*/ 4635500 w 4635500"/>
              <a:gd name="connsiteY1" fmla="*/ 0 h 5181600"/>
              <a:gd name="connsiteX2" fmla="*/ 4635500 w 4635500"/>
              <a:gd name="connsiteY2" fmla="*/ 5143500 h 5181600"/>
              <a:gd name="connsiteX3" fmla="*/ 596901 w 4635500"/>
              <a:gd name="connsiteY3" fmla="*/ 5143500 h 5181600"/>
              <a:gd name="connsiteX4" fmla="*/ 0 w 4635500"/>
              <a:gd name="connsiteY4" fmla="*/ 5181600 h 5181600"/>
              <a:gd name="connsiteX5" fmla="*/ 927100 w 4635500"/>
              <a:gd name="connsiteY5" fmla="*/ 2159000 h 5181600"/>
              <a:gd name="connsiteX0" fmla="*/ 927100 w 4635500"/>
              <a:gd name="connsiteY0" fmla="*/ 2159000 h 5143500"/>
              <a:gd name="connsiteX1" fmla="*/ 4635500 w 4635500"/>
              <a:gd name="connsiteY1" fmla="*/ 0 h 5143500"/>
              <a:gd name="connsiteX2" fmla="*/ 4635500 w 4635500"/>
              <a:gd name="connsiteY2" fmla="*/ 5143500 h 5143500"/>
              <a:gd name="connsiteX3" fmla="*/ 596901 w 4635500"/>
              <a:gd name="connsiteY3" fmla="*/ 5143500 h 5143500"/>
              <a:gd name="connsiteX4" fmla="*/ 0 w 4635500"/>
              <a:gd name="connsiteY4" fmla="*/ 5143500 h 5143500"/>
              <a:gd name="connsiteX5" fmla="*/ 927100 w 4635500"/>
              <a:gd name="connsiteY5" fmla="*/ 2159000 h 5143500"/>
              <a:gd name="connsiteX0" fmla="*/ 0 w 4635500"/>
              <a:gd name="connsiteY0" fmla="*/ 5143500 h 5143500"/>
              <a:gd name="connsiteX1" fmla="*/ 4635500 w 4635500"/>
              <a:gd name="connsiteY1" fmla="*/ 0 h 5143500"/>
              <a:gd name="connsiteX2" fmla="*/ 4635500 w 4635500"/>
              <a:gd name="connsiteY2" fmla="*/ 5143500 h 5143500"/>
              <a:gd name="connsiteX3" fmla="*/ 596901 w 4635500"/>
              <a:gd name="connsiteY3" fmla="*/ 5143500 h 5143500"/>
              <a:gd name="connsiteX4" fmla="*/ 0 w 4635500"/>
              <a:gd name="connsiteY4" fmla="*/ 5143500 h 5143500"/>
              <a:gd name="connsiteX0" fmla="*/ 0 w 4635500"/>
              <a:gd name="connsiteY0" fmla="*/ 5143500 h 5143500"/>
              <a:gd name="connsiteX1" fmla="*/ 4635500 w 4635500"/>
              <a:gd name="connsiteY1" fmla="*/ 0 h 5143500"/>
              <a:gd name="connsiteX2" fmla="*/ 4635500 w 4635500"/>
              <a:gd name="connsiteY2" fmla="*/ 5143500 h 5143500"/>
              <a:gd name="connsiteX3" fmla="*/ 596901 w 4635500"/>
              <a:gd name="connsiteY3" fmla="*/ 5143500 h 5143500"/>
              <a:gd name="connsiteX4" fmla="*/ 0 w 4635500"/>
              <a:gd name="connsiteY4" fmla="*/ 5143500 h 5143500"/>
              <a:gd name="connsiteX0" fmla="*/ 0 w 4635500"/>
              <a:gd name="connsiteY0" fmla="*/ 5145147 h 5145147"/>
              <a:gd name="connsiteX1" fmla="*/ 4635500 w 4635500"/>
              <a:gd name="connsiteY1" fmla="*/ 1647 h 5145147"/>
              <a:gd name="connsiteX2" fmla="*/ 4635500 w 4635500"/>
              <a:gd name="connsiteY2" fmla="*/ 5145147 h 5145147"/>
              <a:gd name="connsiteX3" fmla="*/ 596901 w 4635500"/>
              <a:gd name="connsiteY3" fmla="*/ 5145147 h 5145147"/>
              <a:gd name="connsiteX4" fmla="*/ 0 w 4635500"/>
              <a:gd name="connsiteY4" fmla="*/ 5145147 h 5145147"/>
              <a:gd name="connsiteX0" fmla="*/ 0 w 4635500"/>
              <a:gd name="connsiteY0" fmla="*/ 5143500 h 5143500"/>
              <a:gd name="connsiteX1" fmla="*/ 4635500 w 4635500"/>
              <a:gd name="connsiteY1" fmla="*/ 0 h 5143500"/>
              <a:gd name="connsiteX2" fmla="*/ 4635500 w 4635500"/>
              <a:gd name="connsiteY2" fmla="*/ 5143500 h 5143500"/>
              <a:gd name="connsiteX3" fmla="*/ 596901 w 4635500"/>
              <a:gd name="connsiteY3" fmla="*/ 5143500 h 5143500"/>
              <a:gd name="connsiteX4" fmla="*/ 0 w 4635500"/>
              <a:gd name="connsiteY4" fmla="*/ 5143500 h 5143500"/>
              <a:gd name="connsiteX0" fmla="*/ 0 w 4635500"/>
              <a:gd name="connsiteY0" fmla="*/ 5143500 h 5143500"/>
              <a:gd name="connsiteX1" fmla="*/ 4635500 w 4635500"/>
              <a:gd name="connsiteY1" fmla="*/ 0 h 5143500"/>
              <a:gd name="connsiteX2" fmla="*/ 4635500 w 4635500"/>
              <a:gd name="connsiteY2" fmla="*/ 5143500 h 5143500"/>
              <a:gd name="connsiteX3" fmla="*/ 596901 w 4635500"/>
              <a:gd name="connsiteY3" fmla="*/ 5143500 h 5143500"/>
              <a:gd name="connsiteX4" fmla="*/ 0 w 4635500"/>
              <a:gd name="connsiteY4" fmla="*/ 5143500 h 5143500"/>
              <a:gd name="connsiteX0" fmla="*/ 0 w 4457700"/>
              <a:gd name="connsiteY0" fmla="*/ 5143500 h 5143500"/>
              <a:gd name="connsiteX1" fmla="*/ 4457700 w 4457700"/>
              <a:gd name="connsiteY1" fmla="*/ 0 h 5143500"/>
              <a:gd name="connsiteX2" fmla="*/ 4457700 w 4457700"/>
              <a:gd name="connsiteY2" fmla="*/ 5143500 h 5143500"/>
              <a:gd name="connsiteX3" fmla="*/ 419101 w 4457700"/>
              <a:gd name="connsiteY3" fmla="*/ 5143500 h 5143500"/>
              <a:gd name="connsiteX4" fmla="*/ 0 w 4457700"/>
              <a:gd name="connsiteY4" fmla="*/ 5143500 h 5143500"/>
              <a:gd name="connsiteX0" fmla="*/ 0 w 4610100"/>
              <a:gd name="connsiteY0" fmla="*/ 5156200 h 5156200"/>
              <a:gd name="connsiteX1" fmla="*/ 4610100 w 4610100"/>
              <a:gd name="connsiteY1" fmla="*/ 0 h 5156200"/>
              <a:gd name="connsiteX2" fmla="*/ 4610100 w 4610100"/>
              <a:gd name="connsiteY2" fmla="*/ 5143500 h 5156200"/>
              <a:gd name="connsiteX3" fmla="*/ 571501 w 4610100"/>
              <a:gd name="connsiteY3" fmla="*/ 5143500 h 5156200"/>
              <a:gd name="connsiteX4" fmla="*/ 0 w 4610100"/>
              <a:gd name="connsiteY4" fmla="*/ 5156200 h 5156200"/>
              <a:gd name="connsiteX0" fmla="*/ 0 w 4610100"/>
              <a:gd name="connsiteY0" fmla="*/ 5156200 h 5156200"/>
              <a:gd name="connsiteX1" fmla="*/ 4610100 w 4610100"/>
              <a:gd name="connsiteY1" fmla="*/ 0 h 5156200"/>
              <a:gd name="connsiteX2" fmla="*/ 4610100 w 4610100"/>
              <a:gd name="connsiteY2" fmla="*/ 5143500 h 5156200"/>
              <a:gd name="connsiteX3" fmla="*/ 571501 w 4610100"/>
              <a:gd name="connsiteY3" fmla="*/ 5143500 h 5156200"/>
              <a:gd name="connsiteX4" fmla="*/ 0 w 4610100"/>
              <a:gd name="connsiteY4" fmla="*/ 5156200 h 5156200"/>
              <a:gd name="connsiteX0" fmla="*/ 0 w 4610100"/>
              <a:gd name="connsiteY0" fmla="*/ 5156200 h 5156200"/>
              <a:gd name="connsiteX1" fmla="*/ 4610100 w 4610100"/>
              <a:gd name="connsiteY1" fmla="*/ 0 h 5156200"/>
              <a:gd name="connsiteX2" fmla="*/ 4610100 w 4610100"/>
              <a:gd name="connsiteY2" fmla="*/ 5143500 h 5156200"/>
              <a:gd name="connsiteX3" fmla="*/ 571501 w 4610100"/>
              <a:gd name="connsiteY3" fmla="*/ 5143500 h 5156200"/>
              <a:gd name="connsiteX4" fmla="*/ 0 w 4610100"/>
              <a:gd name="connsiteY4" fmla="*/ 5156200 h 5156200"/>
              <a:gd name="connsiteX0" fmla="*/ 0 w 4610100"/>
              <a:gd name="connsiteY0" fmla="*/ 5130800 h 5143500"/>
              <a:gd name="connsiteX1" fmla="*/ 4610100 w 4610100"/>
              <a:gd name="connsiteY1" fmla="*/ 0 h 5143500"/>
              <a:gd name="connsiteX2" fmla="*/ 4610100 w 4610100"/>
              <a:gd name="connsiteY2" fmla="*/ 5143500 h 5143500"/>
              <a:gd name="connsiteX3" fmla="*/ 571501 w 4610100"/>
              <a:gd name="connsiteY3" fmla="*/ 5143500 h 5143500"/>
              <a:gd name="connsiteX4" fmla="*/ 0 w 4610100"/>
              <a:gd name="connsiteY4" fmla="*/ 5130800 h 5143500"/>
              <a:gd name="connsiteX0" fmla="*/ 0 w 4610100"/>
              <a:gd name="connsiteY0" fmla="*/ 5130800 h 5143500"/>
              <a:gd name="connsiteX1" fmla="*/ 4610100 w 4610100"/>
              <a:gd name="connsiteY1" fmla="*/ 0 h 5143500"/>
              <a:gd name="connsiteX2" fmla="*/ 4610100 w 4610100"/>
              <a:gd name="connsiteY2" fmla="*/ 5143500 h 5143500"/>
              <a:gd name="connsiteX3" fmla="*/ 571501 w 4610100"/>
              <a:gd name="connsiteY3" fmla="*/ 5143500 h 5143500"/>
              <a:gd name="connsiteX4" fmla="*/ 0 w 4610100"/>
              <a:gd name="connsiteY4" fmla="*/ 5130800 h 5143500"/>
              <a:gd name="connsiteX0" fmla="*/ 0 w 4610100"/>
              <a:gd name="connsiteY0" fmla="*/ 5130800 h 5143500"/>
              <a:gd name="connsiteX1" fmla="*/ 4610100 w 4610100"/>
              <a:gd name="connsiteY1" fmla="*/ 0 h 5143500"/>
              <a:gd name="connsiteX2" fmla="*/ 4610100 w 4610100"/>
              <a:gd name="connsiteY2" fmla="*/ 5143500 h 5143500"/>
              <a:gd name="connsiteX3" fmla="*/ 571501 w 4610100"/>
              <a:gd name="connsiteY3" fmla="*/ 5143500 h 5143500"/>
              <a:gd name="connsiteX4" fmla="*/ 0 w 4610100"/>
              <a:gd name="connsiteY4" fmla="*/ 513080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0100" h="5143500">
                <a:moveTo>
                  <a:pt x="0" y="5130800"/>
                </a:moveTo>
                <a:cubicBezTo>
                  <a:pt x="653173" y="1169622"/>
                  <a:pt x="2987031" y="120528"/>
                  <a:pt x="4610100" y="0"/>
                </a:cubicBezTo>
                <a:lnTo>
                  <a:pt x="4610100" y="5143500"/>
                </a:lnTo>
                <a:lnTo>
                  <a:pt x="571501" y="5143500"/>
                </a:lnTo>
                <a:lnTo>
                  <a:pt x="0" y="5130800"/>
                </a:lnTo>
                <a:close/>
              </a:path>
            </a:pathLst>
          </a:custGeom>
          <a:solidFill>
            <a:srgbClr val="4F2D7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Text Placeholder 21"/>
          <p:cNvSpPr>
            <a:spLocks noGrp="1"/>
          </p:cNvSpPr>
          <p:nvPr>
            <p:ph type="body" sz="quarter" idx="10" hasCustomPrompt="1"/>
          </p:nvPr>
        </p:nvSpPr>
        <p:spPr>
          <a:xfrm>
            <a:off x="470699" y="3307079"/>
            <a:ext cx="4029864" cy="367445"/>
          </a:xfrm>
          <a:prstGeom prst="rect">
            <a:avLst/>
          </a:prstGeom>
        </p:spPr>
        <p:txBody>
          <a:bodyPr vert="horz" lIns="0"/>
          <a:lstStyle>
            <a:lvl1pPr marL="0" indent="0">
              <a:buNone/>
              <a:defRPr sz="2000" b="1">
                <a:solidFill>
                  <a:srgbClr val="00A7B5"/>
                </a:solidFill>
              </a:defRPr>
            </a:lvl1pPr>
          </a:lstStyle>
          <a:p>
            <a:pPr lvl="0"/>
            <a:r>
              <a:rPr lang="en-US" dirty="0"/>
              <a:t>Click to add name</a:t>
            </a:r>
          </a:p>
        </p:txBody>
      </p:sp>
      <p:sp>
        <p:nvSpPr>
          <p:cNvPr id="14" name="Text Placeholder 21"/>
          <p:cNvSpPr>
            <a:spLocks noGrp="1"/>
          </p:cNvSpPr>
          <p:nvPr>
            <p:ph type="body" sz="quarter" idx="11" hasCustomPrompt="1"/>
          </p:nvPr>
        </p:nvSpPr>
        <p:spPr>
          <a:xfrm>
            <a:off x="468313" y="3718560"/>
            <a:ext cx="4032250" cy="399414"/>
          </a:xfrm>
          <a:prstGeom prst="rect">
            <a:avLst/>
          </a:prstGeom>
        </p:spPr>
        <p:txBody>
          <a:bodyPr vert="horz" lIns="0"/>
          <a:lstStyle>
            <a:lvl1pPr marL="0" indent="0">
              <a:buNone/>
              <a:defRPr sz="1800" baseline="0">
                <a:solidFill>
                  <a:srgbClr val="00A7B5"/>
                </a:solidFill>
              </a:defRPr>
            </a:lvl1pPr>
          </a:lstStyle>
          <a:p>
            <a:pPr lvl="0"/>
            <a:r>
              <a:rPr lang="en-US" dirty="0"/>
              <a:t>Click to add position or firm</a:t>
            </a:r>
          </a:p>
        </p:txBody>
      </p:sp>
      <p:sp>
        <p:nvSpPr>
          <p:cNvPr id="15" name="Text Placeholder 3"/>
          <p:cNvSpPr>
            <a:spLocks noGrp="1"/>
          </p:cNvSpPr>
          <p:nvPr>
            <p:ph type="body" sz="quarter" idx="13" hasCustomPrompt="1"/>
          </p:nvPr>
        </p:nvSpPr>
        <p:spPr>
          <a:xfrm>
            <a:off x="474619" y="1359602"/>
            <a:ext cx="4025944" cy="1140712"/>
          </a:xfrm>
          <a:prstGeom prst="rect">
            <a:avLst/>
          </a:prstGeom>
        </p:spPr>
        <p:txBody>
          <a:bodyPr vert="horz" lIns="0" tIns="0" rIns="0" bIns="0"/>
          <a:lstStyle>
            <a:lvl1pPr marL="0" indent="0">
              <a:lnSpc>
                <a:spcPts val="4000"/>
              </a:lnSpc>
              <a:spcBef>
                <a:spcPts val="0"/>
              </a:spcBef>
              <a:buNone/>
              <a:defRPr sz="3000" b="1">
                <a:solidFill>
                  <a:srgbClr val="4F2D7F"/>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here to add </a:t>
            </a:r>
            <a:br>
              <a:rPr lang="en-US" dirty="0"/>
            </a:br>
            <a:r>
              <a:rPr lang="en-US" dirty="0"/>
              <a:t>title on this slide</a:t>
            </a:r>
          </a:p>
        </p:txBody>
      </p:sp>
      <p:pic>
        <p:nvPicPr>
          <p:cNvPr id="10" name="GTLogoNoTag" hidden="1">
            <a:extLst>
              <a:ext uri="{FF2B5EF4-FFF2-40B4-BE49-F238E27FC236}">
                <a16:creationId xmlns:a16="http://schemas.microsoft.com/office/drawing/2014/main" id="{FF6BD41E-DAEE-4CE4-BCC6-962CEFF39C26}"/>
              </a:ext>
            </a:extLst>
          </p:cNvPr>
          <p:cNvPicPr>
            <a:picLocks noChangeAspect="1"/>
          </p:cNvPicPr>
          <p:nvPr userDrawn="1"/>
        </p:nvPicPr>
        <p:blipFill>
          <a:blip r:embed="rId2"/>
          <a:stretch>
            <a:fillRect/>
          </a:stretch>
        </p:blipFill>
        <p:spPr>
          <a:xfrm>
            <a:off x="449366" y="426050"/>
            <a:ext cx="1961941" cy="638130"/>
          </a:xfrm>
          <a:prstGeom prst="rect">
            <a:avLst/>
          </a:prstGeom>
        </p:spPr>
      </p:pic>
      <p:sp>
        <p:nvSpPr>
          <p:cNvPr id="12" name="Rectangle 11">
            <a:extLst>
              <a:ext uri="{FF2B5EF4-FFF2-40B4-BE49-F238E27FC236}">
                <a16:creationId xmlns:a16="http://schemas.microsoft.com/office/drawing/2014/main" id="{42595131-09CB-4CE7-BA68-9481401EC219}"/>
              </a:ext>
            </a:extLst>
          </p:cNvPr>
          <p:cNvSpPr/>
          <p:nvPr userDrawn="1"/>
        </p:nvSpPr>
        <p:spPr>
          <a:xfrm>
            <a:off x="9220200" y="0"/>
            <a:ext cx="1466850" cy="3032760"/>
          </a:xfrm>
          <a:prstGeom prst="rect">
            <a:avLst/>
          </a:prstGeom>
          <a:solidFill>
            <a:schemeClr val="bg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R="0" lvl="0" indent="0" fontAlgn="auto">
              <a:lnSpc>
                <a:spcPct val="100000"/>
              </a:lnSpc>
              <a:spcBef>
                <a:spcPts val="0"/>
              </a:spcBef>
              <a:spcAft>
                <a:spcPts val="600"/>
              </a:spcAft>
              <a:buClrTx/>
              <a:buSzTx/>
              <a:buFontTx/>
              <a:buNone/>
              <a:tabLst/>
            </a:pPr>
            <a:r>
              <a:rPr lang="en-GB" sz="800" b="1" dirty="0"/>
              <a:t>SOLID ARC </a:t>
            </a:r>
            <a:br>
              <a:rPr lang="en-GB" sz="800" b="1" dirty="0"/>
            </a:br>
            <a:r>
              <a:rPr lang="en-GB" sz="800" b="1" dirty="0"/>
              <a:t>COVER OPTION </a:t>
            </a:r>
          </a:p>
          <a:p>
            <a:pPr marR="0" lvl="0" indent="0" fontAlgn="auto">
              <a:lnSpc>
                <a:spcPct val="100000"/>
              </a:lnSpc>
              <a:spcBef>
                <a:spcPts val="0"/>
              </a:spcBef>
              <a:spcAft>
                <a:spcPts val="600"/>
              </a:spcAft>
              <a:buClrTx/>
              <a:buSzTx/>
              <a:buFontTx/>
              <a:buNone/>
              <a:tabLst/>
            </a:pPr>
            <a:r>
              <a:rPr lang="en-GB" sz="800" b="0" dirty="0"/>
              <a:t>If you want to change the purple arc to an illustration or photo please use the other cover options available.</a:t>
            </a:r>
          </a:p>
          <a:p>
            <a:pPr marR="0" lvl="0" indent="0" fontAlgn="auto">
              <a:lnSpc>
                <a:spcPct val="100000"/>
              </a:lnSpc>
              <a:spcBef>
                <a:spcPts val="0"/>
              </a:spcBef>
              <a:spcAft>
                <a:spcPts val="600"/>
              </a:spcAft>
              <a:buClrTx/>
              <a:buSzTx/>
              <a:buFontTx/>
              <a:buNone/>
              <a:tabLst/>
            </a:pPr>
            <a:r>
              <a:rPr lang="en-GB" sz="800" b="0" dirty="0"/>
              <a:t>If you want to change the colour of the arc:</a:t>
            </a:r>
          </a:p>
          <a:p>
            <a:pPr marL="92075" marR="0" lvl="0" indent="-92075" fontAlgn="auto">
              <a:lnSpc>
                <a:spcPct val="100000"/>
              </a:lnSpc>
              <a:spcBef>
                <a:spcPts val="0"/>
              </a:spcBef>
              <a:spcAft>
                <a:spcPts val="600"/>
              </a:spcAft>
              <a:buClrTx/>
              <a:buSzTx/>
              <a:buFont typeface="Arial" panose="020B0604020202020204" pitchFamily="34" charset="0"/>
              <a:buChar char="•"/>
              <a:tabLst/>
            </a:pPr>
            <a:r>
              <a:rPr lang="en-GB" sz="800" b="0" dirty="0"/>
              <a:t>From the ribbon click on the ‘View’ tab and select ‘Slide Master’</a:t>
            </a:r>
          </a:p>
          <a:p>
            <a:pPr marL="92075" marR="0" lvl="0" indent="-92075" fontAlgn="auto">
              <a:lnSpc>
                <a:spcPct val="100000"/>
              </a:lnSpc>
              <a:spcBef>
                <a:spcPts val="0"/>
              </a:spcBef>
              <a:spcAft>
                <a:spcPts val="600"/>
              </a:spcAft>
              <a:buClrTx/>
              <a:buSzTx/>
              <a:buFont typeface="Arial" panose="020B0604020202020204" pitchFamily="34" charset="0"/>
              <a:buChar char="•"/>
              <a:tabLst/>
            </a:pPr>
            <a:r>
              <a:rPr lang="en-GB" sz="800" b="0" dirty="0"/>
              <a:t>Navigate to the layout and select the arc</a:t>
            </a:r>
          </a:p>
          <a:p>
            <a:pPr marL="92075" marR="0" lvl="0" indent="-92075" fontAlgn="auto">
              <a:lnSpc>
                <a:spcPct val="100000"/>
              </a:lnSpc>
              <a:spcBef>
                <a:spcPts val="0"/>
              </a:spcBef>
              <a:spcAft>
                <a:spcPts val="600"/>
              </a:spcAft>
              <a:buClrTx/>
              <a:buSzTx/>
              <a:buFont typeface="Arial" panose="020B0604020202020204" pitchFamily="34" charset="0"/>
              <a:buChar char="•"/>
              <a:tabLst/>
            </a:pPr>
            <a:r>
              <a:rPr lang="en-GB" sz="800" b="0" dirty="0"/>
              <a:t>You can now access the colour palette and change the colour as required</a:t>
            </a:r>
          </a:p>
          <a:p>
            <a:pPr marL="92075" marR="0" lvl="0" indent="-92075" fontAlgn="auto">
              <a:lnSpc>
                <a:spcPct val="100000"/>
              </a:lnSpc>
              <a:spcBef>
                <a:spcPts val="0"/>
              </a:spcBef>
              <a:spcAft>
                <a:spcPts val="600"/>
              </a:spcAft>
              <a:buClrTx/>
              <a:buSzTx/>
              <a:buFont typeface="Arial" panose="020B0604020202020204" pitchFamily="34" charset="0"/>
              <a:buChar char="•"/>
              <a:tabLst/>
            </a:pPr>
            <a:r>
              <a:rPr lang="en-GB" sz="800" b="0" dirty="0"/>
              <a:t>Click on ‘Close Master View’ to exit the slide master area</a:t>
            </a:r>
          </a:p>
          <a:p>
            <a:pPr marR="0" lvl="0" indent="0" fontAlgn="auto">
              <a:lnSpc>
                <a:spcPct val="100000"/>
              </a:lnSpc>
              <a:spcBef>
                <a:spcPts val="0"/>
              </a:spcBef>
              <a:spcAft>
                <a:spcPts val="600"/>
              </a:spcAft>
              <a:buClrTx/>
              <a:buSzTx/>
              <a:buFontTx/>
              <a:buNone/>
              <a:tabLst/>
            </a:pPr>
            <a:endParaRPr lang="en-GB" sz="800" b="0" dirty="0"/>
          </a:p>
          <a:p>
            <a:pPr marR="0" lvl="0" indent="0" fontAlgn="auto">
              <a:lnSpc>
                <a:spcPct val="100000"/>
              </a:lnSpc>
              <a:spcBef>
                <a:spcPts val="0"/>
              </a:spcBef>
              <a:spcAft>
                <a:spcPts val="600"/>
              </a:spcAft>
              <a:buClrTx/>
              <a:buSzTx/>
              <a:buFontTx/>
              <a:buNone/>
              <a:tabLst/>
            </a:pPr>
            <a:endParaRPr lang="en-GB" sz="800" b="0" dirty="0"/>
          </a:p>
          <a:p>
            <a:pPr marR="0" lvl="0" indent="0" fontAlgn="auto">
              <a:lnSpc>
                <a:spcPct val="100000"/>
              </a:lnSpc>
              <a:spcBef>
                <a:spcPts val="0"/>
              </a:spcBef>
              <a:spcAft>
                <a:spcPts val="600"/>
              </a:spcAft>
              <a:buClrTx/>
              <a:buSzTx/>
              <a:buFontTx/>
              <a:buNone/>
              <a:tabLst/>
            </a:pPr>
            <a:endParaRPr lang="en-GB" sz="800" b="0" dirty="0"/>
          </a:p>
        </p:txBody>
      </p:sp>
      <p:pic>
        <p:nvPicPr>
          <p:cNvPr id="17" name="Picture 1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42199" y="468323"/>
            <a:ext cx="1233151" cy="338061"/>
          </a:xfrm>
          <a:prstGeom prst="rect">
            <a:avLst/>
          </a:prstGeom>
        </p:spPr>
      </p:pic>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49366" y="453451"/>
            <a:ext cx="2130322" cy="396676"/>
          </a:xfrm>
          <a:prstGeom prst="rect">
            <a:avLst/>
          </a:prstGeom>
        </p:spPr>
      </p:pic>
    </p:spTree>
    <p:extLst>
      <p:ext uri="{BB962C8B-B14F-4D97-AF65-F5344CB8AC3E}">
        <p14:creationId xmlns:p14="http://schemas.microsoft.com/office/powerpoint/2010/main" val="451664261"/>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userDrawn="1">
  <p:cSld name="Title - No content">
    <p:spTree>
      <p:nvGrpSpPr>
        <p:cNvPr id="1" name=""/>
        <p:cNvGrpSpPr/>
        <p:nvPr/>
      </p:nvGrpSpPr>
      <p:grpSpPr>
        <a:xfrm>
          <a:off x="0" y="0"/>
          <a:ext cx="0" cy="0"/>
          <a:chOff x="0" y="0"/>
          <a:chExt cx="0" cy="0"/>
        </a:xfrm>
      </p:grpSpPr>
      <p:sp>
        <p:nvSpPr>
          <p:cNvPr id="4" name="Title 3"/>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5" name="Slide Number Placeholder 4"/>
          <p:cNvSpPr>
            <a:spLocks noGrp="1"/>
          </p:cNvSpPr>
          <p:nvPr>
            <p:ph type="sldNum" sz="quarter" idx="10"/>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1974034315"/>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itle - No content">
    <p:spTree>
      <p:nvGrpSpPr>
        <p:cNvPr id="1" name=""/>
        <p:cNvGrpSpPr/>
        <p:nvPr/>
      </p:nvGrpSpPr>
      <p:grpSpPr>
        <a:xfrm>
          <a:off x="0" y="0"/>
          <a:ext cx="0" cy="0"/>
          <a:chOff x="0" y="0"/>
          <a:chExt cx="0" cy="0"/>
        </a:xfrm>
      </p:grpSpPr>
      <p:sp>
        <p:nvSpPr>
          <p:cNvPr id="4" name="Title 3"/>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5" name="Slide Number Placeholder 4"/>
          <p:cNvSpPr>
            <a:spLocks noGrp="1"/>
          </p:cNvSpPr>
          <p:nvPr>
            <p:ph type="sldNum" sz="quarter" idx="10"/>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4153643258"/>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itle + Bullet list">
    <p:spTree>
      <p:nvGrpSpPr>
        <p:cNvPr id="1" name=""/>
        <p:cNvGrpSpPr/>
        <p:nvPr/>
      </p:nvGrpSpPr>
      <p:grpSpPr>
        <a:xfrm>
          <a:off x="0" y="0"/>
          <a:ext cx="0" cy="0"/>
          <a:chOff x="0" y="0"/>
          <a:chExt cx="0" cy="0"/>
        </a:xfrm>
      </p:grpSpPr>
      <p:sp>
        <p:nvSpPr>
          <p:cNvPr id="6" name="Title 5"/>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3" name="Text Placeholder 2"/>
          <p:cNvSpPr>
            <a:spLocks noGrp="1"/>
          </p:cNvSpPr>
          <p:nvPr>
            <p:ph type="body" sz="quarter" idx="10"/>
          </p:nvPr>
        </p:nvSpPr>
        <p:spPr>
          <a:xfrm>
            <a:off x="727788" y="1089162"/>
            <a:ext cx="8206318" cy="322897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Slide Number Placeholder 3"/>
          <p:cNvSpPr>
            <a:spLocks noGrp="1"/>
          </p:cNvSpPr>
          <p:nvPr>
            <p:ph type="sldNum" sz="quarter" idx="11"/>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3450274731"/>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Title + Bullets + Image">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5394325" y="1466850"/>
            <a:ext cx="3281364" cy="3228976"/>
          </a:xfrm>
          <a:prstGeom prst="rect">
            <a:avLst/>
          </a:prstGeom>
          <a:noFill/>
        </p:spPr>
        <p:txBody>
          <a:bodyPr lIns="0" tIns="0" rIns="0" bIns="0" anchor="ctr" anchorCtr="1"/>
          <a:lstStyle>
            <a:lvl1pPr marL="0" indent="0">
              <a:buNone/>
              <a:defRPr sz="1200" baseline="0">
                <a:solidFill>
                  <a:srgbClr val="00A7B5"/>
                </a:solidFill>
              </a:defRPr>
            </a:lvl1pPr>
            <a:lvl2pPr marL="457178" indent="0">
              <a:buNone/>
              <a:defRPr sz="2800"/>
            </a:lvl2pPr>
            <a:lvl3pPr marL="914355" indent="0">
              <a:buNone/>
              <a:defRPr sz="2400"/>
            </a:lvl3pPr>
            <a:lvl4pPr marL="1371532" indent="0">
              <a:buNone/>
              <a:defRPr sz="2000"/>
            </a:lvl4pPr>
            <a:lvl5pPr marL="1828709" indent="0">
              <a:buNone/>
              <a:defRPr sz="2000"/>
            </a:lvl5pPr>
            <a:lvl6pPr marL="2285886" indent="0">
              <a:buNone/>
              <a:defRPr sz="2000"/>
            </a:lvl6pPr>
            <a:lvl7pPr marL="2743064" indent="0">
              <a:buNone/>
              <a:defRPr sz="2000"/>
            </a:lvl7pPr>
            <a:lvl8pPr marL="3200240" indent="0">
              <a:buNone/>
              <a:defRPr sz="2000"/>
            </a:lvl8pPr>
            <a:lvl9pPr marL="3657418" indent="0">
              <a:buNone/>
              <a:defRPr sz="2000"/>
            </a:lvl9pPr>
          </a:lstStyle>
          <a:p>
            <a:r>
              <a:rPr lang="en-US" dirty="0"/>
              <a:t>Click icon to insert illustration</a:t>
            </a:r>
          </a:p>
        </p:txBody>
      </p:sp>
      <p:sp>
        <p:nvSpPr>
          <p:cNvPr id="3" name="Title 2"/>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6" name="Text Placeholder 5"/>
          <p:cNvSpPr>
            <a:spLocks noGrp="1"/>
          </p:cNvSpPr>
          <p:nvPr>
            <p:ph type="body" sz="quarter" idx="11"/>
          </p:nvPr>
        </p:nvSpPr>
        <p:spPr>
          <a:xfrm>
            <a:off x="469369" y="1466850"/>
            <a:ext cx="4691594" cy="322897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Slide Number Placeholder 3"/>
          <p:cNvSpPr>
            <a:spLocks noGrp="1"/>
          </p:cNvSpPr>
          <p:nvPr>
            <p:ph type="sldNum" sz="quarter" idx="12"/>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36504406"/>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Text + Quote">
    <p:spTree>
      <p:nvGrpSpPr>
        <p:cNvPr id="1" name=""/>
        <p:cNvGrpSpPr/>
        <p:nvPr/>
      </p:nvGrpSpPr>
      <p:grpSpPr>
        <a:xfrm>
          <a:off x="0" y="0"/>
          <a:ext cx="0" cy="0"/>
          <a:chOff x="0" y="0"/>
          <a:chExt cx="0" cy="0"/>
        </a:xfrm>
      </p:grpSpPr>
      <p:sp>
        <p:nvSpPr>
          <p:cNvPr id="12" name="Text Placeholder 4"/>
          <p:cNvSpPr>
            <a:spLocks noGrp="1"/>
          </p:cNvSpPr>
          <p:nvPr>
            <p:ph type="body" sz="quarter" idx="15"/>
          </p:nvPr>
        </p:nvSpPr>
        <p:spPr>
          <a:xfrm>
            <a:off x="4754880" y="1466849"/>
            <a:ext cx="3920808" cy="3228975"/>
          </a:xfrm>
        </p:spPr>
        <p:txBody>
          <a:bodyPr anchor="ctr" anchorCtr="1"/>
          <a:lstStyle>
            <a:lvl1pPr marL="0" indent="0" algn="ctr">
              <a:buNone/>
              <a:defRPr>
                <a:solidFill>
                  <a:schemeClr val="accent1"/>
                </a:solidFill>
              </a:defRPr>
            </a:lvl1pPr>
            <a:lvl2pPr marL="0" indent="0" algn="ctr">
              <a:buNone/>
              <a:defRPr>
                <a:solidFill>
                  <a:schemeClr val="accent1"/>
                </a:solidFill>
              </a:defRPr>
            </a:lvl2pPr>
            <a:lvl3pPr marL="0" indent="0" algn="ctr">
              <a:buNone/>
              <a:defRPr>
                <a:solidFill>
                  <a:schemeClr val="accent1"/>
                </a:solidFill>
              </a:defRPr>
            </a:lvl3pPr>
            <a:lvl4pPr marL="0" indent="0" algn="ctr">
              <a:buNone/>
              <a:defRPr>
                <a:solidFill>
                  <a:schemeClr val="accent1"/>
                </a:solidFill>
              </a:defRPr>
            </a:lvl4pPr>
            <a:lvl5pPr marL="0" indent="0" algn="l">
              <a:buNone/>
              <a:defRPr sz="2600">
                <a:solidFill>
                  <a:schemeClr val="accent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cxnSp>
        <p:nvCxnSpPr>
          <p:cNvPr id="11" name="Straight Connector 10"/>
          <p:cNvCxnSpPr>
            <a:cxnSpLocks/>
          </p:cNvCxnSpPr>
          <p:nvPr userDrawn="1"/>
        </p:nvCxnSpPr>
        <p:spPr>
          <a:xfrm>
            <a:off x="4593047" y="1466850"/>
            <a:ext cx="15498" cy="3228976"/>
          </a:xfrm>
          <a:prstGeom prst="line">
            <a:avLst/>
          </a:prstGeom>
          <a:ln w="7620">
            <a:solidFill>
              <a:srgbClr val="4F2D7F"/>
            </a:solidFill>
          </a:ln>
          <a:effectLst/>
        </p:spPr>
        <p:style>
          <a:lnRef idx="2">
            <a:schemeClr val="accent1"/>
          </a:lnRef>
          <a:fillRef idx="0">
            <a:schemeClr val="accent1"/>
          </a:fillRef>
          <a:effectRef idx="1">
            <a:schemeClr val="accent1"/>
          </a:effectRef>
          <a:fontRef idx="minor">
            <a:schemeClr val="tx1"/>
          </a:fontRef>
        </p:style>
      </p:cxnSp>
      <p:sp>
        <p:nvSpPr>
          <p:cNvPr id="4" name="Title 3"/>
          <p:cNvSpPr>
            <a:spLocks noGrp="1"/>
          </p:cNvSpPr>
          <p:nvPr>
            <p:ph type="title"/>
          </p:nvPr>
        </p:nvSpPr>
        <p:spPr>
          <a:xfrm>
            <a:off x="471996" y="359571"/>
            <a:ext cx="8203692" cy="843754"/>
          </a:xfrm>
          <a:prstGeom prst="rect">
            <a:avLst/>
          </a:prstGeom>
        </p:spPr>
        <p:txBody>
          <a:bodyPr/>
          <a:lstStyle/>
          <a:p>
            <a:r>
              <a:rPr lang="en-US" dirty="0"/>
              <a:t>Click to edit Master title style</a:t>
            </a:r>
            <a:endParaRPr lang="en-GB" dirty="0"/>
          </a:p>
        </p:txBody>
      </p:sp>
      <p:sp>
        <p:nvSpPr>
          <p:cNvPr id="7" name="Text Placeholder 6"/>
          <p:cNvSpPr>
            <a:spLocks noGrp="1"/>
          </p:cNvSpPr>
          <p:nvPr>
            <p:ph type="body" sz="quarter" idx="16"/>
          </p:nvPr>
        </p:nvSpPr>
        <p:spPr>
          <a:xfrm>
            <a:off x="469371" y="1466849"/>
            <a:ext cx="3988330" cy="322897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3" name="Freeform 5"/>
          <p:cNvSpPr>
            <a:spLocks noEditPoints="1"/>
          </p:cNvSpPr>
          <p:nvPr userDrawn="1"/>
        </p:nvSpPr>
        <p:spPr bwMode="auto">
          <a:xfrm>
            <a:off x="6535738" y="1593852"/>
            <a:ext cx="361950" cy="268288"/>
          </a:xfrm>
          <a:custGeom>
            <a:avLst/>
            <a:gdLst>
              <a:gd name="T0" fmla="*/ 1416 w 1416"/>
              <a:gd name="T1" fmla="*/ 737 h 1055"/>
              <a:gd name="T2" fmla="*/ 1416 w 1416"/>
              <a:gd name="T3" fmla="*/ 737 h 1055"/>
              <a:gd name="T4" fmla="*/ 1104 w 1416"/>
              <a:gd name="T5" fmla="*/ 431 h 1055"/>
              <a:gd name="T6" fmla="*/ 1023 w 1416"/>
              <a:gd name="T7" fmla="*/ 452 h 1055"/>
              <a:gd name="T8" fmla="*/ 1400 w 1416"/>
              <a:gd name="T9" fmla="*/ 199 h 1055"/>
              <a:gd name="T10" fmla="*/ 1400 w 1416"/>
              <a:gd name="T11" fmla="*/ 0 h 1055"/>
              <a:gd name="T12" fmla="*/ 756 w 1416"/>
              <a:gd name="T13" fmla="*/ 652 h 1055"/>
              <a:gd name="T14" fmla="*/ 1104 w 1416"/>
              <a:gd name="T15" fmla="*/ 1055 h 1055"/>
              <a:gd name="T16" fmla="*/ 1416 w 1416"/>
              <a:gd name="T17" fmla="*/ 737 h 1055"/>
              <a:gd name="T18" fmla="*/ 659 w 1416"/>
              <a:gd name="T19" fmla="*/ 737 h 1055"/>
              <a:gd name="T20" fmla="*/ 659 w 1416"/>
              <a:gd name="T21" fmla="*/ 737 h 1055"/>
              <a:gd name="T22" fmla="*/ 348 w 1416"/>
              <a:gd name="T23" fmla="*/ 431 h 1055"/>
              <a:gd name="T24" fmla="*/ 267 w 1416"/>
              <a:gd name="T25" fmla="*/ 452 h 1055"/>
              <a:gd name="T26" fmla="*/ 643 w 1416"/>
              <a:gd name="T27" fmla="*/ 199 h 1055"/>
              <a:gd name="T28" fmla="*/ 643 w 1416"/>
              <a:gd name="T29" fmla="*/ 0 h 1055"/>
              <a:gd name="T30" fmla="*/ 0 w 1416"/>
              <a:gd name="T31" fmla="*/ 652 h 1055"/>
              <a:gd name="T32" fmla="*/ 348 w 1416"/>
              <a:gd name="T33" fmla="*/ 1055 h 1055"/>
              <a:gd name="T34" fmla="*/ 659 w 1416"/>
              <a:gd name="T35" fmla="*/ 737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6" h="1055">
                <a:moveTo>
                  <a:pt x="1416" y="737"/>
                </a:moveTo>
                <a:lnTo>
                  <a:pt x="1416" y="737"/>
                </a:lnTo>
                <a:cubicBezTo>
                  <a:pt x="1416" y="566"/>
                  <a:pt x="1295" y="431"/>
                  <a:pt x="1104" y="431"/>
                </a:cubicBezTo>
                <a:cubicBezTo>
                  <a:pt x="1072" y="431"/>
                  <a:pt x="1031" y="444"/>
                  <a:pt x="1023" y="452"/>
                </a:cubicBezTo>
                <a:cubicBezTo>
                  <a:pt x="1040" y="329"/>
                  <a:pt x="1137" y="199"/>
                  <a:pt x="1400" y="199"/>
                </a:cubicBezTo>
                <a:lnTo>
                  <a:pt x="1400" y="0"/>
                </a:lnTo>
                <a:cubicBezTo>
                  <a:pt x="991" y="3"/>
                  <a:pt x="756" y="174"/>
                  <a:pt x="756" y="652"/>
                </a:cubicBezTo>
                <a:cubicBezTo>
                  <a:pt x="756" y="892"/>
                  <a:pt x="894" y="1055"/>
                  <a:pt x="1104" y="1055"/>
                </a:cubicBezTo>
                <a:cubicBezTo>
                  <a:pt x="1278" y="1055"/>
                  <a:pt x="1416" y="913"/>
                  <a:pt x="1416" y="737"/>
                </a:cubicBezTo>
                <a:close/>
                <a:moveTo>
                  <a:pt x="659" y="737"/>
                </a:moveTo>
                <a:lnTo>
                  <a:pt x="659" y="737"/>
                </a:lnTo>
                <a:cubicBezTo>
                  <a:pt x="659" y="566"/>
                  <a:pt x="538" y="431"/>
                  <a:pt x="348" y="431"/>
                </a:cubicBezTo>
                <a:cubicBezTo>
                  <a:pt x="315" y="431"/>
                  <a:pt x="275" y="444"/>
                  <a:pt x="267" y="452"/>
                </a:cubicBezTo>
                <a:cubicBezTo>
                  <a:pt x="283" y="329"/>
                  <a:pt x="380" y="199"/>
                  <a:pt x="643" y="199"/>
                </a:cubicBezTo>
                <a:lnTo>
                  <a:pt x="643" y="0"/>
                </a:lnTo>
                <a:cubicBezTo>
                  <a:pt x="234" y="3"/>
                  <a:pt x="0" y="174"/>
                  <a:pt x="0" y="652"/>
                </a:cubicBezTo>
                <a:cubicBezTo>
                  <a:pt x="0" y="892"/>
                  <a:pt x="137" y="1055"/>
                  <a:pt x="348" y="1055"/>
                </a:cubicBezTo>
                <a:cubicBezTo>
                  <a:pt x="522" y="1055"/>
                  <a:pt x="659" y="913"/>
                  <a:pt x="659" y="73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a:p>
        </p:txBody>
      </p:sp>
      <p:sp>
        <p:nvSpPr>
          <p:cNvPr id="15" name="Freeform 9"/>
          <p:cNvSpPr>
            <a:spLocks noEditPoints="1"/>
          </p:cNvSpPr>
          <p:nvPr userDrawn="1"/>
        </p:nvSpPr>
        <p:spPr bwMode="auto">
          <a:xfrm>
            <a:off x="6535738" y="4140202"/>
            <a:ext cx="361950" cy="269875"/>
          </a:xfrm>
          <a:custGeom>
            <a:avLst/>
            <a:gdLst>
              <a:gd name="T0" fmla="*/ 0 w 1416"/>
              <a:gd name="T1" fmla="*/ 317 h 1056"/>
              <a:gd name="T2" fmla="*/ 0 w 1416"/>
              <a:gd name="T3" fmla="*/ 317 h 1056"/>
              <a:gd name="T4" fmla="*/ 311 w 1416"/>
              <a:gd name="T5" fmla="*/ 623 h 1056"/>
              <a:gd name="T6" fmla="*/ 392 w 1416"/>
              <a:gd name="T7" fmla="*/ 603 h 1056"/>
              <a:gd name="T8" fmla="*/ 16 w 1416"/>
              <a:gd name="T9" fmla="*/ 856 h 1056"/>
              <a:gd name="T10" fmla="*/ 16 w 1416"/>
              <a:gd name="T11" fmla="*/ 1056 h 1056"/>
              <a:gd name="T12" fmla="*/ 659 w 1416"/>
              <a:gd name="T13" fmla="*/ 403 h 1056"/>
              <a:gd name="T14" fmla="*/ 311 w 1416"/>
              <a:gd name="T15" fmla="*/ 0 h 1056"/>
              <a:gd name="T16" fmla="*/ 0 w 1416"/>
              <a:gd name="T17" fmla="*/ 317 h 1056"/>
              <a:gd name="T18" fmla="*/ 756 w 1416"/>
              <a:gd name="T19" fmla="*/ 317 h 1056"/>
              <a:gd name="T20" fmla="*/ 756 w 1416"/>
              <a:gd name="T21" fmla="*/ 317 h 1056"/>
              <a:gd name="T22" fmla="*/ 1068 w 1416"/>
              <a:gd name="T23" fmla="*/ 623 h 1056"/>
              <a:gd name="T24" fmla="*/ 1149 w 1416"/>
              <a:gd name="T25" fmla="*/ 603 h 1056"/>
              <a:gd name="T26" fmla="*/ 772 w 1416"/>
              <a:gd name="T27" fmla="*/ 856 h 1056"/>
              <a:gd name="T28" fmla="*/ 772 w 1416"/>
              <a:gd name="T29" fmla="*/ 1056 h 1056"/>
              <a:gd name="T30" fmla="*/ 1416 w 1416"/>
              <a:gd name="T31" fmla="*/ 403 h 1056"/>
              <a:gd name="T32" fmla="*/ 1068 w 1416"/>
              <a:gd name="T33" fmla="*/ 0 h 1056"/>
              <a:gd name="T34" fmla="*/ 756 w 1416"/>
              <a:gd name="T35" fmla="*/ 317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6" h="1056">
                <a:moveTo>
                  <a:pt x="0" y="317"/>
                </a:moveTo>
                <a:lnTo>
                  <a:pt x="0" y="317"/>
                </a:lnTo>
                <a:cubicBezTo>
                  <a:pt x="0" y="488"/>
                  <a:pt x="121" y="623"/>
                  <a:pt x="311" y="623"/>
                </a:cubicBezTo>
                <a:cubicBezTo>
                  <a:pt x="343" y="623"/>
                  <a:pt x="384" y="611"/>
                  <a:pt x="392" y="603"/>
                </a:cubicBezTo>
                <a:cubicBezTo>
                  <a:pt x="376" y="725"/>
                  <a:pt x="279" y="856"/>
                  <a:pt x="16" y="856"/>
                </a:cubicBezTo>
                <a:lnTo>
                  <a:pt x="16" y="1056"/>
                </a:lnTo>
                <a:cubicBezTo>
                  <a:pt x="424" y="1051"/>
                  <a:pt x="659" y="880"/>
                  <a:pt x="659" y="403"/>
                </a:cubicBezTo>
                <a:cubicBezTo>
                  <a:pt x="659" y="162"/>
                  <a:pt x="522" y="0"/>
                  <a:pt x="311" y="0"/>
                </a:cubicBezTo>
                <a:cubicBezTo>
                  <a:pt x="137" y="0"/>
                  <a:pt x="0" y="142"/>
                  <a:pt x="0" y="317"/>
                </a:cubicBezTo>
                <a:close/>
                <a:moveTo>
                  <a:pt x="756" y="317"/>
                </a:moveTo>
                <a:lnTo>
                  <a:pt x="756" y="317"/>
                </a:lnTo>
                <a:cubicBezTo>
                  <a:pt x="756" y="488"/>
                  <a:pt x="878" y="623"/>
                  <a:pt x="1068" y="623"/>
                </a:cubicBezTo>
                <a:cubicBezTo>
                  <a:pt x="1100" y="623"/>
                  <a:pt x="1141" y="611"/>
                  <a:pt x="1149" y="603"/>
                </a:cubicBezTo>
                <a:cubicBezTo>
                  <a:pt x="1133" y="725"/>
                  <a:pt x="1036" y="856"/>
                  <a:pt x="772" y="856"/>
                </a:cubicBezTo>
                <a:lnTo>
                  <a:pt x="772" y="1056"/>
                </a:lnTo>
                <a:cubicBezTo>
                  <a:pt x="1181" y="1051"/>
                  <a:pt x="1416" y="880"/>
                  <a:pt x="1416" y="403"/>
                </a:cubicBezTo>
                <a:cubicBezTo>
                  <a:pt x="1416" y="162"/>
                  <a:pt x="1278" y="0"/>
                  <a:pt x="1068" y="0"/>
                </a:cubicBezTo>
                <a:cubicBezTo>
                  <a:pt x="894" y="0"/>
                  <a:pt x="756" y="142"/>
                  <a:pt x="756" y="31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a:p>
        </p:txBody>
      </p:sp>
      <p:sp>
        <p:nvSpPr>
          <p:cNvPr id="3" name="Slide Number Placeholder 2"/>
          <p:cNvSpPr>
            <a:spLocks noGrp="1"/>
          </p:cNvSpPr>
          <p:nvPr>
            <p:ph type="sldNum" sz="quarter" idx="17"/>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2799086356"/>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Image + Quote">
    <p:spTree>
      <p:nvGrpSpPr>
        <p:cNvPr id="1" name=""/>
        <p:cNvGrpSpPr/>
        <p:nvPr/>
      </p:nvGrpSpPr>
      <p:grpSpPr>
        <a:xfrm>
          <a:off x="0" y="0"/>
          <a:ext cx="0" cy="0"/>
          <a:chOff x="0" y="0"/>
          <a:chExt cx="0" cy="0"/>
        </a:xfrm>
      </p:grpSpPr>
      <p:sp>
        <p:nvSpPr>
          <p:cNvPr id="2" name="Rectangle 1"/>
          <p:cNvSpPr/>
          <p:nvPr userDrawn="1"/>
        </p:nvSpPr>
        <p:spPr>
          <a:xfrm>
            <a:off x="4679950" y="1466852"/>
            <a:ext cx="3996000" cy="3228975"/>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8" name="Picture Placeholder 7"/>
          <p:cNvSpPr>
            <a:spLocks noGrp="1"/>
          </p:cNvSpPr>
          <p:nvPr>
            <p:ph type="pic" sz="quarter" idx="17" hasCustomPrompt="1"/>
          </p:nvPr>
        </p:nvSpPr>
        <p:spPr>
          <a:xfrm>
            <a:off x="468315" y="1466851"/>
            <a:ext cx="3989387" cy="3228974"/>
          </a:xfrm>
          <a:noFill/>
        </p:spPr>
        <p:txBody>
          <a:bodyPr anchor="ctr" anchorCtr="1"/>
          <a:lstStyle>
            <a:lvl1pPr marL="0" marR="0" indent="0" algn="l" defTabSz="457178" rtl="0" eaLnBrk="1" fontAlgn="auto" latinLnBrk="0" hangingPunct="1">
              <a:lnSpc>
                <a:spcPct val="100000"/>
              </a:lnSpc>
              <a:spcBef>
                <a:spcPts val="576"/>
              </a:spcBef>
              <a:spcAft>
                <a:spcPts val="0"/>
              </a:spcAft>
              <a:buClr>
                <a:schemeClr val="accent1"/>
              </a:buClr>
              <a:buSzTx/>
              <a:buFont typeface="Arial"/>
              <a:buNone/>
              <a:tabLst/>
              <a:defRPr sz="1200">
                <a:solidFill>
                  <a:schemeClr val="accent3"/>
                </a:solidFill>
              </a:defRPr>
            </a:lvl1pPr>
          </a:lstStyle>
          <a:p>
            <a:pPr marL="0" marR="0" lvl="0" indent="0" algn="l" defTabSz="457178" rtl="0" eaLnBrk="1" fontAlgn="auto" latinLnBrk="0" hangingPunct="1">
              <a:lnSpc>
                <a:spcPct val="100000"/>
              </a:lnSpc>
              <a:spcBef>
                <a:spcPts val="576"/>
              </a:spcBef>
              <a:spcAft>
                <a:spcPts val="0"/>
              </a:spcAft>
              <a:buClr>
                <a:schemeClr val="accent1"/>
              </a:buClr>
              <a:buSzTx/>
              <a:buFont typeface="Arial"/>
              <a:buNone/>
              <a:tabLst/>
              <a:defRPr/>
            </a:pPr>
            <a:r>
              <a:rPr lang="en-US" dirty="0"/>
              <a:t>Click icon to insert illustration</a:t>
            </a:r>
          </a:p>
        </p:txBody>
      </p:sp>
      <p:sp>
        <p:nvSpPr>
          <p:cNvPr id="7" name="Title 6"/>
          <p:cNvSpPr>
            <a:spLocks noGrp="1"/>
          </p:cNvSpPr>
          <p:nvPr userDrawn="1">
            <p:ph type="title"/>
          </p:nvPr>
        </p:nvSpPr>
        <p:spPr>
          <a:xfrm>
            <a:off x="471996" y="359571"/>
            <a:ext cx="8203692" cy="843754"/>
          </a:xfrm>
          <a:prstGeom prst="rect">
            <a:avLst/>
          </a:prstGeom>
        </p:spPr>
        <p:txBody>
          <a:bodyPr/>
          <a:lstStyle/>
          <a:p>
            <a:r>
              <a:rPr lang="en-US"/>
              <a:t>Click to edit Master title style</a:t>
            </a:r>
            <a:endParaRPr lang="en-GB"/>
          </a:p>
        </p:txBody>
      </p:sp>
      <p:sp>
        <p:nvSpPr>
          <p:cNvPr id="5" name="Freeform 5"/>
          <p:cNvSpPr>
            <a:spLocks noEditPoints="1"/>
          </p:cNvSpPr>
          <p:nvPr userDrawn="1"/>
        </p:nvSpPr>
        <p:spPr bwMode="auto">
          <a:xfrm>
            <a:off x="6475413" y="1544639"/>
            <a:ext cx="411162" cy="303213"/>
          </a:xfrm>
          <a:custGeom>
            <a:avLst/>
            <a:gdLst>
              <a:gd name="T0" fmla="*/ 954 w 954"/>
              <a:gd name="T1" fmla="*/ 497 h 711"/>
              <a:gd name="T2" fmla="*/ 954 w 954"/>
              <a:gd name="T3" fmla="*/ 497 h 711"/>
              <a:gd name="T4" fmla="*/ 744 w 954"/>
              <a:gd name="T5" fmla="*/ 291 h 711"/>
              <a:gd name="T6" fmla="*/ 690 w 954"/>
              <a:gd name="T7" fmla="*/ 305 h 711"/>
              <a:gd name="T8" fmla="*/ 943 w 954"/>
              <a:gd name="T9" fmla="*/ 134 h 711"/>
              <a:gd name="T10" fmla="*/ 943 w 954"/>
              <a:gd name="T11" fmla="*/ 0 h 711"/>
              <a:gd name="T12" fmla="*/ 510 w 954"/>
              <a:gd name="T13" fmla="*/ 439 h 711"/>
              <a:gd name="T14" fmla="*/ 744 w 954"/>
              <a:gd name="T15" fmla="*/ 711 h 711"/>
              <a:gd name="T16" fmla="*/ 954 w 954"/>
              <a:gd name="T17" fmla="*/ 497 h 711"/>
              <a:gd name="T18" fmla="*/ 444 w 954"/>
              <a:gd name="T19" fmla="*/ 497 h 711"/>
              <a:gd name="T20" fmla="*/ 444 w 954"/>
              <a:gd name="T21" fmla="*/ 497 h 711"/>
              <a:gd name="T22" fmla="*/ 234 w 954"/>
              <a:gd name="T23" fmla="*/ 291 h 711"/>
              <a:gd name="T24" fmla="*/ 180 w 954"/>
              <a:gd name="T25" fmla="*/ 305 h 711"/>
              <a:gd name="T26" fmla="*/ 433 w 954"/>
              <a:gd name="T27" fmla="*/ 134 h 711"/>
              <a:gd name="T28" fmla="*/ 433 w 954"/>
              <a:gd name="T29" fmla="*/ 0 h 711"/>
              <a:gd name="T30" fmla="*/ 0 w 954"/>
              <a:gd name="T31" fmla="*/ 439 h 711"/>
              <a:gd name="T32" fmla="*/ 234 w 954"/>
              <a:gd name="T33" fmla="*/ 711 h 711"/>
              <a:gd name="T34" fmla="*/ 444 w 954"/>
              <a:gd name="T35" fmla="*/ 497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54" h="711">
                <a:moveTo>
                  <a:pt x="954" y="497"/>
                </a:moveTo>
                <a:lnTo>
                  <a:pt x="954" y="497"/>
                </a:lnTo>
                <a:cubicBezTo>
                  <a:pt x="954" y="382"/>
                  <a:pt x="872" y="291"/>
                  <a:pt x="744" y="291"/>
                </a:cubicBezTo>
                <a:cubicBezTo>
                  <a:pt x="722" y="291"/>
                  <a:pt x="695" y="299"/>
                  <a:pt x="690" y="305"/>
                </a:cubicBezTo>
                <a:cubicBezTo>
                  <a:pt x="701" y="222"/>
                  <a:pt x="766" y="134"/>
                  <a:pt x="943" y="134"/>
                </a:cubicBezTo>
                <a:lnTo>
                  <a:pt x="943" y="0"/>
                </a:lnTo>
                <a:cubicBezTo>
                  <a:pt x="668" y="2"/>
                  <a:pt x="510" y="118"/>
                  <a:pt x="510" y="439"/>
                </a:cubicBezTo>
                <a:cubicBezTo>
                  <a:pt x="510" y="601"/>
                  <a:pt x="602" y="711"/>
                  <a:pt x="744" y="711"/>
                </a:cubicBezTo>
                <a:cubicBezTo>
                  <a:pt x="862" y="711"/>
                  <a:pt x="954" y="615"/>
                  <a:pt x="954" y="497"/>
                </a:cubicBezTo>
                <a:close/>
                <a:moveTo>
                  <a:pt x="444" y="497"/>
                </a:moveTo>
                <a:lnTo>
                  <a:pt x="444" y="497"/>
                </a:lnTo>
                <a:cubicBezTo>
                  <a:pt x="444" y="382"/>
                  <a:pt x="362" y="291"/>
                  <a:pt x="234" y="291"/>
                </a:cubicBezTo>
                <a:cubicBezTo>
                  <a:pt x="212" y="291"/>
                  <a:pt x="185" y="299"/>
                  <a:pt x="180" y="305"/>
                </a:cubicBezTo>
                <a:cubicBezTo>
                  <a:pt x="190" y="222"/>
                  <a:pt x="256" y="134"/>
                  <a:pt x="433" y="134"/>
                </a:cubicBezTo>
                <a:lnTo>
                  <a:pt x="433" y="0"/>
                </a:lnTo>
                <a:cubicBezTo>
                  <a:pt x="158" y="2"/>
                  <a:pt x="0" y="118"/>
                  <a:pt x="0" y="439"/>
                </a:cubicBezTo>
                <a:cubicBezTo>
                  <a:pt x="0" y="601"/>
                  <a:pt x="92" y="711"/>
                  <a:pt x="234" y="711"/>
                </a:cubicBezTo>
                <a:cubicBezTo>
                  <a:pt x="351" y="711"/>
                  <a:pt x="444" y="615"/>
                  <a:pt x="444" y="497"/>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dirty="0"/>
          </a:p>
        </p:txBody>
      </p:sp>
      <p:grpSp>
        <p:nvGrpSpPr>
          <p:cNvPr id="6" name="Group 8"/>
          <p:cNvGrpSpPr>
            <a:grpSpLocks noChangeAspect="1"/>
          </p:cNvGrpSpPr>
          <p:nvPr userDrawn="1"/>
        </p:nvGrpSpPr>
        <p:grpSpPr bwMode="auto">
          <a:xfrm>
            <a:off x="6475413" y="4264026"/>
            <a:ext cx="404812" cy="298450"/>
            <a:chOff x="4079" y="2686"/>
            <a:chExt cx="255" cy="188"/>
          </a:xfrm>
        </p:grpSpPr>
        <p:sp>
          <p:nvSpPr>
            <p:cNvPr id="9" name="AutoShape 7"/>
            <p:cNvSpPr>
              <a:spLocks noChangeAspect="1" noChangeArrowheads="1" noTextEdit="1"/>
            </p:cNvSpPr>
            <p:nvPr/>
          </p:nvSpPr>
          <p:spPr bwMode="auto">
            <a:xfrm>
              <a:off x="4079" y="2686"/>
              <a:ext cx="255"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10" name="Freeform 9"/>
            <p:cNvSpPr>
              <a:spLocks noEditPoints="1"/>
            </p:cNvSpPr>
            <p:nvPr/>
          </p:nvSpPr>
          <p:spPr bwMode="auto">
            <a:xfrm>
              <a:off x="4079" y="2685"/>
              <a:ext cx="259" cy="192"/>
            </a:xfrm>
            <a:custGeom>
              <a:avLst/>
              <a:gdLst>
                <a:gd name="T0" fmla="*/ 0 w 954"/>
                <a:gd name="T1" fmla="*/ 214 h 712"/>
                <a:gd name="T2" fmla="*/ 0 w 954"/>
                <a:gd name="T3" fmla="*/ 214 h 712"/>
                <a:gd name="T4" fmla="*/ 210 w 954"/>
                <a:gd name="T5" fmla="*/ 420 h 712"/>
                <a:gd name="T6" fmla="*/ 264 w 954"/>
                <a:gd name="T7" fmla="*/ 406 h 712"/>
                <a:gd name="T8" fmla="*/ 10 w 954"/>
                <a:gd name="T9" fmla="*/ 577 h 712"/>
                <a:gd name="T10" fmla="*/ 10 w 954"/>
                <a:gd name="T11" fmla="*/ 712 h 712"/>
                <a:gd name="T12" fmla="*/ 444 w 954"/>
                <a:gd name="T13" fmla="*/ 272 h 712"/>
                <a:gd name="T14" fmla="*/ 210 w 954"/>
                <a:gd name="T15" fmla="*/ 0 h 712"/>
                <a:gd name="T16" fmla="*/ 0 w 954"/>
                <a:gd name="T17" fmla="*/ 214 h 712"/>
                <a:gd name="T18" fmla="*/ 510 w 954"/>
                <a:gd name="T19" fmla="*/ 214 h 712"/>
                <a:gd name="T20" fmla="*/ 510 w 954"/>
                <a:gd name="T21" fmla="*/ 214 h 712"/>
                <a:gd name="T22" fmla="*/ 720 w 954"/>
                <a:gd name="T23" fmla="*/ 420 h 712"/>
                <a:gd name="T24" fmla="*/ 774 w 954"/>
                <a:gd name="T25" fmla="*/ 406 h 712"/>
                <a:gd name="T26" fmla="*/ 521 w 954"/>
                <a:gd name="T27" fmla="*/ 577 h 712"/>
                <a:gd name="T28" fmla="*/ 521 w 954"/>
                <a:gd name="T29" fmla="*/ 712 h 712"/>
                <a:gd name="T30" fmla="*/ 954 w 954"/>
                <a:gd name="T31" fmla="*/ 272 h 712"/>
                <a:gd name="T32" fmla="*/ 720 w 954"/>
                <a:gd name="T33" fmla="*/ 0 h 712"/>
                <a:gd name="T34" fmla="*/ 510 w 954"/>
                <a:gd name="T35" fmla="*/ 214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54" h="712">
                  <a:moveTo>
                    <a:pt x="0" y="214"/>
                  </a:moveTo>
                  <a:lnTo>
                    <a:pt x="0" y="214"/>
                  </a:lnTo>
                  <a:cubicBezTo>
                    <a:pt x="0" y="329"/>
                    <a:pt x="81" y="420"/>
                    <a:pt x="210" y="420"/>
                  </a:cubicBezTo>
                  <a:cubicBezTo>
                    <a:pt x="231" y="420"/>
                    <a:pt x="259" y="412"/>
                    <a:pt x="264" y="406"/>
                  </a:cubicBezTo>
                  <a:cubicBezTo>
                    <a:pt x="253" y="489"/>
                    <a:pt x="188" y="577"/>
                    <a:pt x="10" y="577"/>
                  </a:cubicBezTo>
                  <a:lnTo>
                    <a:pt x="10" y="712"/>
                  </a:lnTo>
                  <a:cubicBezTo>
                    <a:pt x="286" y="709"/>
                    <a:pt x="444" y="593"/>
                    <a:pt x="444" y="272"/>
                  </a:cubicBezTo>
                  <a:cubicBezTo>
                    <a:pt x="444" y="109"/>
                    <a:pt x="351" y="0"/>
                    <a:pt x="210" y="0"/>
                  </a:cubicBezTo>
                  <a:cubicBezTo>
                    <a:pt x="92" y="0"/>
                    <a:pt x="0" y="96"/>
                    <a:pt x="0" y="214"/>
                  </a:cubicBezTo>
                  <a:close/>
                  <a:moveTo>
                    <a:pt x="510" y="214"/>
                  </a:moveTo>
                  <a:lnTo>
                    <a:pt x="510" y="214"/>
                  </a:lnTo>
                  <a:cubicBezTo>
                    <a:pt x="510" y="329"/>
                    <a:pt x="591" y="420"/>
                    <a:pt x="720" y="420"/>
                  </a:cubicBezTo>
                  <a:cubicBezTo>
                    <a:pt x="741" y="420"/>
                    <a:pt x="769" y="412"/>
                    <a:pt x="774" y="406"/>
                  </a:cubicBezTo>
                  <a:cubicBezTo>
                    <a:pt x="763" y="489"/>
                    <a:pt x="698" y="577"/>
                    <a:pt x="521" y="577"/>
                  </a:cubicBezTo>
                  <a:lnTo>
                    <a:pt x="521" y="712"/>
                  </a:lnTo>
                  <a:cubicBezTo>
                    <a:pt x="796" y="709"/>
                    <a:pt x="954" y="593"/>
                    <a:pt x="954" y="272"/>
                  </a:cubicBezTo>
                  <a:cubicBezTo>
                    <a:pt x="954" y="109"/>
                    <a:pt x="862" y="0"/>
                    <a:pt x="720" y="0"/>
                  </a:cubicBezTo>
                  <a:cubicBezTo>
                    <a:pt x="602" y="0"/>
                    <a:pt x="510" y="96"/>
                    <a:pt x="510" y="214"/>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a:p>
          </p:txBody>
        </p:sp>
      </p:grpSp>
      <p:sp>
        <p:nvSpPr>
          <p:cNvPr id="11" name="Text Placeholder 4"/>
          <p:cNvSpPr>
            <a:spLocks noGrp="1"/>
          </p:cNvSpPr>
          <p:nvPr>
            <p:ph type="body" sz="quarter" idx="18"/>
          </p:nvPr>
        </p:nvSpPr>
        <p:spPr>
          <a:xfrm>
            <a:off x="4679950" y="1466849"/>
            <a:ext cx="3995738" cy="3228975"/>
          </a:xfrm>
          <a:noFill/>
        </p:spPr>
        <p:txBody>
          <a:bodyPr lIns="72000" tIns="72000" rIns="72000" bIns="72000" anchor="ctr" anchorCtr="1"/>
          <a:lstStyle>
            <a:lvl1pPr marL="0" indent="0" algn="ctr">
              <a:buNone/>
              <a:defRPr>
                <a:solidFill>
                  <a:schemeClr val="bg1"/>
                </a:solidFill>
              </a:defRPr>
            </a:lvl1pPr>
            <a:lvl2pPr marL="0" indent="0" algn="ctr">
              <a:buNone/>
              <a:defRPr>
                <a:solidFill>
                  <a:schemeClr val="bg1"/>
                </a:solidFill>
              </a:defRPr>
            </a:lvl2pPr>
            <a:lvl3pPr marL="0" indent="0" algn="ctr">
              <a:buNone/>
              <a:defRPr>
                <a:solidFill>
                  <a:schemeClr val="bg1"/>
                </a:solidFill>
              </a:defRPr>
            </a:lvl3pPr>
            <a:lvl4pPr marL="0" indent="0" algn="ctr">
              <a:buNone/>
              <a:defRPr>
                <a:solidFill>
                  <a:schemeClr val="bg1"/>
                </a:solidFill>
              </a:defRPr>
            </a:lvl4pPr>
            <a:lvl5pPr marL="0" indent="0" algn="l">
              <a:buNone/>
              <a:defRPr sz="2600">
                <a:solidFill>
                  <a:schemeClr val="accent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Slide Number Placeholder 3"/>
          <p:cNvSpPr>
            <a:spLocks noGrp="1"/>
          </p:cNvSpPr>
          <p:nvPr>
            <p:ph type="sldNum" sz="quarter" idx="19"/>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1388673286"/>
      </p:ext>
    </p:extLst>
  </p:cSld>
  <p:clrMapOvr>
    <a:masterClrMapping/>
  </p:clrMapOvr>
  <p:extLst>
    <p:ext uri="{DCECCB84-F9BA-43D5-87BE-67443E8EF086}">
      <p15:sldGuideLst xmlns:p15="http://schemas.microsoft.com/office/powerpoint/2012/main"/>
    </p:ext>
  </p:extLst>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2 column bullet">
    <p:spTree>
      <p:nvGrpSpPr>
        <p:cNvPr id="1" name=""/>
        <p:cNvGrpSpPr/>
        <p:nvPr/>
      </p:nvGrpSpPr>
      <p:grpSpPr>
        <a:xfrm>
          <a:off x="0" y="0"/>
          <a:ext cx="0" cy="0"/>
          <a:chOff x="0" y="0"/>
          <a:chExt cx="0" cy="0"/>
        </a:xfrm>
      </p:grpSpPr>
      <p:sp>
        <p:nvSpPr>
          <p:cNvPr id="4" name="Title 3"/>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13" name="Text Placeholder 12"/>
          <p:cNvSpPr>
            <a:spLocks noGrp="1"/>
          </p:cNvSpPr>
          <p:nvPr>
            <p:ph type="body" sz="quarter" idx="10"/>
          </p:nvPr>
        </p:nvSpPr>
        <p:spPr>
          <a:xfrm>
            <a:off x="469371" y="1466850"/>
            <a:ext cx="3988331" cy="3228977"/>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5" name="Text Placeholder 14"/>
          <p:cNvSpPr>
            <a:spLocks noGrp="1"/>
          </p:cNvSpPr>
          <p:nvPr>
            <p:ph type="body" sz="quarter" idx="11"/>
          </p:nvPr>
        </p:nvSpPr>
        <p:spPr>
          <a:xfrm>
            <a:off x="4679950" y="1466850"/>
            <a:ext cx="3996000" cy="3228977"/>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3" name="Slide Number Placeholder 2"/>
          <p:cNvSpPr>
            <a:spLocks noGrp="1"/>
          </p:cNvSpPr>
          <p:nvPr>
            <p:ph type="sldNum" sz="quarter" idx="12"/>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3169897436"/>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4 column graphic and text">
    <p:spTree>
      <p:nvGrpSpPr>
        <p:cNvPr id="1" name=""/>
        <p:cNvGrpSpPr/>
        <p:nvPr/>
      </p:nvGrpSpPr>
      <p:grpSpPr>
        <a:xfrm>
          <a:off x="0" y="0"/>
          <a:ext cx="0" cy="0"/>
          <a:chOff x="0" y="0"/>
          <a:chExt cx="0" cy="0"/>
        </a:xfrm>
      </p:grpSpPr>
      <p:sp>
        <p:nvSpPr>
          <p:cNvPr id="14" name="Picture Placeholder 2"/>
          <p:cNvSpPr>
            <a:spLocks noGrp="1"/>
          </p:cNvSpPr>
          <p:nvPr>
            <p:ph type="pic" idx="1" hasCustomPrompt="1"/>
          </p:nvPr>
        </p:nvSpPr>
        <p:spPr>
          <a:xfrm>
            <a:off x="468312" y="1455738"/>
            <a:ext cx="1879200" cy="1223962"/>
          </a:xfrm>
          <a:prstGeom prst="rect">
            <a:avLst/>
          </a:prstGeom>
          <a:noFill/>
        </p:spPr>
        <p:txBody>
          <a:bodyPr lIns="0" tIns="0" rIns="0" bIns="0" anchor="ctr" anchorCtr="1"/>
          <a:lstStyle>
            <a:lvl1pPr marL="0" marR="0" indent="0" algn="ctr" defTabSz="457178" rtl="0" eaLnBrk="1" fontAlgn="auto" latinLnBrk="0" hangingPunct="1">
              <a:lnSpc>
                <a:spcPct val="100000"/>
              </a:lnSpc>
              <a:spcBef>
                <a:spcPts val="576"/>
              </a:spcBef>
              <a:spcAft>
                <a:spcPts val="0"/>
              </a:spcAft>
              <a:buClr>
                <a:schemeClr val="accent1"/>
              </a:buClr>
              <a:buSzTx/>
              <a:buFont typeface="Arial"/>
              <a:buNone/>
              <a:tabLst/>
              <a:defRPr sz="1200" baseline="0">
                <a:solidFill>
                  <a:srgbClr val="00A7B5"/>
                </a:solidFill>
              </a:defRPr>
            </a:lvl1pPr>
            <a:lvl2pPr marL="457178" indent="0">
              <a:buNone/>
              <a:defRPr sz="2800"/>
            </a:lvl2pPr>
            <a:lvl3pPr marL="914355" indent="0">
              <a:buNone/>
              <a:defRPr sz="2400"/>
            </a:lvl3pPr>
            <a:lvl4pPr marL="1371532" indent="0">
              <a:buNone/>
              <a:defRPr sz="2000"/>
            </a:lvl4pPr>
            <a:lvl5pPr marL="1828709" indent="0">
              <a:buNone/>
              <a:defRPr sz="2000"/>
            </a:lvl5pPr>
            <a:lvl6pPr marL="2285886" indent="0">
              <a:buNone/>
              <a:defRPr sz="2000"/>
            </a:lvl6pPr>
            <a:lvl7pPr marL="2743064" indent="0">
              <a:buNone/>
              <a:defRPr sz="2000"/>
            </a:lvl7pPr>
            <a:lvl8pPr marL="3200240" indent="0">
              <a:buNone/>
              <a:defRPr sz="2000"/>
            </a:lvl8pPr>
            <a:lvl9pPr marL="3657418" indent="0">
              <a:buNone/>
              <a:defRPr sz="2000"/>
            </a:lvl9pPr>
          </a:lstStyle>
          <a:p>
            <a:r>
              <a:rPr lang="en-US" dirty="0"/>
              <a:t>Click icon to insert illustration</a:t>
            </a:r>
          </a:p>
        </p:txBody>
      </p:sp>
      <p:sp>
        <p:nvSpPr>
          <p:cNvPr id="3" name="Title 2"/>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20" name="Text Placeholder 19"/>
          <p:cNvSpPr>
            <a:spLocks noGrp="1"/>
          </p:cNvSpPr>
          <p:nvPr>
            <p:ph type="body" sz="quarter" idx="22"/>
          </p:nvPr>
        </p:nvSpPr>
        <p:spPr>
          <a:xfrm>
            <a:off x="468312" y="2806986"/>
            <a:ext cx="1879200" cy="1888840"/>
          </a:xfrm>
        </p:spPr>
        <p:txBody>
          <a:bodyPr/>
          <a:lstStyle>
            <a:lvl1pPr>
              <a:defRPr sz="1800"/>
            </a:lvl1pPr>
            <a:lvl2pPr>
              <a:defRPr sz="1800"/>
            </a:lvl2pPr>
            <a:lvl3pPr>
              <a:defRPr sz="1800"/>
            </a:lvl3pPr>
            <a:lvl4pPr>
              <a:defRPr sz="1800"/>
            </a:lvl4pPr>
            <a:lvl5pPr marL="0" indent="0">
              <a:buNone/>
              <a:defRPr sz="1800">
                <a:solidFill>
                  <a:schemeClr val="accent1"/>
                </a:solidFill>
              </a:defRPr>
            </a:lvl5pPr>
          </a:lstStyle>
          <a:p>
            <a:pPr lvl="0"/>
            <a:r>
              <a:rPr lang="en-US" dirty="0"/>
              <a:t>Edit Master text styles</a:t>
            </a:r>
          </a:p>
          <a:p>
            <a:pPr lvl="1"/>
            <a:r>
              <a:rPr lang="en-US" dirty="0"/>
              <a:t>Second level</a:t>
            </a:r>
          </a:p>
          <a:p>
            <a:pPr lvl="2"/>
            <a:endParaRPr lang="en-GB" dirty="0"/>
          </a:p>
        </p:txBody>
      </p:sp>
      <p:sp>
        <p:nvSpPr>
          <p:cNvPr id="30" name="Picture Placeholder 2"/>
          <p:cNvSpPr>
            <a:spLocks noGrp="1"/>
          </p:cNvSpPr>
          <p:nvPr>
            <p:ph type="pic" idx="23" hasCustomPrompt="1"/>
          </p:nvPr>
        </p:nvSpPr>
        <p:spPr>
          <a:xfrm>
            <a:off x="2577758" y="1455738"/>
            <a:ext cx="1879200" cy="1223962"/>
          </a:xfrm>
          <a:prstGeom prst="rect">
            <a:avLst/>
          </a:prstGeom>
          <a:noFill/>
        </p:spPr>
        <p:txBody>
          <a:bodyPr lIns="0" tIns="0" rIns="0" bIns="0" anchor="ctr" anchorCtr="1"/>
          <a:lstStyle>
            <a:lvl1pPr marL="0" indent="0" algn="ctr">
              <a:buNone/>
              <a:defRPr sz="1200" baseline="0">
                <a:solidFill>
                  <a:srgbClr val="00A7B5"/>
                </a:solidFill>
              </a:defRPr>
            </a:lvl1pPr>
            <a:lvl2pPr marL="457178" indent="0">
              <a:buNone/>
              <a:defRPr sz="2800"/>
            </a:lvl2pPr>
            <a:lvl3pPr marL="914355" indent="0">
              <a:buNone/>
              <a:defRPr sz="2400"/>
            </a:lvl3pPr>
            <a:lvl4pPr marL="1371532" indent="0">
              <a:buNone/>
              <a:defRPr sz="2000"/>
            </a:lvl4pPr>
            <a:lvl5pPr marL="1828709" indent="0">
              <a:buNone/>
              <a:defRPr sz="2000"/>
            </a:lvl5pPr>
            <a:lvl6pPr marL="2285886" indent="0">
              <a:buNone/>
              <a:defRPr sz="2000"/>
            </a:lvl6pPr>
            <a:lvl7pPr marL="2743064" indent="0">
              <a:buNone/>
              <a:defRPr sz="2000"/>
            </a:lvl7pPr>
            <a:lvl8pPr marL="3200240" indent="0">
              <a:buNone/>
              <a:defRPr sz="2000"/>
            </a:lvl8pPr>
            <a:lvl9pPr marL="3657418" indent="0">
              <a:buNone/>
              <a:defRPr sz="2000"/>
            </a:lvl9pPr>
          </a:lstStyle>
          <a:p>
            <a:r>
              <a:rPr lang="en-US" dirty="0"/>
              <a:t>Click icon to insert illustration</a:t>
            </a:r>
          </a:p>
        </p:txBody>
      </p:sp>
      <p:sp>
        <p:nvSpPr>
          <p:cNvPr id="31" name="Text Placeholder 19"/>
          <p:cNvSpPr>
            <a:spLocks noGrp="1"/>
          </p:cNvSpPr>
          <p:nvPr>
            <p:ph type="body" sz="quarter" idx="24"/>
          </p:nvPr>
        </p:nvSpPr>
        <p:spPr>
          <a:xfrm>
            <a:off x="2577758" y="2806986"/>
            <a:ext cx="1879200" cy="1888840"/>
          </a:xfrm>
        </p:spPr>
        <p:txBody>
          <a:bodyPr/>
          <a:lstStyle>
            <a:lvl1pPr>
              <a:defRPr sz="1800"/>
            </a:lvl1pPr>
            <a:lvl2pPr>
              <a:defRPr sz="1800"/>
            </a:lvl2pPr>
            <a:lvl3pPr>
              <a:defRPr sz="1800"/>
            </a:lvl3pPr>
            <a:lvl4pPr>
              <a:defRPr sz="1800"/>
            </a:lvl4pPr>
            <a:lvl5pPr marL="0" indent="0">
              <a:buNone/>
              <a:defRPr sz="1800">
                <a:solidFill>
                  <a:schemeClr val="accent1"/>
                </a:solidFill>
              </a:defRPr>
            </a:lvl5pPr>
          </a:lstStyle>
          <a:p>
            <a:pPr lvl="0"/>
            <a:r>
              <a:rPr lang="en-US" dirty="0"/>
              <a:t>Edit Master text styles</a:t>
            </a:r>
          </a:p>
          <a:p>
            <a:pPr lvl="1"/>
            <a:r>
              <a:rPr lang="en-US" dirty="0"/>
              <a:t>Second level</a:t>
            </a:r>
          </a:p>
          <a:p>
            <a:pPr lvl="2"/>
            <a:endParaRPr lang="en-GB" dirty="0"/>
          </a:p>
        </p:txBody>
      </p:sp>
      <p:sp>
        <p:nvSpPr>
          <p:cNvPr id="32" name="Picture Placeholder 2"/>
          <p:cNvSpPr>
            <a:spLocks noGrp="1"/>
          </p:cNvSpPr>
          <p:nvPr>
            <p:ph type="pic" idx="25" hasCustomPrompt="1"/>
          </p:nvPr>
        </p:nvSpPr>
        <p:spPr>
          <a:xfrm>
            <a:off x="4687204" y="1455738"/>
            <a:ext cx="1879200" cy="1223962"/>
          </a:xfrm>
          <a:prstGeom prst="rect">
            <a:avLst/>
          </a:prstGeom>
          <a:noFill/>
        </p:spPr>
        <p:txBody>
          <a:bodyPr lIns="0" tIns="0" rIns="0" bIns="0" anchor="ctr" anchorCtr="1"/>
          <a:lstStyle>
            <a:lvl1pPr marL="0" indent="0" algn="ctr">
              <a:buNone/>
              <a:defRPr sz="1200" baseline="0">
                <a:solidFill>
                  <a:srgbClr val="00A7B5"/>
                </a:solidFill>
              </a:defRPr>
            </a:lvl1pPr>
            <a:lvl2pPr marL="457178" indent="0">
              <a:buNone/>
              <a:defRPr sz="2800"/>
            </a:lvl2pPr>
            <a:lvl3pPr marL="914355" indent="0">
              <a:buNone/>
              <a:defRPr sz="2400"/>
            </a:lvl3pPr>
            <a:lvl4pPr marL="1371532" indent="0">
              <a:buNone/>
              <a:defRPr sz="2000"/>
            </a:lvl4pPr>
            <a:lvl5pPr marL="1828709" indent="0">
              <a:buNone/>
              <a:defRPr sz="2000"/>
            </a:lvl5pPr>
            <a:lvl6pPr marL="2285886" indent="0">
              <a:buNone/>
              <a:defRPr sz="2000"/>
            </a:lvl6pPr>
            <a:lvl7pPr marL="2743064" indent="0">
              <a:buNone/>
              <a:defRPr sz="2000"/>
            </a:lvl7pPr>
            <a:lvl8pPr marL="3200240" indent="0">
              <a:buNone/>
              <a:defRPr sz="2000"/>
            </a:lvl8pPr>
            <a:lvl9pPr marL="3657418" indent="0">
              <a:buNone/>
              <a:defRPr sz="2000"/>
            </a:lvl9pPr>
          </a:lstStyle>
          <a:p>
            <a:r>
              <a:rPr lang="en-US" dirty="0"/>
              <a:t>Click icon to insert illustration</a:t>
            </a:r>
          </a:p>
        </p:txBody>
      </p:sp>
      <p:sp>
        <p:nvSpPr>
          <p:cNvPr id="33" name="Text Placeholder 19"/>
          <p:cNvSpPr>
            <a:spLocks noGrp="1"/>
          </p:cNvSpPr>
          <p:nvPr>
            <p:ph type="body" sz="quarter" idx="26"/>
          </p:nvPr>
        </p:nvSpPr>
        <p:spPr>
          <a:xfrm>
            <a:off x="4687204" y="2806986"/>
            <a:ext cx="1879200" cy="1888840"/>
          </a:xfrm>
        </p:spPr>
        <p:txBody>
          <a:bodyPr/>
          <a:lstStyle>
            <a:lvl1pPr>
              <a:defRPr sz="1800"/>
            </a:lvl1pPr>
            <a:lvl2pPr>
              <a:defRPr sz="1800"/>
            </a:lvl2pPr>
            <a:lvl3pPr>
              <a:defRPr sz="1800"/>
            </a:lvl3pPr>
            <a:lvl4pPr>
              <a:defRPr sz="1800"/>
            </a:lvl4pPr>
            <a:lvl5pPr marL="0" indent="0">
              <a:buNone/>
              <a:defRPr sz="1800">
                <a:solidFill>
                  <a:schemeClr val="accent1"/>
                </a:solidFill>
              </a:defRPr>
            </a:lvl5pPr>
          </a:lstStyle>
          <a:p>
            <a:pPr lvl="0"/>
            <a:r>
              <a:rPr lang="en-US" dirty="0"/>
              <a:t>Edit Master text styles</a:t>
            </a:r>
          </a:p>
          <a:p>
            <a:pPr lvl="1"/>
            <a:r>
              <a:rPr lang="en-US" dirty="0"/>
              <a:t>Second level</a:t>
            </a:r>
          </a:p>
          <a:p>
            <a:pPr lvl="2"/>
            <a:endParaRPr lang="en-GB" dirty="0"/>
          </a:p>
        </p:txBody>
      </p:sp>
      <p:sp>
        <p:nvSpPr>
          <p:cNvPr id="34" name="Picture Placeholder 2"/>
          <p:cNvSpPr>
            <a:spLocks noGrp="1"/>
          </p:cNvSpPr>
          <p:nvPr>
            <p:ph type="pic" idx="27" hasCustomPrompt="1"/>
          </p:nvPr>
        </p:nvSpPr>
        <p:spPr>
          <a:xfrm>
            <a:off x="6796651" y="1455738"/>
            <a:ext cx="1879200" cy="1223962"/>
          </a:xfrm>
          <a:prstGeom prst="rect">
            <a:avLst/>
          </a:prstGeom>
          <a:noFill/>
        </p:spPr>
        <p:txBody>
          <a:bodyPr lIns="0" tIns="0" rIns="0" bIns="0" anchor="ctr" anchorCtr="1"/>
          <a:lstStyle>
            <a:lvl1pPr marL="0" indent="0" algn="ctr">
              <a:buNone/>
              <a:defRPr sz="1200" baseline="0">
                <a:solidFill>
                  <a:srgbClr val="00A7B5"/>
                </a:solidFill>
              </a:defRPr>
            </a:lvl1pPr>
            <a:lvl2pPr marL="457178" indent="0">
              <a:buNone/>
              <a:defRPr sz="2800"/>
            </a:lvl2pPr>
            <a:lvl3pPr marL="914355" indent="0">
              <a:buNone/>
              <a:defRPr sz="2400"/>
            </a:lvl3pPr>
            <a:lvl4pPr marL="1371532" indent="0">
              <a:buNone/>
              <a:defRPr sz="2000"/>
            </a:lvl4pPr>
            <a:lvl5pPr marL="1828709" indent="0">
              <a:buNone/>
              <a:defRPr sz="2000"/>
            </a:lvl5pPr>
            <a:lvl6pPr marL="2285886" indent="0">
              <a:buNone/>
              <a:defRPr sz="2000"/>
            </a:lvl6pPr>
            <a:lvl7pPr marL="2743064" indent="0">
              <a:buNone/>
              <a:defRPr sz="2000"/>
            </a:lvl7pPr>
            <a:lvl8pPr marL="3200240" indent="0">
              <a:buNone/>
              <a:defRPr sz="2000"/>
            </a:lvl8pPr>
            <a:lvl9pPr marL="3657418" indent="0">
              <a:buNone/>
              <a:defRPr sz="2000"/>
            </a:lvl9pPr>
          </a:lstStyle>
          <a:p>
            <a:r>
              <a:rPr lang="en-US" dirty="0"/>
              <a:t>Click icon to insert illustration</a:t>
            </a:r>
          </a:p>
        </p:txBody>
      </p:sp>
      <p:sp>
        <p:nvSpPr>
          <p:cNvPr id="35" name="Text Placeholder 19"/>
          <p:cNvSpPr>
            <a:spLocks noGrp="1"/>
          </p:cNvSpPr>
          <p:nvPr>
            <p:ph type="body" sz="quarter" idx="28"/>
          </p:nvPr>
        </p:nvSpPr>
        <p:spPr>
          <a:xfrm>
            <a:off x="6796651" y="2806986"/>
            <a:ext cx="1879200" cy="1888840"/>
          </a:xfrm>
        </p:spPr>
        <p:txBody>
          <a:bodyPr/>
          <a:lstStyle>
            <a:lvl1pPr>
              <a:defRPr sz="1800"/>
            </a:lvl1pPr>
            <a:lvl2pPr>
              <a:defRPr sz="1800"/>
            </a:lvl2pPr>
            <a:lvl3pPr>
              <a:defRPr sz="1800"/>
            </a:lvl3pPr>
            <a:lvl4pPr>
              <a:defRPr sz="1800"/>
            </a:lvl4pPr>
            <a:lvl5pPr marL="0" indent="0">
              <a:buNone/>
              <a:defRPr sz="1800">
                <a:solidFill>
                  <a:schemeClr val="accent1"/>
                </a:solidFill>
              </a:defRPr>
            </a:lvl5pPr>
          </a:lstStyle>
          <a:p>
            <a:pPr lvl="0"/>
            <a:r>
              <a:rPr lang="en-US" dirty="0"/>
              <a:t>Edit Master text styles</a:t>
            </a:r>
          </a:p>
          <a:p>
            <a:pPr lvl="1"/>
            <a:r>
              <a:rPr lang="en-US" dirty="0"/>
              <a:t>Second level</a:t>
            </a:r>
          </a:p>
          <a:p>
            <a:pPr lvl="2"/>
            <a:endParaRPr lang="en-GB" dirty="0"/>
          </a:p>
        </p:txBody>
      </p:sp>
      <p:sp>
        <p:nvSpPr>
          <p:cNvPr id="4" name="Slide Number Placeholder 3"/>
          <p:cNvSpPr>
            <a:spLocks noGrp="1"/>
          </p:cNvSpPr>
          <p:nvPr>
            <p:ph type="sldNum" sz="quarter" idx="29"/>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388653437"/>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s blue">
    <p:spTree>
      <p:nvGrpSpPr>
        <p:cNvPr id="1" name=""/>
        <p:cNvGrpSpPr/>
        <p:nvPr/>
      </p:nvGrpSpPr>
      <p:grpSpPr>
        <a:xfrm>
          <a:off x="0" y="0"/>
          <a:ext cx="0" cy="0"/>
          <a:chOff x="0" y="0"/>
          <a:chExt cx="0" cy="0"/>
        </a:xfrm>
      </p:grpSpPr>
      <p:sp>
        <p:nvSpPr>
          <p:cNvPr id="4" name="Title 3"/>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8" name="Rectangle 7"/>
          <p:cNvSpPr/>
          <p:nvPr userDrawn="1"/>
        </p:nvSpPr>
        <p:spPr>
          <a:xfrm>
            <a:off x="4500564" y="1466849"/>
            <a:ext cx="4175124" cy="2699999"/>
          </a:xfrm>
          <a:prstGeom prst="rect">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1" name="Oval 10"/>
          <p:cNvSpPr/>
          <p:nvPr userDrawn="1"/>
        </p:nvSpPr>
        <p:spPr>
          <a:xfrm>
            <a:off x="4279106" y="2595393"/>
            <a:ext cx="442913" cy="442913"/>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3" name="Text Placeholder 2"/>
          <p:cNvSpPr>
            <a:spLocks noGrp="1"/>
          </p:cNvSpPr>
          <p:nvPr>
            <p:ph type="body" sz="quarter" idx="10"/>
          </p:nvPr>
        </p:nvSpPr>
        <p:spPr>
          <a:xfrm>
            <a:off x="468313" y="1466849"/>
            <a:ext cx="4032250" cy="2700000"/>
          </a:xfrm>
          <a:solidFill>
            <a:schemeClr val="accent3"/>
          </a:solidFill>
        </p:spPr>
        <p:txBody>
          <a:bodyPr lIns="72000" tIns="72000" rIns="180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4" name="Text Placeholder 2"/>
          <p:cNvSpPr>
            <a:spLocks noGrp="1"/>
          </p:cNvSpPr>
          <p:nvPr>
            <p:ph type="body" sz="quarter" idx="11"/>
          </p:nvPr>
        </p:nvSpPr>
        <p:spPr>
          <a:xfrm>
            <a:off x="4783015" y="1466849"/>
            <a:ext cx="3892673" cy="2689226"/>
          </a:xfrm>
          <a:noFill/>
        </p:spPr>
        <p:txBody>
          <a:bodyPr lIns="72000" tIns="72000" rIns="72000" bIns="72000"/>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3" name="Slide Number Placeholder 2"/>
          <p:cNvSpPr>
            <a:spLocks noGrp="1"/>
          </p:cNvSpPr>
          <p:nvPr>
            <p:ph type="sldNum" sz="quarter" idx="12"/>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1085512894"/>
      </p:ext>
    </p:extLst>
  </p:cSld>
  <p:clrMapOvr>
    <a:masterClrMapping/>
  </p:clrMapOvr>
  <p:extLst>
    <p:ext uri="{DCECCB84-F9BA-43D5-87BE-67443E8EF086}">
      <p15:sldGuideLst xmlns:p15="http://schemas.microsoft.com/office/powerpoint/2012/main"/>
    </p:ext>
  </p:extLst>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Purple Quote">
    <p:spTree>
      <p:nvGrpSpPr>
        <p:cNvPr id="1" name=""/>
        <p:cNvGrpSpPr/>
        <p:nvPr/>
      </p:nvGrpSpPr>
      <p:grpSpPr>
        <a:xfrm>
          <a:off x="0" y="0"/>
          <a:ext cx="0" cy="0"/>
          <a:chOff x="0" y="0"/>
          <a:chExt cx="0" cy="0"/>
        </a:xfrm>
      </p:grpSpPr>
      <p:sp>
        <p:nvSpPr>
          <p:cNvPr id="6" name="Rectangle 5"/>
          <p:cNvSpPr/>
          <p:nvPr userDrawn="1"/>
        </p:nvSpPr>
        <p:spPr>
          <a:xfrm>
            <a:off x="0" y="0"/>
            <a:ext cx="9144000" cy="4695826"/>
          </a:xfrm>
          <a:prstGeom prst="rect">
            <a:avLst/>
          </a:prstGeom>
          <a:solidFill>
            <a:srgbClr val="4F2D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0" name="Text Placeholder 4"/>
          <p:cNvSpPr>
            <a:spLocks noGrp="1"/>
          </p:cNvSpPr>
          <p:nvPr>
            <p:ph type="body" sz="quarter" idx="18"/>
          </p:nvPr>
        </p:nvSpPr>
        <p:spPr>
          <a:xfrm>
            <a:off x="0" y="2"/>
            <a:ext cx="9144000" cy="4695825"/>
          </a:xfrm>
          <a:noFill/>
        </p:spPr>
        <p:txBody>
          <a:bodyPr lIns="0" tIns="0" rIns="0" bIns="0" anchor="ctr" anchorCtr="1"/>
          <a:lstStyle>
            <a:lvl1pPr marL="0" indent="0" algn="ctr">
              <a:buClr>
                <a:schemeClr val="bg1"/>
              </a:buClr>
              <a:buNone/>
              <a:defRPr>
                <a:solidFill>
                  <a:schemeClr val="bg1"/>
                </a:solidFill>
              </a:defRPr>
            </a:lvl1pPr>
            <a:lvl2pPr marL="0" indent="0" algn="ctr">
              <a:buClr>
                <a:schemeClr val="bg1"/>
              </a:buClr>
              <a:buNone/>
              <a:defRPr>
                <a:solidFill>
                  <a:schemeClr val="bg1"/>
                </a:solidFill>
              </a:defRPr>
            </a:lvl2pPr>
            <a:lvl3pPr marL="0" indent="0" algn="ctr">
              <a:buNone/>
              <a:defRPr>
                <a:solidFill>
                  <a:schemeClr val="bg1"/>
                </a:solidFill>
              </a:defRPr>
            </a:lvl3pPr>
            <a:lvl4pPr marL="0" indent="0" algn="ctr">
              <a:buNone/>
              <a:defRPr>
                <a:solidFill>
                  <a:schemeClr val="bg1"/>
                </a:solidFill>
              </a:defRPr>
            </a:lvl4pPr>
            <a:lvl5pPr marL="0" indent="0" algn="l">
              <a:buNone/>
              <a:defRPr sz="2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1" name="Freeform 5"/>
          <p:cNvSpPr>
            <a:spLocks noEditPoints="1"/>
          </p:cNvSpPr>
          <p:nvPr userDrawn="1"/>
        </p:nvSpPr>
        <p:spPr bwMode="auto">
          <a:xfrm>
            <a:off x="4318001" y="646113"/>
            <a:ext cx="512763" cy="381000"/>
          </a:xfrm>
          <a:custGeom>
            <a:avLst/>
            <a:gdLst>
              <a:gd name="T0" fmla="*/ 1416 w 1416"/>
              <a:gd name="T1" fmla="*/ 737 h 1055"/>
              <a:gd name="T2" fmla="*/ 1416 w 1416"/>
              <a:gd name="T3" fmla="*/ 737 h 1055"/>
              <a:gd name="T4" fmla="*/ 1104 w 1416"/>
              <a:gd name="T5" fmla="*/ 431 h 1055"/>
              <a:gd name="T6" fmla="*/ 1023 w 1416"/>
              <a:gd name="T7" fmla="*/ 452 h 1055"/>
              <a:gd name="T8" fmla="*/ 1400 w 1416"/>
              <a:gd name="T9" fmla="*/ 199 h 1055"/>
              <a:gd name="T10" fmla="*/ 1400 w 1416"/>
              <a:gd name="T11" fmla="*/ 0 h 1055"/>
              <a:gd name="T12" fmla="*/ 756 w 1416"/>
              <a:gd name="T13" fmla="*/ 652 h 1055"/>
              <a:gd name="T14" fmla="*/ 1104 w 1416"/>
              <a:gd name="T15" fmla="*/ 1055 h 1055"/>
              <a:gd name="T16" fmla="*/ 1416 w 1416"/>
              <a:gd name="T17" fmla="*/ 737 h 1055"/>
              <a:gd name="T18" fmla="*/ 659 w 1416"/>
              <a:gd name="T19" fmla="*/ 737 h 1055"/>
              <a:gd name="T20" fmla="*/ 659 w 1416"/>
              <a:gd name="T21" fmla="*/ 737 h 1055"/>
              <a:gd name="T22" fmla="*/ 348 w 1416"/>
              <a:gd name="T23" fmla="*/ 431 h 1055"/>
              <a:gd name="T24" fmla="*/ 267 w 1416"/>
              <a:gd name="T25" fmla="*/ 452 h 1055"/>
              <a:gd name="T26" fmla="*/ 643 w 1416"/>
              <a:gd name="T27" fmla="*/ 199 h 1055"/>
              <a:gd name="T28" fmla="*/ 643 w 1416"/>
              <a:gd name="T29" fmla="*/ 0 h 1055"/>
              <a:gd name="T30" fmla="*/ 0 w 1416"/>
              <a:gd name="T31" fmla="*/ 652 h 1055"/>
              <a:gd name="T32" fmla="*/ 348 w 1416"/>
              <a:gd name="T33" fmla="*/ 1055 h 1055"/>
              <a:gd name="T34" fmla="*/ 659 w 1416"/>
              <a:gd name="T35" fmla="*/ 737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6" h="1055">
                <a:moveTo>
                  <a:pt x="1416" y="737"/>
                </a:moveTo>
                <a:lnTo>
                  <a:pt x="1416" y="737"/>
                </a:lnTo>
                <a:cubicBezTo>
                  <a:pt x="1416" y="566"/>
                  <a:pt x="1295" y="431"/>
                  <a:pt x="1104" y="431"/>
                </a:cubicBezTo>
                <a:cubicBezTo>
                  <a:pt x="1072" y="431"/>
                  <a:pt x="1031" y="444"/>
                  <a:pt x="1023" y="452"/>
                </a:cubicBezTo>
                <a:cubicBezTo>
                  <a:pt x="1040" y="329"/>
                  <a:pt x="1137" y="199"/>
                  <a:pt x="1400" y="199"/>
                </a:cubicBezTo>
                <a:lnTo>
                  <a:pt x="1400" y="0"/>
                </a:lnTo>
                <a:cubicBezTo>
                  <a:pt x="991" y="3"/>
                  <a:pt x="756" y="174"/>
                  <a:pt x="756" y="652"/>
                </a:cubicBezTo>
                <a:cubicBezTo>
                  <a:pt x="756" y="892"/>
                  <a:pt x="894" y="1055"/>
                  <a:pt x="1104" y="1055"/>
                </a:cubicBezTo>
                <a:cubicBezTo>
                  <a:pt x="1278" y="1055"/>
                  <a:pt x="1416" y="913"/>
                  <a:pt x="1416" y="737"/>
                </a:cubicBezTo>
                <a:close/>
                <a:moveTo>
                  <a:pt x="659" y="737"/>
                </a:moveTo>
                <a:lnTo>
                  <a:pt x="659" y="737"/>
                </a:lnTo>
                <a:cubicBezTo>
                  <a:pt x="659" y="566"/>
                  <a:pt x="538" y="431"/>
                  <a:pt x="348" y="431"/>
                </a:cubicBezTo>
                <a:cubicBezTo>
                  <a:pt x="315" y="431"/>
                  <a:pt x="275" y="444"/>
                  <a:pt x="267" y="452"/>
                </a:cubicBezTo>
                <a:cubicBezTo>
                  <a:pt x="283" y="329"/>
                  <a:pt x="380" y="199"/>
                  <a:pt x="643" y="199"/>
                </a:cubicBezTo>
                <a:lnTo>
                  <a:pt x="643" y="0"/>
                </a:lnTo>
                <a:cubicBezTo>
                  <a:pt x="234" y="3"/>
                  <a:pt x="0" y="174"/>
                  <a:pt x="0" y="652"/>
                </a:cubicBezTo>
                <a:cubicBezTo>
                  <a:pt x="0" y="892"/>
                  <a:pt x="137" y="1055"/>
                  <a:pt x="348" y="1055"/>
                </a:cubicBezTo>
                <a:cubicBezTo>
                  <a:pt x="522" y="1055"/>
                  <a:pt x="659" y="913"/>
                  <a:pt x="659" y="737"/>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a:p>
        </p:txBody>
      </p:sp>
      <p:sp>
        <p:nvSpPr>
          <p:cNvPr id="14" name="Freeform 9"/>
          <p:cNvSpPr>
            <a:spLocks noEditPoints="1"/>
          </p:cNvSpPr>
          <p:nvPr userDrawn="1"/>
        </p:nvSpPr>
        <p:spPr bwMode="auto">
          <a:xfrm>
            <a:off x="4318001" y="3741738"/>
            <a:ext cx="512763" cy="381000"/>
          </a:xfrm>
          <a:custGeom>
            <a:avLst/>
            <a:gdLst>
              <a:gd name="T0" fmla="*/ 0 w 1416"/>
              <a:gd name="T1" fmla="*/ 317 h 1056"/>
              <a:gd name="T2" fmla="*/ 0 w 1416"/>
              <a:gd name="T3" fmla="*/ 317 h 1056"/>
              <a:gd name="T4" fmla="*/ 311 w 1416"/>
              <a:gd name="T5" fmla="*/ 623 h 1056"/>
              <a:gd name="T6" fmla="*/ 392 w 1416"/>
              <a:gd name="T7" fmla="*/ 603 h 1056"/>
              <a:gd name="T8" fmla="*/ 16 w 1416"/>
              <a:gd name="T9" fmla="*/ 856 h 1056"/>
              <a:gd name="T10" fmla="*/ 16 w 1416"/>
              <a:gd name="T11" fmla="*/ 1056 h 1056"/>
              <a:gd name="T12" fmla="*/ 659 w 1416"/>
              <a:gd name="T13" fmla="*/ 403 h 1056"/>
              <a:gd name="T14" fmla="*/ 311 w 1416"/>
              <a:gd name="T15" fmla="*/ 0 h 1056"/>
              <a:gd name="T16" fmla="*/ 0 w 1416"/>
              <a:gd name="T17" fmla="*/ 317 h 1056"/>
              <a:gd name="T18" fmla="*/ 756 w 1416"/>
              <a:gd name="T19" fmla="*/ 317 h 1056"/>
              <a:gd name="T20" fmla="*/ 756 w 1416"/>
              <a:gd name="T21" fmla="*/ 317 h 1056"/>
              <a:gd name="T22" fmla="*/ 1068 w 1416"/>
              <a:gd name="T23" fmla="*/ 623 h 1056"/>
              <a:gd name="T24" fmla="*/ 1149 w 1416"/>
              <a:gd name="T25" fmla="*/ 603 h 1056"/>
              <a:gd name="T26" fmla="*/ 772 w 1416"/>
              <a:gd name="T27" fmla="*/ 856 h 1056"/>
              <a:gd name="T28" fmla="*/ 772 w 1416"/>
              <a:gd name="T29" fmla="*/ 1056 h 1056"/>
              <a:gd name="T30" fmla="*/ 1416 w 1416"/>
              <a:gd name="T31" fmla="*/ 403 h 1056"/>
              <a:gd name="T32" fmla="*/ 1068 w 1416"/>
              <a:gd name="T33" fmla="*/ 0 h 1056"/>
              <a:gd name="T34" fmla="*/ 756 w 1416"/>
              <a:gd name="T35" fmla="*/ 317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6" h="1056">
                <a:moveTo>
                  <a:pt x="0" y="317"/>
                </a:moveTo>
                <a:lnTo>
                  <a:pt x="0" y="317"/>
                </a:lnTo>
                <a:cubicBezTo>
                  <a:pt x="0" y="488"/>
                  <a:pt x="121" y="623"/>
                  <a:pt x="311" y="623"/>
                </a:cubicBezTo>
                <a:cubicBezTo>
                  <a:pt x="343" y="623"/>
                  <a:pt x="384" y="611"/>
                  <a:pt x="392" y="603"/>
                </a:cubicBezTo>
                <a:cubicBezTo>
                  <a:pt x="376" y="725"/>
                  <a:pt x="279" y="856"/>
                  <a:pt x="16" y="856"/>
                </a:cubicBezTo>
                <a:lnTo>
                  <a:pt x="16" y="1056"/>
                </a:lnTo>
                <a:cubicBezTo>
                  <a:pt x="424" y="1051"/>
                  <a:pt x="659" y="880"/>
                  <a:pt x="659" y="403"/>
                </a:cubicBezTo>
                <a:cubicBezTo>
                  <a:pt x="659" y="162"/>
                  <a:pt x="522" y="0"/>
                  <a:pt x="311" y="0"/>
                </a:cubicBezTo>
                <a:cubicBezTo>
                  <a:pt x="137" y="0"/>
                  <a:pt x="0" y="142"/>
                  <a:pt x="0" y="317"/>
                </a:cubicBezTo>
                <a:close/>
                <a:moveTo>
                  <a:pt x="756" y="317"/>
                </a:moveTo>
                <a:lnTo>
                  <a:pt x="756" y="317"/>
                </a:lnTo>
                <a:cubicBezTo>
                  <a:pt x="756" y="488"/>
                  <a:pt x="878" y="623"/>
                  <a:pt x="1068" y="623"/>
                </a:cubicBezTo>
                <a:cubicBezTo>
                  <a:pt x="1100" y="623"/>
                  <a:pt x="1141" y="611"/>
                  <a:pt x="1149" y="603"/>
                </a:cubicBezTo>
                <a:cubicBezTo>
                  <a:pt x="1133" y="725"/>
                  <a:pt x="1036" y="856"/>
                  <a:pt x="772" y="856"/>
                </a:cubicBezTo>
                <a:lnTo>
                  <a:pt x="772" y="1056"/>
                </a:lnTo>
                <a:cubicBezTo>
                  <a:pt x="1181" y="1051"/>
                  <a:pt x="1416" y="880"/>
                  <a:pt x="1416" y="403"/>
                </a:cubicBezTo>
                <a:cubicBezTo>
                  <a:pt x="1416" y="162"/>
                  <a:pt x="1278" y="0"/>
                  <a:pt x="1068" y="0"/>
                </a:cubicBezTo>
                <a:cubicBezTo>
                  <a:pt x="894" y="0"/>
                  <a:pt x="756" y="142"/>
                  <a:pt x="756" y="317"/>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a:p>
        </p:txBody>
      </p:sp>
      <p:sp>
        <p:nvSpPr>
          <p:cNvPr id="3" name="Slide Number Placeholder 2"/>
          <p:cNvSpPr>
            <a:spLocks noGrp="1"/>
          </p:cNvSpPr>
          <p:nvPr>
            <p:ph type="sldNum" sz="quarter" idx="19"/>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2149881767"/>
      </p:ext>
    </p:extLst>
  </p:cSld>
  <p:clrMapOvr>
    <a:masterClrMapping/>
  </p:clrMapOvr>
  <p:extLst>
    <p:ext uri="{DCECCB84-F9BA-43D5-87BE-67443E8EF086}">
      <p15:sldGuideLst xmlns:p15="http://schemas.microsoft.com/office/powerpoint/2012/main"/>
    </p:ext>
  </p:extLst>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Warm Grey Quote">
    <p:spTree>
      <p:nvGrpSpPr>
        <p:cNvPr id="1" name=""/>
        <p:cNvGrpSpPr/>
        <p:nvPr/>
      </p:nvGrpSpPr>
      <p:grpSpPr>
        <a:xfrm>
          <a:off x="0" y="0"/>
          <a:ext cx="0" cy="0"/>
          <a:chOff x="0" y="0"/>
          <a:chExt cx="0" cy="0"/>
        </a:xfrm>
      </p:grpSpPr>
      <p:sp>
        <p:nvSpPr>
          <p:cNvPr id="4" name="Rectangle 3"/>
          <p:cNvSpPr/>
          <p:nvPr userDrawn="1"/>
        </p:nvSpPr>
        <p:spPr>
          <a:xfrm>
            <a:off x="0" y="2"/>
            <a:ext cx="9144000" cy="4695825"/>
          </a:xfrm>
          <a:prstGeom prst="rect">
            <a:avLst/>
          </a:prstGeom>
          <a:solidFill>
            <a:srgbClr val="DED8C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3" name="Text Placeholder 1"/>
          <p:cNvSpPr>
            <a:spLocks noGrp="1"/>
          </p:cNvSpPr>
          <p:nvPr userDrawn="1">
            <p:ph type="body" sz="quarter" idx="18"/>
          </p:nvPr>
        </p:nvSpPr>
        <p:spPr>
          <a:xfrm>
            <a:off x="0" y="1"/>
            <a:ext cx="9144000" cy="4695824"/>
          </a:xfrm>
        </p:spPr>
        <p:txBody>
          <a:bodyPr anchor="ctr" anchorCtr="1"/>
          <a:lstStyle>
            <a:lvl1pPr marL="0" indent="0" algn="ctr">
              <a:buNone/>
              <a:defRPr/>
            </a:lvl1pPr>
            <a:lvl2pPr marL="0" indent="0" algn="ctr">
              <a:buNone/>
              <a:defRPr/>
            </a:lvl2pPr>
            <a:lvl3pPr marL="0" indent="0" algn="ctr">
              <a:buNone/>
              <a:defRPr/>
            </a:lvl3pPr>
            <a:lvl4pPr marL="0" indent="0" algn="ctr">
              <a:buFont typeface="Arial" panose="020B0604020202020204" pitchFamily="34" charset="0"/>
              <a:buNone/>
              <a:defRPr/>
            </a:lvl4pPr>
            <a:lvl5pPr marL="0" indent="0">
              <a:buNone/>
              <a:defRPr sz="2600">
                <a:solidFill>
                  <a:schemeClr val="accent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endParaRPr lang="en-GB" dirty="0"/>
          </a:p>
        </p:txBody>
      </p:sp>
      <p:sp>
        <p:nvSpPr>
          <p:cNvPr id="8" name="Freeform 5"/>
          <p:cNvSpPr>
            <a:spLocks noEditPoints="1"/>
          </p:cNvSpPr>
          <p:nvPr userDrawn="1"/>
        </p:nvSpPr>
        <p:spPr bwMode="auto">
          <a:xfrm>
            <a:off x="4318001" y="646113"/>
            <a:ext cx="512763" cy="381000"/>
          </a:xfrm>
          <a:custGeom>
            <a:avLst/>
            <a:gdLst>
              <a:gd name="T0" fmla="*/ 1416 w 1416"/>
              <a:gd name="T1" fmla="*/ 737 h 1055"/>
              <a:gd name="T2" fmla="*/ 1416 w 1416"/>
              <a:gd name="T3" fmla="*/ 737 h 1055"/>
              <a:gd name="T4" fmla="*/ 1104 w 1416"/>
              <a:gd name="T5" fmla="*/ 431 h 1055"/>
              <a:gd name="T6" fmla="*/ 1023 w 1416"/>
              <a:gd name="T7" fmla="*/ 452 h 1055"/>
              <a:gd name="T8" fmla="*/ 1400 w 1416"/>
              <a:gd name="T9" fmla="*/ 199 h 1055"/>
              <a:gd name="T10" fmla="*/ 1400 w 1416"/>
              <a:gd name="T11" fmla="*/ 0 h 1055"/>
              <a:gd name="T12" fmla="*/ 756 w 1416"/>
              <a:gd name="T13" fmla="*/ 652 h 1055"/>
              <a:gd name="T14" fmla="*/ 1104 w 1416"/>
              <a:gd name="T15" fmla="*/ 1055 h 1055"/>
              <a:gd name="T16" fmla="*/ 1416 w 1416"/>
              <a:gd name="T17" fmla="*/ 737 h 1055"/>
              <a:gd name="T18" fmla="*/ 659 w 1416"/>
              <a:gd name="T19" fmla="*/ 737 h 1055"/>
              <a:gd name="T20" fmla="*/ 659 w 1416"/>
              <a:gd name="T21" fmla="*/ 737 h 1055"/>
              <a:gd name="T22" fmla="*/ 348 w 1416"/>
              <a:gd name="T23" fmla="*/ 431 h 1055"/>
              <a:gd name="T24" fmla="*/ 267 w 1416"/>
              <a:gd name="T25" fmla="*/ 452 h 1055"/>
              <a:gd name="T26" fmla="*/ 643 w 1416"/>
              <a:gd name="T27" fmla="*/ 199 h 1055"/>
              <a:gd name="T28" fmla="*/ 643 w 1416"/>
              <a:gd name="T29" fmla="*/ 0 h 1055"/>
              <a:gd name="T30" fmla="*/ 0 w 1416"/>
              <a:gd name="T31" fmla="*/ 652 h 1055"/>
              <a:gd name="T32" fmla="*/ 348 w 1416"/>
              <a:gd name="T33" fmla="*/ 1055 h 1055"/>
              <a:gd name="T34" fmla="*/ 659 w 1416"/>
              <a:gd name="T35" fmla="*/ 737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6" h="1055">
                <a:moveTo>
                  <a:pt x="1416" y="737"/>
                </a:moveTo>
                <a:lnTo>
                  <a:pt x="1416" y="737"/>
                </a:lnTo>
                <a:cubicBezTo>
                  <a:pt x="1416" y="566"/>
                  <a:pt x="1295" y="431"/>
                  <a:pt x="1104" y="431"/>
                </a:cubicBezTo>
                <a:cubicBezTo>
                  <a:pt x="1072" y="431"/>
                  <a:pt x="1031" y="444"/>
                  <a:pt x="1023" y="452"/>
                </a:cubicBezTo>
                <a:cubicBezTo>
                  <a:pt x="1040" y="329"/>
                  <a:pt x="1137" y="199"/>
                  <a:pt x="1400" y="199"/>
                </a:cubicBezTo>
                <a:lnTo>
                  <a:pt x="1400" y="0"/>
                </a:lnTo>
                <a:cubicBezTo>
                  <a:pt x="991" y="3"/>
                  <a:pt x="756" y="174"/>
                  <a:pt x="756" y="652"/>
                </a:cubicBezTo>
                <a:cubicBezTo>
                  <a:pt x="756" y="892"/>
                  <a:pt x="894" y="1055"/>
                  <a:pt x="1104" y="1055"/>
                </a:cubicBezTo>
                <a:cubicBezTo>
                  <a:pt x="1278" y="1055"/>
                  <a:pt x="1416" y="913"/>
                  <a:pt x="1416" y="737"/>
                </a:cubicBezTo>
                <a:close/>
                <a:moveTo>
                  <a:pt x="659" y="737"/>
                </a:moveTo>
                <a:lnTo>
                  <a:pt x="659" y="737"/>
                </a:lnTo>
                <a:cubicBezTo>
                  <a:pt x="659" y="566"/>
                  <a:pt x="538" y="431"/>
                  <a:pt x="348" y="431"/>
                </a:cubicBezTo>
                <a:cubicBezTo>
                  <a:pt x="315" y="431"/>
                  <a:pt x="275" y="444"/>
                  <a:pt x="267" y="452"/>
                </a:cubicBezTo>
                <a:cubicBezTo>
                  <a:pt x="283" y="329"/>
                  <a:pt x="380" y="199"/>
                  <a:pt x="643" y="199"/>
                </a:cubicBezTo>
                <a:lnTo>
                  <a:pt x="643" y="0"/>
                </a:lnTo>
                <a:cubicBezTo>
                  <a:pt x="234" y="3"/>
                  <a:pt x="0" y="174"/>
                  <a:pt x="0" y="652"/>
                </a:cubicBezTo>
                <a:cubicBezTo>
                  <a:pt x="0" y="892"/>
                  <a:pt x="137" y="1055"/>
                  <a:pt x="348" y="1055"/>
                </a:cubicBezTo>
                <a:cubicBezTo>
                  <a:pt x="522" y="1055"/>
                  <a:pt x="659" y="913"/>
                  <a:pt x="659" y="73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a:p>
        </p:txBody>
      </p:sp>
      <p:sp>
        <p:nvSpPr>
          <p:cNvPr id="9" name="Freeform 9"/>
          <p:cNvSpPr>
            <a:spLocks noEditPoints="1"/>
          </p:cNvSpPr>
          <p:nvPr userDrawn="1"/>
        </p:nvSpPr>
        <p:spPr bwMode="auto">
          <a:xfrm>
            <a:off x="4318001" y="3741738"/>
            <a:ext cx="512763" cy="381000"/>
          </a:xfrm>
          <a:custGeom>
            <a:avLst/>
            <a:gdLst>
              <a:gd name="T0" fmla="*/ 0 w 1416"/>
              <a:gd name="T1" fmla="*/ 317 h 1056"/>
              <a:gd name="T2" fmla="*/ 0 w 1416"/>
              <a:gd name="T3" fmla="*/ 317 h 1056"/>
              <a:gd name="T4" fmla="*/ 311 w 1416"/>
              <a:gd name="T5" fmla="*/ 623 h 1056"/>
              <a:gd name="T6" fmla="*/ 392 w 1416"/>
              <a:gd name="T7" fmla="*/ 603 h 1056"/>
              <a:gd name="T8" fmla="*/ 16 w 1416"/>
              <a:gd name="T9" fmla="*/ 856 h 1056"/>
              <a:gd name="T10" fmla="*/ 16 w 1416"/>
              <a:gd name="T11" fmla="*/ 1056 h 1056"/>
              <a:gd name="T12" fmla="*/ 659 w 1416"/>
              <a:gd name="T13" fmla="*/ 403 h 1056"/>
              <a:gd name="T14" fmla="*/ 311 w 1416"/>
              <a:gd name="T15" fmla="*/ 0 h 1056"/>
              <a:gd name="T16" fmla="*/ 0 w 1416"/>
              <a:gd name="T17" fmla="*/ 317 h 1056"/>
              <a:gd name="T18" fmla="*/ 756 w 1416"/>
              <a:gd name="T19" fmla="*/ 317 h 1056"/>
              <a:gd name="T20" fmla="*/ 756 w 1416"/>
              <a:gd name="T21" fmla="*/ 317 h 1056"/>
              <a:gd name="T22" fmla="*/ 1068 w 1416"/>
              <a:gd name="T23" fmla="*/ 623 h 1056"/>
              <a:gd name="T24" fmla="*/ 1149 w 1416"/>
              <a:gd name="T25" fmla="*/ 603 h 1056"/>
              <a:gd name="T26" fmla="*/ 772 w 1416"/>
              <a:gd name="T27" fmla="*/ 856 h 1056"/>
              <a:gd name="T28" fmla="*/ 772 w 1416"/>
              <a:gd name="T29" fmla="*/ 1056 h 1056"/>
              <a:gd name="T30" fmla="*/ 1416 w 1416"/>
              <a:gd name="T31" fmla="*/ 403 h 1056"/>
              <a:gd name="T32" fmla="*/ 1068 w 1416"/>
              <a:gd name="T33" fmla="*/ 0 h 1056"/>
              <a:gd name="T34" fmla="*/ 756 w 1416"/>
              <a:gd name="T35" fmla="*/ 317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6" h="1056">
                <a:moveTo>
                  <a:pt x="0" y="317"/>
                </a:moveTo>
                <a:lnTo>
                  <a:pt x="0" y="317"/>
                </a:lnTo>
                <a:cubicBezTo>
                  <a:pt x="0" y="488"/>
                  <a:pt x="121" y="623"/>
                  <a:pt x="311" y="623"/>
                </a:cubicBezTo>
                <a:cubicBezTo>
                  <a:pt x="343" y="623"/>
                  <a:pt x="384" y="611"/>
                  <a:pt x="392" y="603"/>
                </a:cubicBezTo>
                <a:cubicBezTo>
                  <a:pt x="376" y="725"/>
                  <a:pt x="279" y="856"/>
                  <a:pt x="16" y="856"/>
                </a:cubicBezTo>
                <a:lnTo>
                  <a:pt x="16" y="1056"/>
                </a:lnTo>
                <a:cubicBezTo>
                  <a:pt x="424" y="1051"/>
                  <a:pt x="659" y="880"/>
                  <a:pt x="659" y="403"/>
                </a:cubicBezTo>
                <a:cubicBezTo>
                  <a:pt x="659" y="162"/>
                  <a:pt x="522" y="0"/>
                  <a:pt x="311" y="0"/>
                </a:cubicBezTo>
                <a:cubicBezTo>
                  <a:pt x="137" y="0"/>
                  <a:pt x="0" y="142"/>
                  <a:pt x="0" y="317"/>
                </a:cubicBezTo>
                <a:close/>
                <a:moveTo>
                  <a:pt x="756" y="317"/>
                </a:moveTo>
                <a:lnTo>
                  <a:pt x="756" y="317"/>
                </a:lnTo>
                <a:cubicBezTo>
                  <a:pt x="756" y="488"/>
                  <a:pt x="878" y="623"/>
                  <a:pt x="1068" y="623"/>
                </a:cubicBezTo>
                <a:cubicBezTo>
                  <a:pt x="1100" y="623"/>
                  <a:pt x="1141" y="611"/>
                  <a:pt x="1149" y="603"/>
                </a:cubicBezTo>
                <a:cubicBezTo>
                  <a:pt x="1133" y="725"/>
                  <a:pt x="1036" y="856"/>
                  <a:pt x="772" y="856"/>
                </a:cubicBezTo>
                <a:lnTo>
                  <a:pt x="772" y="1056"/>
                </a:lnTo>
                <a:cubicBezTo>
                  <a:pt x="1181" y="1051"/>
                  <a:pt x="1416" y="880"/>
                  <a:pt x="1416" y="403"/>
                </a:cubicBezTo>
                <a:cubicBezTo>
                  <a:pt x="1416" y="162"/>
                  <a:pt x="1278" y="0"/>
                  <a:pt x="1068" y="0"/>
                </a:cubicBezTo>
                <a:cubicBezTo>
                  <a:pt x="894" y="0"/>
                  <a:pt x="756" y="142"/>
                  <a:pt x="756" y="31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a:p>
        </p:txBody>
      </p:sp>
      <p:sp>
        <p:nvSpPr>
          <p:cNvPr id="3" name="Slide Number Placeholder 2"/>
          <p:cNvSpPr>
            <a:spLocks noGrp="1"/>
          </p:cNvSpPr>
          <p:nvPr>
            <p:ph type="sldNum" sz="quarter" idx="19"/>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4287011567"/>
      </p:ext>
    </p:extLst>
  </p:cSld>
  <p:clrMapOvr>
    <a:masterClrMapping/>
  </p:clrMapOvr>
  <p:extLst>
    <p:ext uri="{DCECCB84-F9BA-43D5-87BE-67443E8EF086}">
      <p15:sldGuideLst xmlns:p15="http://schemas.microsoft.com/office/powerpoint/2012/main"/>
    </p:ext>
  </p:extLst>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Two columns purple">
    <p:spTree>
      <p:nvGrpSpPr>
        <p:cNvPr id="1" name=""/>
        <p:cNvGrpSpPr/>
        <p:nvPr/>
      </p:nvGrpSpPr>
      <p:grpSpPr>
        <a:xfrm>
          <a:off x="0" y="0"/>
          <a:ext cx="0" cy="0"/>
          <a:chOff x="0" y="0"/>
          <a:chExt cx="0" cy="0"/>
        </a:xfrm>
      </p:grpSpPr>
      <p:sp>
        <p:nvSpPr>
          <p:cNvPr id="2" name="Rectangle 1"/>
          <p:cNvSpPr/>
          <p:nvPr userDrawn="1"/>
        </p:nvSpPr>
        <p:spPr>
          <a:xfrm>
            <a:off x="4500564" y="1466851"/>
            <a:ext cx="4175124" cy="2699999"/>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8" name="Oval 7"/>
          <p:cNvSpPr/>
          <p:nvPr userDrawn="1"/>
        </p:nvSpPr>
        <p:spPr>
          <a:xfrm>
            <a:off x="4279108" y="2595395"/>
            <a:ext cx="442913" cy="442913"/>
          </a:xfrm>
          <a:prstGeom prst="ellipse">
            <a:avLst/>
          </a:prstGeom>
          <a:solidFill>
            <a:srgbClr val="4F2D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3" name="Text Placeholder 2"/>
          <p:cNvSpPr>
            <a:spLocks noGrp="1"/>
          </p:cNvSpPr>
          <p:nvPr>
            <p:ph type="body" sz="quarter" idx="10"/>
          </p:nvPr>
        </p:nvSpPr>
        <p:spPr>
          <a:xfrm>
            <a:off x="468313" y="1466849"/>
            <a:ext cx="4032250" cy="2700000"/>
          </a:xfrm>
          <a:solidFill>
            <a:schemeClr val="accent1"/>
          </a:solidFill>
        </p:spPr>
        <p:txBody>
          <a:bodyPr lIns="72000" tIns="72000" rIns="180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21" name="Text Placeholder 2"/>
          <p:cNvSpPr>
            <a:spLocks noGrp="1"/>
          </p:cNvSpPr>
          <p:nvPr>
            <p:ph type="body" sz="quarter" idx="11"/>
          </p:nvPr>
        </p:nvSpPr>
        <p:spPr>
          <a:xfrm>
            <a:off x="4783017" y="1466851"/>
            <a:ext cx="3892673" cy="2689226"/>
          </a:xfrm>
          <a:noFill/>
        </p:spPr>
        <p:txBody>
          <a:bodyPr lIns="72000" tIns="72000" rIns="72000" bIns="72000"/>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5" name="Title 4"/>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6" name="Slide Number Placeholder 5"/>
          <p:cNvSpPr>
            <a:spLocks noGrp="1"/>
          </p:cNvSpPr>
          <p:nvPr>
            <p:ph type="sldNum" sz="quarter" idx="12"/>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938055118"/>
      </p:ext>
    </p:extLst>
  </p:cSld>
  <p:clrMapOvr>
    <a:masterClrMapping/>
  </p:clrMapOvr>
  <p:extLst>
    <p:ext uri="{DCECCB84-F9BA-43D5-87BE-67443E8EF086}">
      <p15:sldGuideLst xmlns:p15="http://schemas.microsoft.com/office/powerpoint/2012/main"/>
    </p:ext>
  </p:extLst>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Two columns blue">
    <p:spTree>
      <p:nvGrpSpPr>
        <p:cNvPr id="1" name=""/>
        <p:cNvGrpSpPr/>
        <p:nvPr/>
      </p:nvGrpSpPr>
      <p:grpSpPr>
        <a:xfrm>
          <a:off x="0" y="0"/>
          <a:ext cx="0" cy="0"/>
          <a:chOff x="0" y="0"/>
          <a:chExt cx="0" cy="0"/>
        </a:xfrm>
      </p:grpSpPr>
      <p:sp>
        <p:nvSpPr>
          <p:cNvPr id="4" name="Title 3"/>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8" name="Rectangle 7"/>
          <p:cNvSpPr/>
          <p:nvPr userDrawn="1"/>
        </p:nvSpPr>
        <p:spPr>
          <a:xfrm>
            <a:off x="4500564" y="1466851"/>
            <a:ext cx="4175124" cy="2699999"/>
          </a:xfrm>
          <a:prstGeom prst="rect">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11" name="Oval 10"/>
          <p:cNvSpPr/>
          <p:nvPr userDrawn="1"/>
        </p:nvSpPr>
        <p:spPr>
          <a:xfrm>
            <a:off x="4279108" y="2595395"/>
            <a:ext cx="442913" cy="442913"/>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13" name="Text Placeholder 2"/>
          <p:cNvSpPr>
            <a:spLocks noGrp="1"/>
          </p:cNvSpPr>
          <p:nvPr>
            <p:ph type="body" sz="quarter" idx="10"/>
          </p:nvPr>
        </p:nvSpPr>
        <p:spPr>
          <a:xfrm>
            <a:off x="468313" y="1466849"/>
            <a:ext cx="4032250" cy="2700000"/>
          </a:xfrm>
          <a:solidFill>
            <a:schemeClr val="accent3"/>
          </a:solidFill>
        </p:spPr>
        <p:txBody>
          <a:bodyPr lIns="72000" tIns="72000" rIns="180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4" name="Text Placeholder 2"/>
          <p:cNvSpPr>
            <a:spLocks noGrp="1"/>
          </p:cNvSpPr>
          <p:nvPr>
            <p:ph type="body" sz="quarter" idx="11"/>
          </p:nvPr>
        </p:nvSpPr>
        <p:spPr>
          <a:xfrm>
            <a:off x="4783017" y="1466851"/>
            <a:ext cx="3892673" cy="2689226"/>
          </a:xfrm>
          <a:noFill/>
        </p:spPr>
        <p:txBody>
          <a:bodyPr lIns="72000" tIns="72000" rIns="72000" bIns="72000"/>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3" name="Slide Number Placeholder 2"/>
          <p:cNvSpPr>
            <a:spLocks noGrp="1"/>
          </p:cNvSpPr>
          <p:nvPr>
            <p:ph type="sldNum" sz="quarter" idx="12"/>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763480197"/>
      </p:ext>
    </p:extLst>
  </p:cSld>
  <p:clrMapOvr>
    <a:masterClrMapping/>
  </p:clrMapOvr>
  <p:extLst>
    <p:ext uri="{DCECCB84-F9BA-43D5-87BE-67443E8EF086}">
      <p15:sldGuideLst xmlns:p15="http://schemas.microsoft.com/office/powerpoint/2012/main"/>
    </p:ext>
  </p:extLst>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2 columns green">
    <p:spTree>
      <p:nvGrpSpPr>
        <p:cNvPr id="1" name=""/>
        <p:cNvGrpSpPr/>
        <p:nvPr/>
      </p:nvGrpSpPr>
      <p:grpSpPr>
        <a:xfrm>
          <a:off x="0" y="0"/>
          <a:ext cx="0" cy="0"/>
          <a:chOff x="0" y="0"/>
          <a:chExt cx="0" cy="0"/>
        </a:xfrm>
      </p:grpSpPr>
      <p:sp>
        <p:nvSpPr>
          <p:cNvPr id="2" name="Title 1"/>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8" name="Rectangle 7"/>
          <p:cNvSpPr/>
          <p:nvPr userDrawn="1"/>
        </p:nvSpPr>
        <p:spPr>
          <a:xfrm>
            <a:off x="4500564" y="1466851"/>
            <a:ext cx="4175124" cy="2699999"/>
          </a:xfrm>
          <a:prstGeom prst="rect">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11" name="Oval 10"/>
          <p:cNvSpPr/>
          <p:nvPr userDrawn="1"/>
        </p:nvSpPr>
        <p:spPr>
          <a:xfrm>
            <a:off x="4279108" y="2595395"/>
            <a:ext cx="442913" cy="442913"/>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13" name="Text Placeholder 2"/>
          <p:cNvSpPr>
            <a:spLocks noGrp="1"/>
          </p:cNvSpPr>
          <p:nvPr>
            <p:ph type="body" sz="quarter" idx="10"/>
          </p:nvPr>
        </p:nvSpPr>
        <p:spPr>
          <a:xfrm>
            <a:off x="468313" y="1466849"/>
            <a:ext cx="4032250" cy="2700000"/>
          </a:xfrm>
          <a:solidFill>
            <a:schemeClr val="accent5"/>
          </a:solidFill>
        </p:spPr>
        <p:txBody>
          <a:bodyPr lIns="72000" tIns="72000" rIns="180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4" name="Text Placeholder 2"/>
          <p:cNvSpPr>
            <a:spLocks noGrp="1"/>
          </p:cNvSpPr>
          <p:nvPr>
            <p:ph type="body" sz="quarter" idx="11"/>
          </p:nvPr>
        </p:nvSpPr>
        <p:spPr>
          <a:xfrm>
            <a:off x="4783017" y="1466851"/>
            <a:ext cx="3892673" cy="2689226"/>
          </a:xfrm>
          <a:noFill/>
        </p:spPr>
        <p:txBody>
          <a:bodyPr lIns="72000" tIns="72000" rIns="72000" bIns="72000"/>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Slide Number Placeholder 3"/>
          <p:cNvSpPr>
            <a:spLocks noGrp="1"/>
          </p:cNvSpPr>
          <p:nvPr>
            <p:ph type="sldNum" sz="quarter" idx="12"/>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4073777234"/>
      </p:ext>
    </p:extLst>
  </p:cSld>
  <p:clrMapOvr>
    <a:masterClrMapping/>
  </p:clrMapOvr>
  <p:extLst>
    <p:ext uri="{DCECCB84-F9BA-43D5-87BE-67443E8EF086}">
      <p15:sldGuideLst xmlns:p15="http://schemas.microsoft.com/office/powerpoint/2012/main"/>
    </p:ext>
  </p:extLst>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Two columns orange">
    <p:spTree>
      <p:nvGrpSpPr>
        <p:cNvPr id="1" name=""/>
        <p:cNvGrpSpPr/>
        <p:nvPr/>
      </p:nvGrpSpPr>
      <p:grpSpPr>
        <a:xfrm>
          <a:off x="0" y="0"/>
          <a:ext cx="0" cy="0"/>
          <a:chOff x="0" y="0"/>
          <a:chExt cx="0" cy="0"/>
        </a:xfrm>
      </p:grpSpPr>
      <p:sp>
        <p:nvSpPr>
          <p:cNvPr id="2" name="Title 1"/>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8" name="Rectangle 7"/>
          <p:cNvSpPr/>
          <p:nvPr userDrawn="1"/>
        </p:nvSpPr>
        <p:spPr>
          <a:xfrm>
            <a:off x="4500564" y="1466851"/>
            <a:ext cx="4175124" cy="2699999"/>
          </a:xfrm>
          <a:prstGeom prst="rect">
            <a:avLst/>
          </a:prstGeom>
          <a:solidFill>
            <a:schemeClr val="accent4">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11" name="Oval 10"/>
          <p:cNvSpPr/>
          <p:nvPr userDrawn="1"/>
        </p:nvSpPr>
        <p:spPr>
          <a:xfrm>
            <a:off x="4279108" y="2595395"/>
            <a:ext cx="442913" cy="442913"/>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13" name="Text Placeholder 2"/>
          <p:cNvSpPr>
            <a:spLocks noGrp="1"/>
          </p:cNvSpPr>
          <p:nvPr>
            <p:ph type="body" sz="quarter" idx="10"/>
          </p:nvPr>
        </p:nvSpPr>
        <p:spPr>
          <a:xfrm>
            <a:off x="468313" y="1466849"/>
            <a:ext cx="4032250" cy="2700000"/>
          </a:xfrm>
          <a:solidFill>
            <a:schemeClr val="accent4"/>
          </a:solidFill>
        </p:spPr>
        <p:txBody>
          <a:bodyPr lIns="72000" tIns="72000" rIns="180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4" name="Text Placeholder 2"/>
          <p:cNvSpPr>
            <a:spLocks noGrp="1"/>
          </p:cNvSpPr>
          <p:nvPr>
            <p:ph type="body" sz="quarter" idx="11"/>
          </p:nvPr>
        </p:nvSpPr>
        <p:spPr>
          <a:xfrm>
            <a:off x="4783017" y="1466851"/>
            <a:ext cx="3892673" cy="2689226"/>
          </a:xfrm>
          <a:noFill/>
        </p:spPr>
        <p:txBody>
          <a:bodyPr lIns="72000" tIns="72000" rIns="72000" bIns="72000"/>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Slide Number Placeholder 3"/>
          <p:cNvSpPr>
            <a:spLocks noGrp="1"/>
          </p:cNvSpPr>
          <p:nvPr>
            <p:ph type="sldNum" sz="quarter" idx="12"/>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2406903591"/>
      </p:ext>
    </p:extLst>
  </p:cSld>
  <p:clrMapOvr>
    <a:masterClrMapping/>
  </p:clrMapOvr>
  <p:extLst>
    <p:ext uri="{DCECCB84-F9BA-43D5-87BE-67443E8EF086}">
      <p15:sldGuideLst xmlns:p15="http://schemas.microsoft.com/office/powerpoint/2012/main"/>
    </p:ext>
  </p:extLst>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Two columns red">
    <p:spTree>
      <p:nvGrpSpPr>
        <p:cNvPr id="1" name=""/>
        <p:cNvGrpSpPr/>
        <p:nvPr/>
      </p:nvGrpSpPr>
      <p:grpSpPr>
        <a:xfrm>
          <a:off x="0" y="0"/>
          <a:ext cx="0" cy="0"/>
          <a:chOff x="0" y="0"/>
          <a:chExt cx="0" cy="0"/>
        </a:xfrm>
      </p:grpSpPr>
      <p:sp>
        <p:nvSpPr>
          <p:cNvPr id="2" name="Title 1"/>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8" name="Rectangle 7"/>
          <p:cNvSpPr/>
          <p:nvPr userDrawn="1"/>
        </p:nvSpPr>
        <p:spPr>
          <a:xfrm>
            <a:off x="4500564" y="1466851"/>
            <a:ext cx="4175124" cy="2699999"/>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11" name="Oval 10"/>
          <p:cNvSpPr/>
          <p:nvPr userDrawn="1"/>
        </p:nvSpPr>
        <p:spPr>
          <a:xfrm>
            <a:off x="4279108" y="2595395"/>
            <a:ext cx="442913" cy="442913"/>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13" name="Text Placeholder 2"/>
          <p:cNvSpPr>
            <a:spLocks noGrp="1"/>
          </p:cNvSpPr>
          <p:nvPr>
            <p:ph type="body" sz="quarter" idx="10"/>
          </p:nvPr>
        </p:nvSpPr>
        <p:spPr>
          <a:xfrm>
            <a:off x="468313" y="1466849"/>
            <a:ext cx="4032250" cy="2700000"/>
          </a:xfrm>
          <a:solidFill>
            <a:schemeClr val="accent6"/>
          </a:solidFill>
        </p:spPr>
        <p:txBody>
          <a:bodyPr lIns="72000" tIns="72000" rIns="180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4" name="Text Placeholder 2"/>
          <p:cNvSpPr>
            <a:spLocks noGrp="1"/>
          </p:cNvSpPr>
          <p:nvPr>
            <p:ph type="body" sz="quarter" idx="11"/>
          </p:nvPr>
        </p:nvSpPr>
        <p:spPr>
          <a:xfrm>
            <a:off x="4783017" y="1466851"/>
            <a:ext cx="3892673" cy="2689226"/>
          </a:xfrm>
          <a:noFill/>
        </p:spPr>
        <p:txBody>
          <a:bodyPr lIns="72000" tIns="72000" rIns="72000" bIns="72000"/>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Slide Number Placeholder 3"/>
          <p:cNvSpPr>
            <a:spLocks noGrp="1"/>
          </p:cNvSpPr>
          <p:nvPr>
            <p:ph type="sldNum" sz="quarter" idx="12"/>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1019272395"/>
      </p:ext>
    </p:extLst>
  </p:cSld>
  <p:clrMapOvr>
    <a:masterClrMapping/>
  </p:clrMapOvr>
  <p:extLst>
    <p:ext uri="{DCECCB84-F9BA-43D5-87BE-67443E8EF086}">
      <p15:sldGuideLst xmlns:p15="http://schemas.microsoft.com/office/powerpoint/2012/main"/>
    </p:ext>
  </p:extLst>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Two columns grey">
    <p:spTree>
      <p:nvGrpSpPr>
        <p:cNvPr id="1" name=""/>
        <p:cNvGrpSpPr/>
        <p:nvPr/>
      </p:nvGrpSpPr>
      <p:grpSpPr>
        <a:xfrm>
          <a:off x="0" y="0"/>
          <a:ext cx="0" cy="0"/>
          <a:chOff x="0" y="0"/>
          <a:chExt cx="0" cy="0"/>
        </a:xfrm>
      </p:grpSpPr>
      <p:sp>
        <p:nvSpPr>
          <p:cNvPr id="2" name="Title 1"/>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8" name="Rectangle 7"/>
          <p:cNvSpPr/>
          <p:nvPr userDrawn="1"/>
        </p:nvSpPr>
        <p:spPr>
          <a:xfrm>
            <a:off x="4500564" y="1466851"/>
            <a:ext cx="4175124" cy="2699999"/>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11" name="Oval 10"/>
          <p:cNvSpPr/>
          <p:nvPr userDrawn="1"/>
        </p:nvSpPr>
        <p:spPr>
          <a:xfrm>
            <a:off x="4279108" y="2595395"/>
            <a:ext cx="442913" cy="442913"/>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13" name="Text Placeholder 2"/>
          <p:cNvSpPr>
            <a:spLocks noGrp="1"/>
          </p:cNvSpPr>
          <p:nvPr>
            <p:ph type="body" sz="quarter" idx="10"/>
          </p:nvPr>
        </p:nvSpPr>
        <p:spPr>
          <a:xfrm>
            <a:off x="468313" y="1466849"/>
            <a:ext cx="4032250" cy="2700000"/>
          </a:xfrm>
          <a:solidFill>
            <a:schemeClr val="accent2"/>
          </a:solidFill>
        </p:spPr>
        <p:txBody>
          <a:bodyPr lIns="72000" tIns="72000" rIns="180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4" name="Text Placeholder 2"/>
          <p:cNvSpPr>
            <a:spLocks noGrp="1"/>
          </p:cNvSpPr>
          <p:nvPr>
            <p:ph type="body" sz="quarter" idx="11"/>
          </p:nvPr>
        </p:nvSpPr>
        <p:spPr>
          <a:xfrm>
            <a:off x="4783017" y="1466851"/>
            <a:ext cx="3892673" cy="2689226"/>
          </a:xfrm>
          <a:noFill/>
        </p:spPr>
        <p:txBody>
          <a:bodyPr lIns="72000" tIns="72000" rIns="72000" bIns="72000"/>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Slide Number Placeholder 3"/>
          <p:cNvSpPr>
            <a:spLocks noGrp="1"/>
          </p:cNvSpPr>
          <p:nvPr>
            <p:ph type="sldNum" sz="quarter" idx="12"/>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4179450535"/>
      </p:ext>
    </p:extLst>
  </p:cSld>
  <p:clrMapOvr>
    <a:masterClrMapping/>
  </p:clrMapOvr>
  <p:extLst>
    <p:ext uri="{DCECCB84-F9BA-43D5-87BE-67443E8EF086}">
      <p15:sldGuideLst xmlns:p15="http://schemas.microsoft.com/office/powerpoint/2012/main"/>
    </p:ext>
  </p:extLst>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2_Two columns grey">
    <p:spTree>
      <p:nvGrpSpPr>
        <p:cNvPr id="1" name=""/>
        <p:cNvGrpSpPr/>
        <p:nvPr/>
      </p:nvGrpSpPr>
      <p:grpSpPr>
        <a:xfrm>
          <a:off x="0" y="0"/>
          <a:ext cx="0" cy="0"/>
          <a:chOff x="0" y="0"/>
          <a:chExt cx="0" cy="0"/>
        </a:xfrm>
      </p:grpSpPr>
      <p:sp>
        <p:nvSpPr>
          <p:cNvPr id="4" name="Title 3"/>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6" name="Text Placeholder 5"/>
          <p:cNvSpPr>
            <a:spLocks noGrp="1"/>
          </p:cNvSpPr>
          <p:nvPr>
            <p:ph type="body" sz="quarter" idx="10"/>
          </p:nvPr>
        </p:nvSpPr>
        <p:spPr>
          <a:xfrm>
            <a:off x="469371" y="1466850"/>
            <a:ext cx="8206318" cy="3228976"/>
          </a:xfrm>
          <a:solidFill>
            <a:schemeClr val="accent1"/>
          </a:solidFill>
        </p:spPr>
        <p:txBody>
          <a:bodyPr lIns="72000" tIns="72000" rIns="72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3" name="Slide Number Placeholder 2"/>
          <p:cNvSpPr>
            <a:spLocks noGrp="1"/>
          </p:cNvSpPr>
          <p:nvPr>
            <p:ph type="sldNum" sz="quarter" idx="11"/>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2711465147"/>
      </p:ext>
    </p:extLst>
  </p:cSld>
  <p:clrMapOvr>
    <a:masterClrMapping/>
  </p:clrMapOvr>
  <p:extLst>
    <p:ext uri="{DCECCB84-F9BA-43D5-87BE-67443E8EF086}">
      <p15:sldGuideLst xmlns:p15="http://schemas.microsoft.com/office/powerpoint/2012/main"/>
    </p:ext>
  </p:extLst>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userDrawn="1">
  <p:cSld name="Footage">
    <p:spTree>
      <p:nvGrpSpPr>
        <p:cNvPr id="1" name=""/>
        <p:cNvGrpSpPr/>
        <p:nvPr/>
      </p:nvGrpSpPr>
      <p:grpSpPr>
        <a:xfrm>
          <a:off x="0" y="0"/>
          <a:ext cx="0" cy="0"/>
          <a:chOff x="0" y="0"/>
          <a:chExt cx="0" cy="0"/>
        </a:xfrm>
      </p:grpSpPr>
      <p:sp>
        <p:nvSpPr>
          <p:cNvPr id="5" name="Media Placeholder 8"/>
          <p:cNvSpPr>
            <a:spLocks noGrp="1"/>
          </p:cNvSpPr>
          <p:nvPr>
            <p:ph type="media" sz="quarter" idx="12" hasCustomPrompt="1"/>
          </p:nvPr>
        </p:nvSpPr>
        <p:spPr>
          <a:xfrm>
            <a:off x="2" y="0"/>
            <a:ext cx="9143999" cy="5143500"/>
          </a:xfrm>
          <a:prstGeom prst="rect">
            <a:avLst/>
          </a:prstGeom>
          <a:noFill/>
        </p:spPr>
        <p:txBody>
          <a:bodyPr vert="horz" lIns="0" tIns="0" rIns="0" bIns="0" anchor="ctr" anchorCtr="1"/>
          <a:lstStyle>
            <a:lvl1pPr marL="0" indent="0">
              <a:buNone/>
              <a:defRPr sz="1300">
                <a:solidFill>
                  <a:schemeClr val="accent3"/>
                </a:solidFill>
              </a:defRPr>
            </a:lvl1pPr>
          </a:lstStyle>
          <a:p>
            <a:r>
              <a:rPr lang="en-US" dirty="0"/>
              <a:t>Click icon to insert footage</a:t>
            </a:r>
          </a:p>
        </p:txBody>
      </p:sp>
    </p:spTree>
    <p:extLst>
      <p:ext uri="{BB962C8B-B14F-4D97-AF65-F5344CB8AC3E}">
        <p14:creationId xmlns:p14="http://schemas.microsoft.com/office/powerpoint/2010/main" val="24350349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s green">
    <p:spTree>
      <p:nvGrpSpPr>
        <p:cNvPr id="1" name=""/>
        <p:cNvGrpSpPr/>
        <p:nvPr/>
      </p:nvGrpSpPr>
      <p:grpSpPr>
        <a:xfrm>
          <a:off x="0" y="0"/>
          <a:ext cx="0" cy="0"/>
          <a:chOff x="0" y="0"/>
          <a:chExt cx="0" cy="0"/>
        </a:xfrm>
      </p:grpSpPr>
      <p:sp>
        <p:nvSpPr>
          <p:cNvPr id="2" name="Title 1"/>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8" name="Rectangle 7"/>
          <p:cNvSpPr/>
          <p:nvPr userDrawn="1"/>
        </p:nvSpPr>
        <p:spPr>
          <a:xfrm>
            <a:off x="4500564" y="1466849"/>
            <a:ext cx="4175124" cy="2699999"/>
          </a:xfrm>
          <a:prstGeom prst="rect">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1" name="Oval 10"/>
          <p:cNvSpPr/>
          <p:nvPr userDrawn="1"/>
        </p:nvSpPr>
        <p:spPr>
          <a:xfrm>
            <a:off x="4279106" y="2595393"/>
            <a:ext cx="442913" cy="442913"/>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3" name="Text Placeholder 2"/>
          <p:cNvSpPr>
            <a:spLocks noGrp="1"/>
          </p:cNvSpPr>
          <p:nvPr>
            <p:ph type="body" sz="quarter" idx="10"/>
          </p:nvPr>
        </p:nvSpPr>
        <p:spPr>
          <a:xfrm>
            <a:off x="468313" y="1466849"/>
            <a:ext cx="4032250" cy="2700000"/>
          </a:xfrm>
          <a:solidFill>
            <a:schemeClr val="accent5"/>
          </a:solidFill>
        </p:spPr>
        <p:txBody>
          <a:bodyPr lIns="72000" tIns="72000" rIns="180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4" name="Text Placeholder 2"/>
          <p:cNvSpPr>
            <a:spLocks noGrp="1"/>
          </p:cNvSpPr>
          <p:nvPr>
            <p:ph type="body" sz="quarter" idx="11"/>
          </p:nvPr>
        </p:nvSpPr>
        <p:spPr>
          <a:xfrm>
            <a:off x="4783015" y="1466849"/>
            <a:ext cx="3892673" cy="2689226"/>
          </a:xfrm>
          <a:noFill/>
        </p:spPr>
        <p:txBody>
          <a:bodyPr lIns="72000" tIns="72000" rIns="72000" bIns="72000"/>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Slide Number Placeholder 3"/>
          <p:cNvSpPr>
            <a:spLocks noGrp="1"/>
          </p:cNvSpPr>
          <p:nvPr>
            <p:ph type="sldNum" sz="quarter" idx="12"/>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2464726760"/>
      </p:ext>
    </p:extLst>
  </p:cSld>
  <p:clrMapOvr>
    <a:masterClrMapping/>
  </p:clrMapOvr>
  <p:extLst>
    <p:ext uri="{DCECCB84-F9BA-43D5-87BE-67443E8EF086}">
      <p15:sldGuideLst xmlns:p15="http://schemas.microsoft.com/office/powerpoint/2012/main"/>
    </p:ext>
  </p:extLst>
</p:sldLayout>
</file>

<file path=ppt/slideLayouts/slideLayout170.xml><?xml version="1.0" encoding="utf-8"?>
<p:sldLayout xmlns:a="http://schemas.openxmlformats.org/drawingml/2006/main" xmlns:r="http://schemas.openxmlformats.org/officeDocument/2006/relationships" xmlns:p="http://schemas.openxmlformats.org/presentationml/2006/main" userDrawn="1">
  <p:cSld name="2_Title + Bullet list">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69371" y="1466850"/>
            <a:ext cx="8206318" cy="322897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Slide Number Placeholder 3"/>
          <p:cNvSpPr>
            <a:spLocks noGrp="1"/>
          </p:cNvSpPr>
          <p:nvPr>
            <p:ph type="sldNum" sz="quarter" idx="11"/>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36385801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71.xml><?xml version="1.0" encoding="utf-8"?>
<p:sldLayout xmlns:a="http://schemas.openxmlformats.org/drawingml/2006/main" xmlns:r="http://schemas.openxmlformats.org/officeDocument/2006/relationships" xmlns:p="http://schemas.openxmlformats.org/presentationml/2006/main" userDrawn="1">
  <p:cSld name="Title, Text and Char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826461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7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2500921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73.xml><?xml version="1.0" encoding="utf-8"?>
<p:sldLayout xmlns:a="http://schemas.openxmlformats.org/drawingml/2006/main" xmlns:r="http://schemas.openxmlformats.org/officeDocument/2006/relationships" xmlns:p="http://schemas.openxmlformats.org/presentationml/2006/main" userDrawn="1">
  <p:cSld name="Blank Layout: 02">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7682317"/>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userDrawn="1">
  <p:cSld name="1_Purple Quote">
    <p:spTree>
      <p:nvGrpSpPr>
        <p:cNvPr id="1" name=""/>
        <p:cNvGrpSpPr/>
        <p:nvPr/>
      </p:nvGrpSpPr>
      <p:grpSpPr>
        <a:xfrm>
          <a:off x="0" y="0"/>
          <a:ext cx="0" cy="0"/>
          <a:chOff x="0" y="0"/>
          <a:chExt cx="0" cy="0"/>
        </a:xfrm>
      </p:grpSpPr>
      <p:sp>
        <p:nvSpPr>
          <p:cNvPr id="3" name="Slide Number Placeholder 2"/>
          <p:cNvSpPr>
            <a:spLocks noGrp="1"/>
          </p:cNvSpPr>
          <p:nvPr>
            <p:ph type="sldNum" sz="quarter" idx="19"/>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637847416"/>
      </p:ext>
    </p:extLst>
  </p:cSld>
  <p:clrMapOvr>
    <a:masterClrMapping/>
  </p:clrMapOvr>
  <p:extLst>
    <p:ext uri="{DCECCB84-F9BA-43D5-87BE-67443E8EF086}">
      <p15:sldGuideLst xmlns:p15="http://schemas.microsoft.com/office/powerpoint/2012/main"/>
    </p:ext>
  </p:extLst>
</p:sldLayout>
</file>

<file path=ppt/slideLayouts/slideLayout175.xml><?xml version="1.0" encoding="utf-8"?>
<p:sldLayout xmlns:a="http://schemas.openxmlformats.org/drawingml/2006/main" xmlns:r="http://schemas.openxmlformats.org/officeDocument/2006/relationships" xmlns:p="http://schemas.openxmlformats.org/presentationml/2006/main" userDrawn="1">
  <p:cSld name="with img">
    <p:spTree>
      <p:nvGrpSpPr>
        <p:cNvPr id="1" name=""/>
        <p:cNvGrpSpPr/>
        <p:nvPr/>
      </p:nvGrpSpPr>
      <p:grpSpPr>
        <a:xfrm>
          <a:off x="0" y="0"/>
          <a:ext cx="0" cy="0"/>
          <a:chOff x="0" y="0"/>
          <a:chExt cx="0" cy="0"/>
        </a:xfrm>
      </p:grpSpPr>
      <p:sp>
        <p:nvSpPr>
          <p:cNvPr id="2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Picture Placeholder 2">
            <a:extLst>
              <a:ext uri="{FF2B5EF4-FFF2-40B4-BE49-F238E27FC236}">
                <a16:creationId xmlns:a16="http://schemas.microsoft.com/office/drawing/2014/main" id="{C22BE655-167C-1243-BB24-2A68DE38AA92}"/>
              </a:ext>
            </a:extLst>
          </p:cNvPr>
          <p:cNvSpPr>
            <a:spLocks noGrp="1"/>
          </p:cNvSpPr>
          <p:nvPr>
            <p:ph type="pic" sz="quarter" idx="10"/>
          </p:nvPr>
        </p:nvSpPr>
        <p:spPr>
          <a:xfrm>
            <a:off x="372197" y="1816793"/>
            <a:ext cx="1510308" cy="1510308"/>
          </a:xfrm>
          <a:solidFill>
            <a:schemeClr val="accent6"/>
          </a:solidFill>
        </p:spPr>
        <p:txBody>
          <a:bodyPr>
            <a:normAutofit/>
          </a:bodyPr>
          <a:lstStyle>
            <a:lvl1pPr marL="0" indent="0" algn="ctr">
              <a:buNone/>
              <a:defRPr sz="600">
                <a:solidFill>
                  <a:schemeClr val="tx2"/>
                </a:solidFill>
                <a:latin typeface="Barlow" pitchFamily="2" charset="77"/>
              </a:defRPr>
            </a:lvl1pPr>
          </a:lstStyle>
          <a:p>
            <a:endParaRPr lang="en-RU"/>
          </a:p>
        </p:txBody>
      </p:sp>
      <p:sp>
        <p:nvSpPr>
          <p:cNvPr id="5" name="Picture Placeholder 2">
            <a:extLst>
              <a:ext uri="{FF2B5EF4-FFF2-40B4-BE49-F238E27FC236}">
                <a16:creationId xmlns:a16="http://schemas.microsoft.com/office/drawing/2014/main" id="{63CE5A8B-2695-1B4D-AAAF-9C267B78F76E}"/>
              </a:ext>
            </a:extLst>
          </p:cNvPr>
          <p:cNvSpPr>
            <a:spLocks noGrp="1"/>
          </p:cNvSpPr>
          <p:nvPr>
            <p:ph type="pic" sz="quarter" idx="11"/>
          </p:nvPr>
        </p:nvSpPr>
        <p:spPr>
          <a:xfrm>
            <a:off x="2103113" y="1816793"/>
            <a:ext cx="1510308" cy="1510308"/>
          </a:xfrm>
          <a:solidFill>
            <a:schemeClr val="accent6"/>
          </a:solidFill>
        </p:spPr>
        <p:txBody>
          <a:bodyPr>
            <a:normAutofit/>
          </a:bodyPr>
          <a:lstStyle>
            <a:lvl1pPr marL="0" indent="0" algn="ctr">
              <a:buNone/>
              <a:defRPr sz="600">
                <a:solidFill>
                  <a:schemeClr val="tx2"/>
                </a:solidFill>
                <a:latin typeface="Barlow" pitchFamily="2" charset="77"/>
              </a:defRPr>
            </a:lvl1pPr>
          </a:lstStyle>
          <a:p>
            <a:endParaRPr lang="en-RU"/>
          </a:p>
        </p:txBody>
      </p:sp>
      <p:sp>
        <p:nvSpPr>
          <p:cNvPr id="6" name="Picture Placeholder 2">
            <a:extLst>
              <a:ext uri="{FF2B5EF4-FFF2-40B4-BE49-F238E27FC236}">
                <a16:creationId xmlns:a16="http://schemas.microsoft.com/office/drawing/2014/main" id="{9C4502E9-7EB1-D747-A094-29A40922785F}"/>
              </a:ext>
            </a:extLst>
          </p:cNvPr>
          <p:cNvSpPr>
            <a:spLocks noGrp="1"/>
          </p:cNvSpPr>
          <p:nvPr>
            <p:ph type="pic" sz="quarter" idx="12"/>
          </p:nvPr>
        </p:nvSpPr>
        <p:spPr>
          <a:xfrm>
            <a:off x="3834028" y="1816793"/>
            <a:ext cx="1510308" cy="1510308"/>
          </a:xfrm>
          <a:solidFill>
            <a:schemeClr val="accent6"/>
          </a:solidFill>
        </p:spPr>
        <p:txBody>
          <a:bodyPr>
            <a:normAutofit/>
          </a:bodyPr>
          <a:lstStyle>
            <a:lvl1pPr marL="0" indent="0" algn="ctr">
              <a:buNone/>
              <a:defRPr sz="600">
                <a:solidFill>
                  <a:schemeClr val="tx2"/>
                </a:solidFill>
                <a:latin typeface="Barlow" pitchFamily="2" charset="77"/>
              </a:defRPr>
            </a:lvl1pPr>
          </a:lstStyle>
          <a:p>
            <a:endParaRPr lang="en-RU"/>
          </a:p>
        </p:txBody>
      </p:sp>
      <p:sp>
        <p:nvSpPr>
          <p:cNvPr id="7" name="Picture Placeholder 2">
            <a:extLst>
              <a:ext uri="{FF2B5EF4-FFF2-40B4-BE49-F238E27FC236}">
                <a16:creationId xmlns:a16="http://schemas.microsoft.com/office/drawing/2014/main" id="{9D6E1AE9-2364-294C-B53E-D7C8A6F6BB67}"/>
              </a:ext>
            </a:extLst>
          </p:cNvPr>
          <p:cNvSpPr>
            <a:spLocks noGrp="1"/>
          </p:cNvSpPr>
          <p:nvPr>
            <p:ph type="pic" sz="quarter" idx="13"/>
          </p:nvPr>
        </p:nvSpPr>
        <p:spPr>
          <a:xfrm>
            <a:off x="5564943" y="1816793"/>
            <a:ext cx="1510308" cy="1510308"/>
          </a:xfrm>
          <a:solidFill>
            <a:schemeClr val="accent6"/>
          </a:solidFill>
        </p:spPr>
        <p:txBody>
          <a:bodyPr>
            <a:normAutofit/>
          </a:bodyPr>
          <a:lstStyle>
            <a:lvl1pPr marL="0" indent="0" algn="ctr">
              <a:buNone/>
              <a:defRPr sz="600">
                <a:solidFill>
                  <a:schemeClr val="tx2"/>
                </a:solidFill>
                <a:latin typeface="Barlow" pitchFamily="2" charset="77"/>
              </a:defRPr>
            </a:lvl1pPr>
          </a:lstStyle>
          <a:p>
            <a:endParaRPr lang="en-RU"/>
          </a:p>
        </p:txBody>
      </p:sp>
      <p:sp>
        <p:nvSpPr>
          <p:cNvPr id="8" name="Picture Placeholder 2">
            <a:extLst>
              <a:ext uri="{FF2B5EF4-FFF2-40B4-BE49-F238E27FC236}">
                <a16:creationId xmlns:a16="http://schemas.microsoft.com/office/drawing/2014/main" id="{9AC05FDA-40FE-E146-B87D-47DA6BDF18C6}"/>
              </a:ext>
            </a:extLst>
          </p:cNvPr>
          <p:cNvSpPr>
            <a:spLocks noGrp="1"/>
          </p:cNvSpPr>
          <p:nvPr>
            <p:ph type="pic" sz="quarter" idx="14"/>
          </p:nvPr>
        </p:nvSpPr>
        <p:spPr>
          <a:xfrm>
            <a:off x="7295858" y="1816793"/>
            <a:ext cx="1510308" cy="1510308"/>
          </a:xfrm>
          <a:solidFill>
            <a:schemeClr val="accent6"/>
          </a:solidFill>
        </p:spPr>
        <p:txBody>
          <a:bodyPr>
            <a:normAutofit/>
          </a:bodyPr>
          <a:lstStyle>
            <a:lvl1pPr marL="0" indent="0" algn="ctr">
              <a:buNone/>
              <a:defRPr sz="600">
                <a:solidFill>
                  <a:schemeClr val="tx2"/>
                </a:solidFill>
                <a:latin typeface="Barlow" pitchFamily="2" charset="77"/>
              </a:defRPr>
            </a:lvl1pPr>
          </a:lstStyle>
          <a:p>
            <a:endParaRPr lang="en-RU"/>
          </a:p>
        </p:txBody>
      </p:sp>
    </p:spTree>
    <p:extLst>
      <p:ext uri="{BB962C8B-B14F-4D97-AF65-F5344CB8AC3E}">
        <p14:creationId xmlns:p14="http://schemas.microsoft.com/office/powerpoint/2010/main" val="3841203108"/>
      </p:ext>
    </p:extLst>
  </p:cSld>
  <p:clrMapOvr>
    <a:masterClrMapping/>
  </p:clrMapOvr>
  <p:transition spd="med"/>
</p:sldLayout>
</file>

<file path=ppt/slideLayouts/slideLayout17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D5AC8B-DA40-4A3D-A838-08AC11BBDB15}"/>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00FDA591-9ED7-42A3-80D5-CE17CE05C76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A0460FC-3AE4-48F6-8F41-68B6350318D5}"/>
              </a:ext>
            </a:extLst>
          </p:cNvPr>
          <p:cNvSpPr>
            <a:spLocks noGrp="1"/>
          </p:cNvSpPr>
          <p:nvPr>
            <p:ph type="sldNum" sz="quarter" idx="12"/>
          </p:nvPr>
        </p:nvSpPr>
        <p:spPr/>
        <p:txBody>
          <a:bodyPr/>
          <a:lstStyle/>
          <a:p>
            <a:fld id="{18E44671-8511-4133-9E1E-941539FA84A2}" type="slidenum">
              <a:rPr lang="en-IN" smtClean="0"/>
              <a:t>‹#›</a:t>
            </a:fld>
            <a:endParaRPr lang="en-IN"/>
          </a:p>
        </p:txBody>
      </p:sp>
    </p:spTree>
    <p:extLst>
      <p:ext uri="{BB962C8B-B14F-4D97-AF65-F5344CB8AC3E}">
        <p14:creationId xmlns:p14="http://schemas.microsoft.com/office/powerpoint/2010/main" val="900377591"/>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showMasterSp="0" preserve="1" userDrawn="1">
  <p:cSld name="Divider - 2 Purpl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Title 13"/>
          <p:cNvSpPr>
            <a:spLocks noGrp="1"/>
          </p:cNvSpPr>
          <p:nvPr>
            <p:ph type="title" hasCustomPrompt="1"/>
          </p:nvPr>
        </p:nvSpPr>
        <p:spPr>
          <a:xfrm>
            <a:off x="468313" y="2619375"/>
            <a:ext cx="8207372" cy="1569556"/>
          </a:xfrm>
          <a:prstGeom prst="rect">
            <a:avLst/>
          </a:prstGeom>
        </p:spPr>
        <p:txBody>
          <a:bodyPr vert="horz" lIns="0" rIns="0"/>
          <a:lstStyle>
            <a:lvl1pPr algn="l" rtl="0">
              <a:lnSpc>
                <a:spcPts val="3400"/>
              </a:lnSpc>
              <a:defRPr sz="3000" b="1">
                <a:solidFill>
                  <a:srgbClr val="FFFFFF"/>
                </a:solidFill>
                <a:latin typeface="+mn-lt"/>
              </a:defRPr>
            </a:lvl1pPr>
          </a:lstStyle>
          <a:p>
            <a:pPr rtl="0">
              <a:lnSpc>
                <a:spcPts val="3400"/>
              </a:lnSpc>
            </a:pPr>
            <a:r>
              <a:rPr lang="en-US" dirty="0"/>
              <a:t>Click here to add title</a:t>
            </a:r>
            <a:br>
              <a:rPr lang="en-US" dirty="0"/>
            </a:br>
            <a:r>
              <a:rPr lang="en-US" dirty="0"/>
              <a:t>on two decks</a:t>
            </a:r>
          </a:p>
        </p:txBody>
      </p:sp>
      <p:sp>
        <p:nvSpPr>
          <p:cNvPr id="8" name="Text Placeholder 3"/>
          <p:cNvSpPr>
            <a:spLocks noGrp="1"/>
          </p:cNvSpPr>
          <p:nvPr>
            <p:ph type="body" sz="quarter" idx="13" hasCustomPrompt="1"/>
          </p:nvPr>
        </p:nvSpPr>
        <p:spPr>
          <a:xfrm>
            <a:off x="468313" y="1203324"/>
            <a:ext cx="8207375" cy="639445"/>
          </a:xfrm>
          <a:prstGeom prst="rect">
            <a:avLst/>
          </a:prstGeom>
        </p:spPr>
        <p:txBody>
          <a:bodyPr vert="horz" lIns="0" tIns="0" rIns="0" bIns="0" anchor="b" anchorCtr="0"/>
          <a:lstStyle>
            <a:lvl1pPr marL="0" indent="0">
              <a:lnSpc>
                <a:spcPts val="4000"/>
              </a:lnSpc>
              <a:spcBef>
                <a:spcPts val="0"/>
              </a:spcBef>
              <a:buNone/>
              <a:defRPr sz="3600" b="1">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title style</a:t>
            </a:r>
          </a:p>
        </p:txBody>
      </p:sp>
    </p:spTree>
    <p:extLst>
      <p:ext uri="{BB962C8B-B14F-4D97-AF65-F5344CB8AC3E}">
        <p14:creationId xmlns:p14="http://schemas.microsoft.com/office/powerpoint/2010/main" val="156583459"/>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Title - No content">
    <p:spTree>
      <p:nvGrpSpPr>
        <p:cNvPr id="1" name=""/>
        <p:cNvGrpSpPr/>
        <p:nvPr/>
      </p:nvGrpSpPr>
      <p:grpSpPr>
        <a:xfrm>
          <a:off x="0" y="0"/>
          <a:ext cx="0" cy="0"/>
          <a:chOff x="0" y="0"/>
          <a:chExt cx="0" cy="0"/>
        </a:xfrm>
      </p:grpSpPr>
      <p:sp>
        <p:nvSpPr>
          <p:cNvPr id="4" name="Title 3"/>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5" name="Slide Number Placeholder 4"/>
          <p:cNvSpPr>
            <a:spLocks noGrp="1"/>
          </p:cNvSpPr>
          <p:nvPr>
            <p:ph type="sldNum" sz="quarter" idx="10"/>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2607626388"/>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Title + Bullet list">
    <p:spTree>
      <p:nvGrpSpPr>
        <p:cNvPr id="1" name=""/>
        <p:cNvGrpSpPr/>
        <p:nvPr/>
      </p:nvGrpSpPr>
      <p:grpSpPr>
        <a:xfrm>
          <a:off x="0" y="0"/>
          <a:ext cx="0" cy="0"/>
          <a:chOff x="0" y="0"/>
          <a:chExt cx="0" cy="0"/>
        </a:xfrm>
      </p:grpSpPr>
      <p:sp>
        <p:nvSpPr>
          <p:cNvPr id="6" name="Title 5"/>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3" name="Text Placeholder 2"/>
          <p:cNvSpPr>
            <a:spLocks noGrp="1"/>
          </p:cNvSpPr>
          <p:nvPr>
            <p:ph type="body" sz="quarter" idx="10"/>
          </p:nvPr>
        </p:nvSpPr>
        <p:spPr>
          <a:xfrm>
            <a:off x="727788" y="1089162"/>
            <a:ext cx="8206318" cy="322897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Slide Number Placeholder 3"/>
          <p:cNvSpPr>
            <a:spLocks noGrp="1"/>
          </p:cNvSpPr>
          <p:nvPr>
            <p:ph type="sldNum" sz="quarter" idx="11"/>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21915539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s orange">
    <p:spTree>
      <p:nvGrpSpPr>
        <p:cNvPr id="1" name=""/>
        <p:cNvGrpSpPr/>
        <p:nvPr/>
      </p:nvGrpSpPr>
      <p:grpSpPr>
        <a:xfrm>
          <a:off x="0" y="0"/>
          <a:ext cx="0" cy="0"/>
          <a:chOff x="0" y="0"/>
          <a:chExt cx="0" cy="0"/>
        </a:xfrm>
      </p:grpSpPr>
      <p:sp>
        <p:nvSpPr>
          <p:cNvPr id="2" name="Title 1"/>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8" name="Rectangle 7"/>
          <p:cNvSpPr/>
          <p:nvPr userDrawn="1"/>
        </p:nvSpPr>
        <p:spPr>
          <a:xfrm>
            <a:off x="4500564" y="1466849"/>
            <a:ext cx="4175124" cy="2699999"/>
          </a:xfrm>
          <a:prstGeom prst="rect">
            <a:avLst/>
          </a:prstGeom>
          <a:solidFill>
            <a:schemeClr val="accent4">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1" name="Oval 10"/>
          <p:cNvSpPr/>
          <p:nvPr userDrawn="1"/>
        </p:nvSpPr>
        <p:spPr>
          <a:xfrm>
            <a:off x="4279106" y="2595393"/>
            <a:ext cx="442913" cy="442913"/>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3" name="Text Placeholder 2"/>
          <p:cNvSpPr>
            <a:spLocks noGrp="1"/>
          </p:cNvSpPr>
          <p:nvPr>
            <p:ph type="body" sz="quarter" idx="10"/>
          </p:nvPr>
        </p:nvSpPr>
        <p:spPr>
          <a:xfrm>
            <a:off x="468313" y="1466849"/>
            <a:ext cx="4032250" cy="2700000"/>
          </a:xfrm>
          <a:solidFill>
            <a:schemeClr val="accent4"/>
          </a:solidFill>
        </p:spPr>
        <p:txBody>
          <a:bodyPr lIns="72000" tIns="72000" rIns="180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4" name="Text Placeholder 2"/>
          <p:cNvSpPr>
            <a:spLocks noGrp="1"/>
          </p:cNvSpPr>
          <p:nvPr>
            <p:ph type="body" sz="quarter" idx="11"/>
          </p:nvPr>
        </p:nvSpPr>
        <p:spPr>
          <a:xfrm>
            <a:off x="4783015" y="1466849"/>
            <a:ext cx="3892673" cy="2689226"/>
          </a:xfrm>
          <a:noFill/>
        </p:spPr>
        <p:txBody>
          <a:bodyPr lIns="72000" tIns="72000" rIns="72000" bIns="72000"/>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Slide Number Placeholder 3"/>
          <p:cNvSpPr>
            <a:spLocks noGrp="1"/>
          </p:cNvSpPr>
          <p:nvPr>
            <p:ph type="sldNum" sz="quarter" idx="12"/>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2129868093"/>
      </p:ext>
    </p:extLst>
  </p:cSld>
  <p:clrMapOvr>
    <a:masterClrMapping/>
  </p:clrMapOvr>
  <p:extLst>
    <p:ext uri="{DCECCB84-F9BA-43D5-87BE-67443E8EF086}">
      <p15:sldGuideLst xmlns:p15="http://schemas.microsoft.com/office/powerpoint/2012/main"/>
    </p:ext>
  </p:extLst>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Title + Bullets + Image">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5394325" y="1466850"/>
            <a:ext cx="3281364" cy="3228976"/>
          </a:xfrm>
          <a:prstGeom prst="rect">
            <a:avLst/>
          </a:prstGeom>
          <a:noFill/>
        </p:spPr>
        <p:txBody>
          <a:bodyPr lIns="0" tIns="0" rIns="0" bIns="0" anchor="ctr" anchorCtr="1"/>
          <a:lstStyle>
            <a:lvl1pPr marL="0" indent="0">
              <a:buNone/>
              <a:defRPr sz="1200" baseline="0">
                <a:solidFill>
                  <a:srgbClr val="00A7B5"/>
                </a:solidFill>
              </a:defRPr>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dirty="0"/>
              <a:t>Click icon to insert illustration</a:t>
            </a:r>
          </a:p>
        </p:txBody>
      </p:sp>
      <p:sp>
        <p:nvSpPr>
          <p:cNvPr id="3" name="Title 2"/>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6" name="Text Placeholder 5"/>
          <p:cNvSpPr>
            <a:spLocks noGrp="1"/>
          </p:cNvSpPr>
          <p:nvPr>
            <p:ph type="body" sz="quarter" idx="11"/>
          </p:nvPr>
        </p:nvSpPr>
        <p:spPr>
          <a:xfrm>
            <a:off x="469369" y="1466850"/>
            <a:ext cx="4691594" cy="322897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Slide Number Placeholder 3"/>
          <p:cNvSpPr>
            <a:spLocks noGrp="1"/>
          </p:cNvSpPr>
          <p:nvPr>
            <p:ph type="sldNum" sz="quarter" idx="12"/>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778387763"/>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Text + Quote">
    <p:spTree>
      <p:nvGrpSpPr>
        <p:cNvPr id="1" name=""/>
        <p:cNvGrpSpPr/>
        <p:nvPr/>
      </p:nvGrpSpPr>
      <p:grpSpPr>
        <a:xfrm>
          <a:off x="0" y="0"/>
          <a:ext cx="0" cy="0"/>
          <a:chOff x="0" y="0"/>
          <a:chExt cx="0" cy="0"/>
        </a:xfrm>
      </p:grpSpPr>
      <p:sp>
        <p:nvSpPr>
          <p:cNvPr id="12" name="Text Placeholder 4"/>
          <p:cNvSpPr>
            <a:spLocks noGrp="1"/>
          </p:cNvSpPr>
          <p:nvPr>
            <p:ph type="body" sz="quarter" idx="15"/>
          </p:nvPr>
        </p:nvSpPr>
        <p:spPr>
          <a:xfrm>
            <a:off x="4754880" y="1466849"/>
            <a:ext cx="3920808" cy="3228975"/>
          </a:xfrm>
        </p:spPr>
        <p:txBody>
          <a:bodyPr anchor="ctr" anchorCtr="1"/>
          <a:lstStyle>
            <a:lvl1pPr marL="0" indent="0" algn="ctr">
              <a:buNone/>
              <a:defRPr>
                <a:solidFill>
                  <a:schemeClr val="accent1"/>
                </a:solidFill>
              </a:defRPr>
            </a:lvl1pPr>
            <a:lvl2pPr marL="0" indent="0" algn="ctr">
              <a:buNone/>
              <a:defRPr>
                <a:solidFill>
                  <a:schemeClr val="accent1"/>
                </a:solidFill>
              </a:defRPr>
            </a:lvl2pPr>
            <a:lvl3pPr marL="0" indent="0" algn="ctr">
              <a:buNone/>
              <a:defRPr>
                <a:solidFill>
                  <a:schemeClr val="accent1"/>
                </a:solidFill>
              </a:defRPr>
            </a:lvl3pPr>
            <a:lvl4pPr marL="0" indent="0" algn="ctr">
              <a:buNone/>
              <a:defRPr>
                <a:solidFill>
                  <a:schemeClr val="accent1"/>
                </a:solidFill>
              </a:defRPr>
            </a:lvl4pPr>
            <a:lvl5pPr marL="0" indent="0" algn="l">
              <a:buNone/>
              <a:defRPr sz="2600">
                <a:solidFill>
                  <a:schemeClr val="accent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cxnSp>
        <p:nvCxnSpPr>
          <p:cNvPr id="11" name="Straight Connector 10"/>
          <p:cNvCxnSpPr>
            <a:cxnSpLocks/>
          </p:cNvCxnSpPr>
          <p:nvPr userDrawn="1"/>
        </p:nvCxnSpPr>
        <p:spPr>
          <a:xfrm>
            <a:off x="4593047" y="1466850"/>
            <a:ext cx="15498" cy="3228976"/>
          </a:xfrm>
          <a:prstGeom prst="line">
            <a:avLst/>
          </a:prstGeom>
          <a:ln w="7620">
            <a:solidFill>
              <a:srgbClr val="4F2D7F"/>
            </a:solidFill>
          </a:ln>
          <a:effectLst/>
        </p:spPr>
        <p:style>
          <a:lnRef idx="2">
            <a:schemeClr val="accent1"/>
          </a:lnRef>
          <a:fillRef idx="0">
            <a:schemeClr val="accent1"/>
          </a:fillRef>
          <a:effectRef idx="1">
            <a:schemeClr val="accent1"/>
          </a:effectRef>
          <a:fontRef idx="minor">
            <a:schemeClr val="tx1"/>
          </a:fontRef>
        </p:style>
      </p:cxnSp>
      <p:sp>
        <p:nvSpPr>
          <p:cNvPr id="4" name="Title 3"/>
          <p:cNvSpPr>
            <a:spLocks noGrp="1"/>
          </p:cNvSpPr>
          <p:nvPr>
            <p:ph type="title"/>
          </p:nvPr>
        </p:nvSpPr>
        <p:spPr>
          <a:xfrm>
            <a:off x="471996" y="359571"/>
            <a:ext cx="8203692" cy="843754"/>
          </a:xfrm>
          <a:prstGeom prst="rect">
            <a:avLst/>
          </a:prstGeom>
        </p:spPr>
        <p:txBody>
          <a:bodyPr/>
          <a:lstStyle/>
          <a:p>
            <a:r>
              <a:rPr lang="en-US" dirty="0"/>
              <a:t>Click to edit Master title style</a:t>
            </a:r>
            <a:endParaRPr lang="en-GB" dirty="0"/>
          </a:p>
        </p:txBody>
      </p:sp>
      <p:sp>
        <p:nvSpPr>
          <p:cNvPr id="7" name="Text Placeholder 6"/>
          <p:cNvSpPr>
            <a:spLocks noGrp="1"/>
          </p:cNvSpPr>
          <p:nvPr>
            <p:ph type="body" sz="quarter" idx="16"/>
          </p:nvPr>
        </p:nvSpPr>
        <p:spPr>
          <a:xfrm>
            <a:off x="469371" y="1466849"/>
            <a:ext cx="3988330" cy="322897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3" name="Freeform 5"/>
          <p:cNvSpPr>
            <a:spLocks noEditPoints="1"/>
          </p:cNvSpPr>
          <p:nvPr userDrawn="1"/>
        </p:nvSpPr>
        <p:spPr bwMode="auto">
          <a:xfrm>
            <a:off x="6535738" y="1593851"/>
            <a:ext cx="361950" cy="268288"/>
          </a:xfrm>
          <a:custGeom>
            <a:avLst/>
            <a:gdLst>
              <a:gd name="T0" fmla="*/ 1416 w 1416"/>
              <a:gd name="T1" fmla="*/ 737 h 1055"/>
              <a:gd name="T2" fmla="*/ 1416 w 1416"/>
              <a:gd name="T3" fmla="*/ 737 h 1055"/>
              <a:gd name="T4" fmla="*/ 1104 w 1416"/>
              <a:gd name="T5" fmla="*/ 431 h 1055"/>
              <a:gd name="T6" fmla="*/ 1023 w 1416"/>
              <a:gd name="T7" fmla="*/ 452 h 1055"/>
              <a:gd name="T8" fmla="*/ 1400 w 1416"/>
              <a:gd name="T9" fmla="*/ 199 h 1055"/>
              <a:gd name="T10" fmla="*/ 1400 w 1416"/>
              <a:gd name="T11" fmla="*/ 0 h 1055"/>
              <a:gd name="T12" fmla="*/ 756 w 1416"/>
              <a:gd name="T13" fmla="*/ 652 h 1055"/>
              <a:gd name="T14" fmla="*/ 1104 w 1416"/>
              <a:gd name="T15" fmla="*/ 1055 h 1055"/>
              <a:gd name="T16" fmla="*/ 1416 w 1416"/>
              <a:gd name="T17" fmla="*/ 737 h 1055"/>
              <a:gd name="T18" fmla="*/ 659 w 1416"/>
              <a:gd name="T19" fmla="*/ 737 h 1055"/>
              <a:gd name="T20" fmla="*/ 659 w 1416"/>
              <a:gd name="T21" fmla="*/ 737 h 1055"/>
              <a:gd name="T22" fmla="*/ 348 w 1416"/>
              <a:gd name="T23" fmla="*/ 431 h 1055"/>
              <a:gd name="T24" fmla="*/ 267 w 1416"/>
              <a:gd name="T25" fmla="*/ 452 h 1055"/>
              <a:gd name="T26" fmla="*/ 643 w 1416"/>
              <a:gd name="T27" fmla="*/ 199 h 1055"/>
              <a:gd name="T28" fmla="*/ 643 w 1416"/>
              <a:gd name="T29" fmla="*/ 0 h 1055"/>
              <a:gd name="T30" fmla="*/ 0 w 1416"/>
              <a:gd name="T31" fmla="*/ 652 h 1055"/>
              <a:gd name="T32" fmla="*/ 348 w 1416"/>
              <a:gd name="T33" fmla="*/ 1055 h 1055"/>
              <a:gd name="T34" fmla="*/ 659 w 1416"/>
              <a:gd name="T35" fmla="*/ 737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6" h="1055">
                <a:moveTo>
                  <a:pt x="1416" y="737"/>
                </a:moveTo>
                <a:lnTo>
                  <a:pt x="1416" y="737"/>
                </a:lnTo>
                <a:cubicBezTo>
                  <a:pt x="1416" y="566"/>
                  <a:pt x="1295" y="431"/>
                  <a:pt x="1104" y="431"/>
                </a:cubicBezTo>
                <a:cubicBezTo>
                  <a:pt x="1072" y="431"/>
                  <a:pt x="1031" y="444"/>
                  <a:pt x="1023" y="452"/>
                </a:cubicBezTo>
                <a:cubicBezTo>
                  <a:pt x="1040" y="329"/>
                  <a:pt x="1137" y="199"/>
                  <a:pt x="1400" y="199"/>
                </a:cubicBezTo>
                <a:lnTo>
                  <a:pt x="1400" y="0"/>
                </a:lnTo>
                <a:cubicBezTo>
                  <a:pt x="991" y="3"/>
                  <a:pt x="756" y="174"/>
                  <a:pt x="756" y="652"/>
                </a:cubicBezTo>
                <a:cubicBezTo>
                  <a:pt x="756" y="892"/>
                  <a:pt x="894" y="1055"/>
                  <a:pt x="1104" y="1055"/>
                </a:cubicBezTo>
                <a:cubicBezTo>
                  <a:pt x="1278" y="1055"/>
                  <a:pt x="1416" y="913"/>
                  <a:pt x="1416" y="737"/>
                </a:cubicBezTo>
                <a:close/>
                <a:moveTo>
                  <a:pt x="659" y="737"/>
                </a:moveTo>
                <a:lnTo>
                  <a:pt x="659" y="737"/>
                </a:lnTo>
                <a:cubicBezTo>
                  <a:pt x="659" y="566"/>
                  <a:pt x="538" y="431"/>
                  <a:pt x="348" y="431"/>
                </a:cubicBezTo>
                <a:cubicBezTo>
                  <a:pt x="315" y="431"/>
                  <a:pt x="275" y="444"/>
                  <a:pt x="267" y="452"/>
                </a:cubicBezTo>
                <a:cubicBezTo>
                  <a:pt x="283" y="329"/>
                  <a:pt x="380" y="199"/>
                  <a:pt x="643" y="199"/>
                </a:cubicBezTo>
                <a:lnTo>
                  <a:pt x="643" y="0"/>
                </a:lnTo>
                <a:cubicBezTo>
                  <a:pt x="234" y="3"/>
                  <a:pt x="0" y="174"/>
                  <a:pt x="0" y="652"/>
                </a:cubicBezTo>
                <a:cubicBezTo>
                  <a:pt x="0" y="892"/>
                  <a:pt x="137" y="1055"/>
                  <a:pt x="348" y="1055"/>
                </a:cubicBezTo>
                <a:cubicBezTo>
                  <a:pt x="522" y="1055"/>
                  <a:pt x="659" y="913"/>
                  <a:pt x="659" y="73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a:p>
        </p:txBody>
      </p:sp>
      <p:sp>
        <p:nvSpPr>
          <p:cNvPr id="15" name="Freeform 9"/>
          <p:cNvSpPr>
            <a:spLocks noEditPoints="1"/>
          </p:cNvSpPr>
          <p:nvPr userDrawn="1"/>
        </p:nvSpPr>
        <p:spPr bwMode="auto">
          <a:xfrm>
            <a:off x="6535738" y="4140201"/>
            <a:ext cx="361950" cy="269875"/>
          </a:xfrm>
          <a:custGeom>
            <a:avLst/>
            <a:gdLst>
              <a:gd name="T0" fmla="*/ 0 w 1416"/>
              <a:gd name="T1" fmla="*/ 317 h 1056"/>
              <a:gd name="T2" fmla="*/ 0 w 1416"/>
              <a:gd name="T3" fmla="*/ 317 h 1056"/>
              <a:gd name="T4" fmla="*/ 311 w 1416"/>
              <a:gd name="T5" fmla="*/ 623 h 1056"/>
              <a:gd name="T6" fmla="*/ 392 w 1416"/>
              <a:gd name="T7" fmla="*/ 603 h 1056"/>
              <a:gd name="T8" fmla="*/ 16 w 1416"/>
              <a:gd name="T9" fmla="*/ 856 h 1056"/>
              <a:gd name="T10" fmla="*/ 16 w 1416"/>
              <a:gd name="T11" fmla="*/ 1056 h 1056"/>
              <a:gd name="T12" fmla="*/ 659 w 1416"/>
              <a:gd name="T13" fmla="*/ 403 h 1056"/>
              <a:gd name="T14" fmla="*/ 311 w 1416"/>
              <a:gd name="T15" fmla="*/ 0 h 1056"/>
              <a:gd name="T16" fmla="*/ 0 w 1416"/>
              <a:gd name="T17" fmla="*/ 317 h 1056"/>
              <a:gd name="T18" fmla="*/ 756 w 1416"/>
              <a:gd name="T19" fmla="*/ 317 h 1056"/>
              <a:gd name="T20" fmla="*/ 756 w 1416"/>
              <a:gd name="T21" fmla="*/ 317 h 1056"/>
              <a:gd name="T22" fmla="*/ 1068 w 1416"/>
              <a:gd name="T23" fmla="*/ 623 h 1056"/>
              <a:gd name="T24" fmla="*/ 1149 w 1416"/>
              <a:gd name="T25" fmla="*/ 603 h 1056"/>
              <a:gd name="T26" fmla="*/ 772 w 1416"/>
              <a:gd name="T27" fmla="*/ 856 h 1056"/>
              <a:gd name="T28" fmla="*/ 772 w 1416"/>
              <a:gd name="T29" fmla="*/ 1056 h 1056"/>
              <a:gd name="T30" fmla="*/ 1416 w 1416"/>
              <a:gd name="T31" fmla="*/ 403 h 1056"/>
              <a:gd name="T32" fmla="*/ 1068 w 1416"/>
              <a:gd name="T33" fmla="*/ 0 h 1056"/>
              <a:gd name="T34" fmla="*/ 756 w 1416"/>
              <a:gd name="T35" fmla="*/ 317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6" h="1056">
                <a:moveTo>
                  <a:pt x="0" y="317"/>
                </a:moveTo>
                <a:lnTo>
                  <a:pt x="0" y="317"/>
                </a:lnTo>
                <a:cubicBezTo>
                  <a:pt x="0" y="488"/>
                  <a:pt x="121" y="623"/>
                  <a:pt x="311" y="623"/>
                </a:cubicBezTo>
                <a:cubicBezTo>
                  <a:pt x="343" y="623"/>
                  <a:pt x="384" y="611"/>
                  <a:pt x="392" y="603"/>
                </a:cubicBezTo>
                <a:cubicBezTo>
                  <a:pt x="376" y="725"/>
                  <a:pt x="279" y="856"/>
                  <a:pt x="16" y="856"/>
                </a:cubicBezTo>
                <a:lnTo>
                  <a:pt x="16" y="1056"/>
                </a:lnTo>
                <a:cubicBezTo>
                  <a:pt x="424" y="1051"/>
                  <a:pt x="659" y="880"/>
                  <a:pt x="659" y="403"/>
                </a:cubicBezTo>
                <a:cubicBezTo>
                  <a:pt x="659" y="162"/>
                  <a:pt x="522" y="0"/>
                  <a:pt x="311" y="0"/>
                </a:cubicBezTo>
                <a:cubicBezTo>
                  <a:pt x="137" y="0"/>
                  <a:pt x="0" y="142"/>
                  <a:pt x="0" y="317"/>
                </a:cubicBezTo>
                <a:close/>
                <a:moveTo>
                  <a:pt x="756" y="317"/>
                </a:moveTo>
                <a:lnTo>
                  <a:pt x="756" y="317"/>
                </a:lnTo>
                <a:cubicBezTo>
                  <a:pt x="756" y="488"/>
                  <a:pt x="878" y="623"/>
                  <a:pt x="1068" y="623"/>
                </a:cubicBezTo>
                <a:cubicBezTo>
                  <a:pt x="1100" y="623"/>
                  <a:pt x="1141" y="611"/>
                  <a:pt x="1149" y="603"/>
                </a:cubicBezTo>
                <a:cubicBezTo>
                  <a:pt x="1133" y="725"/>
                  <a:pt x="1036" y="856"/>
                  <a:pt x="772" y="856"/>
                </a:cubicBezTo>
                <a:lnTo>
                  <a:pt x="772" y="1056"/>
                </a:lnTo>
                <a:cubicBezTo>
                  <a:pt x="1181" y="1051"/>
                  <a:pt x="1416" y="880"/>
                  <a:pt x="1416" y="403"/>
                </a:cubicBezTo>
                <a:cubicBezTo>
                  <a:pt x="1416" y="162"/>
                  <a:pt x="1278" y="0"/>
                  <a:pt x="1068" y="0"/>
                </a:cubicBezTo>
                <a:cubicBezTo>
                  <a:pt x="894" y="0"/>
                  <a:pt x="756" y="142"/>
                  <a:pt x="756" y="31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a:p>
        </p:txBody>
      </p:sp>
      <p:sp>
        <p:nvSpPr>
          <p:cNvPr id="3" name="Slide Number Placeholder 2"/>
          <p:cNvSpPr>
            <a:spLocks noGrp="1"/>
          </p:cNvSpPr>
          <p:nvPr>
            <p:ph type="sldNum" sz="quarter" idx="17"/>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754024160"/>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Image + Quote">
    <p:spTree>
      <p:nvGrpSpPr>
        <p:cNvPr id="1" name=""/>
        <p:cNvGrpSpPr/>
        <p:nvPr/>
      </p:nvGrpSpPr>
      <p:grpSpPr>
        <a:xfrm>
          <a:off x="0" y="0"/>
          <a:ext cx="0" cy="0"/>
          <a:chOff x="0" y="0"/>
          <a:chExt cx="0" cy="0"/>
        </a:xfrm>
      </p:grpSpPr>
      <p:sp>
        <p:nvSpPr>
          <p:cNvPr id="2" name="Rectangle 1"/>
          <p:cNvSpPr/>
          <p:nvPr userDrawn="1"/>
        </p:nvSpPr>
        <p:spPr>
          <a:xfrm>
            <a:off x="4679950" y="1466851"/>
            <a:ext cx="3996000" cy="3228975"/>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8" name="Picture Placeholder 7"/>
          <p:cNvSpPr>
            <a:spLocks noGrp="1"/>
          </p:cNvSpPr>
          <p:nvPr>
            <p:ph type="pic" sz="quarter" idx="17" hasCustomPrompt="1"/>
          </p:nvPr>
        </p:nvSpPr>
        <p:spPr>
          <a:xfrm>
            <a:off x="468314" y="1466851"/>
            <a:ext cx="3989387" cy="3228974"/>
          </a:xfrm>
          <a:noFill/>
        </p:spPr>
        <p:txBody>
          <a:bodyPr anchor="ctr" anchorCtr="1"/>
          <a:lstStyle>
            <a:lvl1pPr marL="0" marR="0" indent="0" algn="l" defTabSz="457189" rtl="0" eaLnBrk="1" fontAlgn="auto" latinLnBrk="0" hangingPunct="1">
              <a:lnSpc>
                <a:spcPct val="100000"/>
              </a:lnSpc>
              <a:spcBef>
                <a:spcPts val="576"/>
              </a:spcBef>
              <a:spcAft>
                <a:spcPts val="0"/>
              </a:spcAft>
              <a:buClr>
                <a:schemeClr val="accent1"/>
              </a:buClr>
              <a:buSzTx/>
              <a:buFont typeface="Arial"/>
              <a:buNone/>
              <a:tabLst/>
              <a:defRPr sz="1200">
                <a:solidFill>
                  <a:schemeClr val="accent3"/>
                </a:solidFill>
              </a:defRPr>
            </a:lvl1pPr>
          </a:lstStyle>
          <a:p>
            <a:pPr marL="0" marR="0" lvl="0" indent="0" algn="l" defTabSz="457189" rtl="0" eaLnBrk="1" fontAlgn="auto" latinLnBrk="0" hangingPunct="1">
              <a:lnSpc>
                <a:spcPct val="100000"/>
              </a:lnSpc>
              <a:spcBef>
                <a:spcPts val="576"/>
              </a:spcBef>
              <a:spcAft>
                <a:spcPts val="0"/>
              </a:spcAft>
              <a:buClr>
                <a:schemeClr val="accent1"/>
              </a:buClr>
              <a:buSzTx/>
              <a:buFont typeface="Arial"/>
              <a:buNone/>
              <a:tabLst/>
              <a:defRPr/>
            </a:pPr>
            <a:r>
              <a:rPr lang="en-US" dirty="0"/>
              <a:t>Click icon to insert illustration</a:t>
            </a:r>
          </a:p>
        </p:txBody>
      </p:sp>
      <p:sp>
        <p:nvSpPr>
          <p:cNvPr id="7" name="Title 6"/>
          <p:cNvSpPr>
            <a:spLocks noGrp="1"/>
          </p:cNvSpPr>
          <p:nvPr userDrawn="1">
            <p:ph type="title"/>
          </p:nvPr>
        </p:nvSpPr>
        <p:spPr>
          <a:xfrm>
            <a:off x="471996" y="359571"/>
            <a:ext cx="8203692" cy="843754"/>
          </a:xfrm>
          <a:prstGeom prst="rect">
            <a:avLst/>
          </a:prstGeom>
        </p:spPr>
        <p:txBody>
          <a:bodyPr/>
          <a:lstStyle/>
          <a:p>
            <a:r>
              <a:rPr lang="en-US"/>
              <a:t>Click to edit Master title style</a:t>
            </a:r>
            <a:endParaRPr lang="en-GB"/>
          </a:p>
        </p:txBody>
      </p:sp>
      <p:sp>
        <p:nvSpPr>
          <p:cNvPr id="5" name="Freeform 5"/>
          <p:cNvSpPr>
            <a:spLocks noEditPoints="1"/>
          </p:cNvSpPr>
          <p:nvPr userDrawn="1"/>
        </p:nvSpPr>
        <p:spPr bwMode="auto">
          <a:xfrm>
            <a:off x="6475413" y="1544639"/>
            <a:ext cx="411162" cy="303213"/>
          </a:xfrm>
          <a:custGeom>
            <a:avLst/>
            <a:gdLst>
              <a:gd name="T0" fmla="*/ 954 w 954"/>
              <a:gd name="T1" fmla="*/ 497 h 711"/>
              <a:gd name="T2" fmla="*/ 954 w 954"/>
              <a:gd name="T3" fmla="*/ 497 h 711"/>
              <a:gd name="T4" fmla="*/ 744 w 954"/>
              <a:gd name="T5" fmla="*/ 291 h 711"/>
              <a:gd name="T6" fmla="*/ 690 w 954"/>
              <a:gd name="T7" fmla="*/ 305 h 711"/>
              <a:gd name="T8" fmla="*/ 943 w 954"/>
              <a:gd name="T9" fmla="*/ 134 h 711"/>
              <a:gd name="T10" fmla="*/ 943 w 954"/>
              <a:gd name="T11" fmla="*/ 0 h 711"/>
              <a:gd name="T12" fmla="*/ 510 w 954"/>
              <a:gd name="T13" fmla="*/ 439 h 711"/>
              <a:gd name="T14" fmla="*/ 744 w 954"/>
              <a:gd name="T15" fmla="*/ 711 h 711"/>
              <a:gd name="T16" fmla="*/ 954 w 954"/>
              <a:gd name="T17" fmla="*/ 497 h 711"/>
              <a:gd name="T18" fmla="*/ 444 w 954"/>
              <a:gd name="T19" fmla="*/ 497 h 711"/>
              <a:gd name="T20" fmla="*/ 444 w 954"/>
              <a:gd name="T21" fmla="*/ 497 h 711"/>
              <a:gd name="T22" fmla="*/ 234 w 954"/>
              <a:gd name="T23" fmla="*/ 291 h 711"/>
              <a:gd name="T24" fmla="*/ 180 w 954"/>
              <a:gd name="T25" fmla="*/ 305 h 711"/>
              <a:gd name="T26" fmla="*/ 433 w 954"/>
              <a:gd name="T27" fmla="*/ 134 h 711"/>
              <a:gd name="T28" fmla="*/ 433 w 954"/>
              <a:gd name="T29" fmla="*/ 0 h 711"/>
              <a:gd name="T30" fmla="*/ 0 w 954"/>
              <a:gd name="T31" fmla="*/ 439 h 711"/>
              <a:gd name="T32" fmla="*/ 234 w 954"/>
              <a:gd name="T33" fmla="*/ 711 h 711"/>
              <a:gd name="T34" fmla="*/ 444 w 954"/>
              <a:gd name="T35" fmla="*/ 497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54" h="711">
                <a:moveTo>
                  <a:pt x="954" y="497"/>
                </a:moveTo>
                <a:lnTo>
                  <a:pt x="954" y="497"/>
                </a:lnTo>
                <a:cubicBezTo>
                  <a:pt x="954" y="382"/>
                  <a:pt x="872" y="291"/>
                  <a:pt x="744" y="291"/>
                </a:cubicBezTo>
                <a:cubicBezTo>
                  <a:pt x="722" y="291"/>
                  <a:pt x="695" y="299"/>
                  <a:pt x="690" y="305"/>
                </a:cubicBezTo>
                <a:cubicBezTo>
                  <a:pt x="701" y="222"/>
                  <a:pt x="766" y="134"/>
                  <a:pt x="943" y="134"/>
                </a:cubicBezTo>
                <a:lnTo>
                  <a:pt x="943" y="0"/>
                </a:lnTo>
                <a:cubicBezTo>
                  <a:pt x="668" y="2"/>
                  <a:pt x="510" y="118"/>
                  <a:pt x="510" y="439"/>
                </a:cubicBezTo>
                <a:cubicBezTo>
                  <a:pt x="510" y="601"/>
                  <a:pt x="602" y="711"/>
                  <a:pt x="744" y="711"/>
                </a:cubicBezTo>
                <a:cubicBezTo>
                  <a:pt x="862" y="711"/>
                  <a:pt x="954" y="615"/>
                  <a:pt x="954" y="497"/>
                </a:cubicBezTo>
                <a:close/>
                <a:moveTo>
                  <a:pt x="444" y="497"/>
                </a:moveTo>
                <a:lnTo>
                  <a:pt x="444" y="497"/>
                </a:lnTo>
                <a:cubicBezTo>
                  <a:pt x="444" y="382"/>
                  <a:pt x="362" y="291"/>
                  <a:pt x="234" y="291"/>
                </a:cubicBezTo>
                <a:cubicBezTo>
                  <a:pt x="212" y="291"/>
                  <a:pt x="185" y="299"/>
                  <a:pt x="180" y="305"/>
                </a:cubicBezTo>
                <a:cubicBezTo>
                  <a:pt x="190" y="222"/>
                  <a:pt x="256" y="134"/>
                  <a:pt x="433" y="134"/>
                </a:cubicBezTo>
                <a:lnTo>
                  <a:pt x="433" y="0"/>
                </a:lnTo>
                <a:cubicBezTo>
                  <a:pt x="158" y="2"/>
                  <a:pt x="0" y="118"/>
                  <a:pt x="0" y="439"/>
                </a:cubicBezTo>
                <a:cubicBezTo>
                  <a:pt x="0" y="601"/>
                  <a:pt x="92" y="711"/>
                  <a:pt x="234" y="711"/>
                </a:cubicBezTo>
                <a:cubicBezTo>
                  <a:pt x="351" y="711"/>
                  <a:pt x="444" y="615"/>
                  <a:pt x="444" y="497"/>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dirty="0"/>
          </a:p>
        </p:txBody>
      </p:sp>
      <p:grpSp>
        <p:nvGrpSpPr>
          <p:cNvPr id="6" name="Group 8"/>
          <p:cNvGrpSpPr>
            <a:grpSpLocks noChangeAspect="1"/>
          </p:cNvGrpSpPr>
          <p:nvPr userDrawn="1"/>
        </p:nvGrpSpPr>
        <p:grpSpPr bwMode="auto">
          <a:xfrm>
            <a:off x="6475413" y="4264026"/>
            <a:ext cx="404812" cy="298450"/>
            <a:chOff x="4079" y="2686"/>
            <a:chExt cx="255" cy="188"/>
          </a:xfrm>
        </p:grpSpPr>
        <p:sp>
          <p:nvSpPr>
            <p:cNvPr id="9" name="AutoShape 7"/>
            <p:cNvSpPr>
              <a:spLocks noChangeAspect="1" noChangeArrowheads="1" noTextEdit="1"/>
            </p:cNvSpPr>
            <p:nvPr/>
          </p:nvSpPr>
          <p:spPr bwMode="auto">
            <a:xfrm>
              <a:off x="4079" y="2686"/>
              <a:ext cx="255"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10" name="Freeform 9"/>
            <p:cNvSpPr>
              <a:spLocks noEditPoints="1"/>
            </p:cNvSpPr>
            <p:nvPr/>
          </p:nvSpPr>
          <p:spPr bwMode="auto">
            <a:xfrm>
              <a:off x="4079" y="2685"/>
              <a:ext cx="259" cy="192"/>
            </a:xfrm>
            <a:custGeom>
              <a:avLst/>
              <a:gdLst>
                <a:gd name="T0" fmla="*/ 0 w 954"/>
                <a:gd name="T1" fmla="*/ 214 h 712"/>
                <a:gd name="T2" fmla="*/ 0 w 954"/>
                <a:gd name="T3" fmla="*/ 214 h 712"/>
                <a:gd name="T4" fmla="*/ 210 w 954"/>
                <a:gd name="T5" fmla="*/ 420 h 712"/>
                <a:gd name="T6" fmla="*/ 264 w 954"/>
                <a:gd name="T7" fmla="*/ 406 h 712"/>
                <a:gd name="T8" fmla="*/ 10 w 954"/>
                <a:gd name="T9" fmla="*/ 577 h 712"/>
                <a:gd name="T10" fmla="*/ 10 w 954"/>
                <a:gd name="T11" fmla="*/ 712 h 712"/>
                <a:gd name="T12" fmla="*/ 444 w 954"/>
                <a:gd name="T13" fmla="*/ 272 h 712"/>
                <a:gd name="T14" fmla="*/ 210 w 954"/>
                <a:gd name="T15" fmla="*/ 0 h 712"/>
                <a:gd name="T16" fmla="*/ 0 w 954"/>
                <a:gd name="T17" fmla="*/ 214 h 712"/>
                <a:gd name="T18" fmla="*/ 510 w 954"/>
                <a:gd name="T19" fmla="*/ 214 h 712"/>
                <a:gd name="T20" fmla="*/ 510 w 954"/>
                <a:gd name="T21" fmla="*/ 214 h 712"/>
                <a:gd name="T22" fmla="*/ 720 w 954"/>
                <a:gd name="T23" fmla="*/ 420 h 712"/>
                <a:gd name="T24" fmla="*/ 774 w 954"/>
                <a:gd name="T25" fmla="*/ 406 h 712"/>
                <a:gd name="T26" fmla="*/ 521 w 954"/>
                <a:gd name="T27" fmla="*/ 577 h 712"/>
                <a:gd name="T28" fmla="*/ 521 w 954"/>
                <a:gd name="T29" fmla="*/ 712 h 712"/>
                <a:gd name="T30" fmla="*/ 954 w 954"/>
                <a:gd name="T31" fmla="*/ 272 h 712"/>
                <a:gd name="T32" fmla="*/ 720 w 954"/>
                <a:gd name="T33" fmla="*/ 0 h 712"/>
                <a:gd name="T34" fmla="*/ 510 w 954"/>
                <a:gd name="T35" fmla="*/ 214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54" h="712">
                  <a:moveTo>
                    <a:pt x="0" y="214"/>
                  </a:moveTo>
                  <a:lnTo>
                    <a:pt x="0" y="214"/>
                  </a:lnTo>
                  <a:cubicBezTo>
                    <a:pt x="0" y="329"/>
                    <a:pt x="81" y="420"/>
                    <a:pt x="210" y="420"/>
                  </a:cubicBezTo>
                  <a:cubicBezTo>
                    <a:pt x="231" y="420"/>
                    <a:pt x="259" y="412"/>
                    <a:pt x="264" y="406"/>
                  </a:cubicBezTo>
                  <a:cubicBezTo>
                    <a:pt x="253" y="489"/>
                    <a:pt x="188" y="577"/>
                    <a:pt x="10" y="577"/>
                  </a:cubicBezTo>
                  <a:lnTo>
                    <a:pt x="10" y="712"/>
                  </a:lnTo>
                  <a:cubicBezTo>
                    <a:pt x="286" y="709"/>
                    <a:pt x="444" y="593"/>
                    <a:pt x="444" y="272"/>
                  </a:cubicBezTo>
                  <a:cubicBezTo>
                    <a:pt x="444" y="109"/>
                    <a:pt x="351" y="0"/>
                    <a:pt x="210" y="0"/>
                  </a:cubicBezTo>
                  <a:cubicBezTo>
                    <a:pt x="92" y="0"/>
                    <a:pt x="0" y="96"/>
                    <a:pt x="0" y="214"/>
                  </a:cubicBezTo>
                  <a:close/>
                  <a:moveTo>
                    <a:pt x="510" y="214"/>
                  </a:moveTo>
                  <a:lnTo>
                    <a:pt x="510" y="214"/>
                  </a:lnTo>
                  <a:cubicBezTo>
                    <a:pt x="510" y="329"/>
                    <a:pt x="591" y="420"/>
                    <a:pt x="720" y="420"/>
                  </a:cubicBezTo>
                  <a:cubicBezTo>
                    <a:pt x="741" y="420"/>
                    <a:pt x="769" y="412"/>
                    <a:pt x="774" y="406"/>
                  </a:cubicBezTo>
                  <a:cubicBezTo>
                    <a:pt x="763" y="489"/>
                    <a:pt x="698" y="577"/>
                    <a:pt x="521" y="577"/>
                  </a:cubicBezTo>
                  <a:lnTo>
                    <a:pt x="521" y="712"/>
                  </a:lnTo>
                  <a:cubicBezTo>
                    <a:pt x="796" y="709"/>
                    <a:pt x="954" y="593"/>
                    <a:pt x="954" y="272"/>
                  </a:cubicBezTo>
                  <a:cubicBezTo>
                    <a:pt x="954" y="109"/>
                    <a:pt x="862" y="0"/>
                    <a:pt x="720" y="0"/>
                  </a:cubicBezTo>
                  <a:cubicBezTo>
                    <a:pt x="602" y="0"/>
                    <a:pt x="510" y="96"/>
                    <a:pt x="510" y="214"/>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a:p>
          </p:txBody>
        </p:sp>
      </p:grpSp>
      <p:sp>
        <p:nvSpPr>
          <p:cNvPr id="11" name="Text Placeholder 4"/>
          <p:cNvSpPr>
            <a:spLocks noGrp="1"/>
          </p:cNvSpPr>
          <p:nvPr>
            <p:ph type="body" sz="quarter" idx="18"/>
          </p:nvPr>
        </p:nvSpPr>
        <p:spPr>
          <a:xfrm>
            <a:off x="4679950" y="1466849"/>
            <a:ext cx="3995738" cy="3228975"/>
          </a:xfrm>
          <a:noFill/>
        </p:spPr>
        <p:txBody>
          <a:bodyPr lIns="72000" tIns="72000" rIns="72000" bIns="72000" anchor="ctr" anchorCtr="1"/>
          <a:lstStyle>
            <a:lvl1pPr marL="0" indent="0" algn="ctr">
              <a:buNone/>
              <a:defRPr>
                <a:solidFill>
                  <a:schemeClr val="bg1"/>
                </a:solidFill>
              </a:defRPr>
            </a:lvl1pPr>
            <a:lvl2pPr marL="0" indent="0" algn="ctr">
              <a:buNone/>
              <a:defRPr>
                <a:solidFill>
                  <a:schemeClr val="bg1"/>
                </a:solidFill>
              </a:defRPr>
            </a:lvl2pPr>
            <a:lvl3pPr marL="0" indent="0" algn="ctr">
              <a:buNone/>
              <a:defRPr>
                <a:solidFill>
                  <a:schemeClr val="bg1"/>
                </a:solidFill>
              </a:defRPr>
            </a:lvl3pPr>
            <a:lvl4pPr marL="0" indent="0" algn="ctr">
              <a:buNone/>
              <a:defRPr>
                <a:solidFill>
                  <a:schemeClr val="bg1"/>
                </a:solidFill>
              </a:defRPr>
            </a:lvl4pPr>
            <a:lvl5pPr marL="0" indent="0" algn="l">
              <a:buNone/>
              <a:defRPr sz="2600">
                <a:solidFill>
                  <a:schemeClr val="accent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Slide Number Placeholder 3"/>
          <p:cNvSpPr>
            <a:spLocks noGrp="1"/>
          </p:cNvSpPr>
          <p:nvPr>
            <p:ph type="sldNum" sz="quarter" idx="19"/>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711561437"/>
      </p:ext>
    </p:extLst>
  </p:cSld>
  <p:clrMapOvr>
    <a:masterClrMapping/>
  </p:clrMapOvr>
  <p:extLst>
    <p:ext uri="{DCECCB84-F9BA-43D5-87BE-67443E8EF086}">
      <p15:sldGuideLst xmlns:p15="http://schemas.microsoft.com/office/powerpoint/2012/main"/>
    </p:ext>
  </p:extLst>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2 column bullet">
    <p:spTree>
      <p:nvGrpSpPr>
        <p:cNvPr id="1" name=""/>
        <p:cNvGrpSpPr/>
        <p:nvPr/>
      </p:nvGrpSpPr>
      <p:grpSpPr>
        <a:xfrm>
          <a:off x="0" y="0"/>
          <a:ext cx="0" cy="0"/>
          <a:chOff x="0" y="0"/>
          <a:chExt cx="0" cy="0"/>
        </a:xfrm>
      </p:grpSpPr>
      <p:sp>
        <p:nvSpPr>
          <p:cNvPr id="4" name="Title 3"/>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13" name="Text Placeholder 12"/>
          <p:cNvSpPr>
            <a:spLocks noGrp="1"/>
          </p:cNvSpPr>
          <p:nvPr>
            <p:ph type="body" sz="quarter" idx="10"/>
          </p:nvPr>
        </p:nvSpPr>
        <p:spPr>
          <a:xfrm>
            <a:off x="469370" y="1466849"/>
            <a:ext cx="3988331" cy="3228977"/>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5" name="Text Placeholder 14"/>
          <p:cNvSpPr>
            <a:spLocks noGrp="1"/>
          </p:cNvSpPr>
          <p:nvPr>
            <p:ph type="body" sz="quarter" idx="11"/>
          </p:nvPr>
        </p:nvSpPr>
        <p:spPr>
          <a:xfrm>
            <a:off x="4679950" y="1466849"/>
            <a:ext cx="3996000" cy="3228977"/>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3" name="Slide Number Placeholder 2"/>
          <p:cNvSpPr>
            <a:spLocks noGrp="1"/>
          </p:cNvSpPr>
          <p:nvPr>
            <p:ph type="sldNum" sz="quarter" idx="12"/>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1250529943"/>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4 column graphic and text">
    <p:spTree>
      <p:nvGrpSpPr>
        <p:cNvPr id="1" name=""/>
        <p:cNvGrpSpPr/>
        <p:nvPr/>
      </p:nvGrpSpPr>
      <p:grpSpPr>
        <a:xfrm>
          <a:off x="0" y="0"/>
          <a:ext cx="0" cy="0"/>
          <a:chOff x="0" y="0"/>
          <a:chExt cx="0" cy="0"/>
        </a:xfrm>
      </p:grpSpPr>
      <p:sp>
        <p:nvSpPr>
          <p:cNvPr id="14" name="Picture Placeholder 2"/>
          <p:cNvSpPr>
            <a:spLocks noGrp="1"/>
          </p:cNvSpPr>
          <p:nvPr>
            <p:ph type="pic" idx="1" hasCustomPrompt="1"/>
          </p:nvPr>
        </p:nvSpPr>
        <p:spPr>
          <a:xfrm>
            <a:off x="468312" y="1455738"/>
            <a:ext cx="1879200" cy="1223962"/>
          </a:xfrm>
          <a:prstGeom prst="rect">
            <a:avLst/>
          </a:prstGeom>
          <a:noFill/>
        </p:spPr>
        <p:txBody>
          <a:bodyPr lIns="0" tIns="0" rIns="0" bIns="0" anchor="ctr" anchorCtr="1"/>
          <a:lstStyle>
            <a:lvl1pPr marL="0" marR="0" indent="0" algn="ctr" defTabSz="457189" rtl="0" eaLnBrk="1" fontAlgn="auto" latinLnBrk="0" hangingPunct="1">
              <a:lnSpc>
                <a:spcPct val="100000"/>
              </a:lnSpc>
              <a:spcBef>
                <a:spcPts val="576"/>
              </a:spcBef>
              <a:spcAft>
                <a:spcPts val="0"/>
              </a:spcAft>
              <a:buClr>
                <a:schemeClr val="accent1"/>
              </a:buClr>
              <a:buSzTx/>
              <a:buFont typeface="Arial"/>
              <a:buNone/>
              <a:tabLst/>
              <a:defRPr sz="1200" baseline="0">
                <a:solidFill>
                  <a:srgbClr val="00A7B5"/>
                </a:solidFill>
              </a:defRPr>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dirty="0"/>
              <a:t>Click icon to insert illustration</a:t>
            </a:r>
          </a:p>
        </p:txBody>
      </p:sp>
      <p:sp>
        <p:nvSpPr>
          <p:cNvPr id="3" name="Title 2"/>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20" name="Text Placeholder 19"/>
          <p:cNvSpPr>
            <a:spLocks noGrp="1"/>
          </p:cNvSpPr>
          <p:nvPr>
            <p:ph type="body" sz="quarter" idx="22"/>
          </p:nvPr>
        </p:nvSpPr>
        <p:spPr>
          <a:xfrm>
            <a:off x="468312" y="2806986"/>
            <a:ext cx="1879200" cy="1888840"/>
          </a:xfrm>
        </p:spPr>
        <p:txBody>
          <a:bodyPr/>
          <a:lstStyle>
            <a:lvl1pPr>
              <a:defRPr sz="1800"/>
            </a:lvl1pPr>
            <a:lvl2pPr>
              <a:defRPr sz="1800"/>
            </a:lvl2pPr>
            <a:lvl3pPr>
              <a:defRPr sz="1800"/>
            </a:lvl3pPr>
            <a:lvl4pPr>
              <a:defRPr sz="1800"/>
            </a:lvl4pPr>
            <a:lvl5pPr marL="0" indent="0">
              <a:buNone/>
              <a:defRPr sz="1800">
                <a:solidFill>
                  <a:schemeClr val="accent1"/>
                </a:solidFill>
              </a:defRPr>
            </a:lvl5pPr>
          </a:lstStyle>
          <a:p>
            <a:pPr lvl="0"/>
            <a:r>
              <a:rPr lang="en-US" dirty="0"/>
              <a:t>Edit Master text styles</a:t>
            </a:r>
          </a:p>
          <a:p>
            <a:pPr lvl="1"/>
            <a:r>
              <a:rPr lang="en-US" dirty="0"/>
              <a:t>Second level</a:t>
            </a:r>
          </a:p>
          <a:p>
            <a:pPr lvl="2"/>
            <a:endParaRPr lang="en-GB" dirty="0"/>
          </a:p>
        </p:txBody>
      </p:sp>
      <p:sp>
        <p:nvSpPr>
          <p:cNvPr id="30" name="Picture Placeholder 2"/>
          <p:cNvSpPr>
            <a:spLocks noGrp="1"/>
          </p:cNvSpPr>
          <p:nvPr>
            <p:ph type="pic" idx="23" hasCustomPrompt="1"/>
          </p:nvPr>
        </p:nvSpPr>
        <p:spPr>
          <a:xfrm>
            <a:off x="2577758" y="1455738"/>
            <a:ext cx="1879200" cy="1223962"/>
          </a:xfrm>
          <a:prstGeom prst="rect">
            <a:avLst/>
          </a:prstGeom>
          <a:noFill/>
        </p:spPr>
        <p:txBody>
          <a:bodyPr lIns="0" tIns="0" rIns="0" bIns="0" anchor="ctr" anchorCtr="1"/>
          <a:lstStyle>
            <a:lvl1pPr marL="0" indent="0" algn="ctr">
              <a:buNone/>
              <a:defRPr sz="1200" baseline="0">
                <a:solidFill>
                  <a:srgbClr val="00A7B5"/>
                </a:solidFill>
              </a:defRPr>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dirty="0"/>
              <a:t>Click icon to insert illustration</a:t>
            </a:r>
          </a:p>
        </p:txBody>
      </p:sp>
      <p:sp>
        <p:nvSpPr>
          <p:cNvPr id="31" name="Text Placeholder 19"/>
          <p:cNvSpPr>
            <a:spLocks noGrp="1"/>
          </p:cNvSpPr>
          <p:nvPr>
            <p:ph type="body" sz="quarter" idx="24"/>
          </p:nvPr>
        </p:nvSpPr>
        <p:spPr>
          <a:xfrm>
            <a:off x="2577758" y="2806986"/>
            <a:ext cx="1879200" cy="1888840"/>
          </a:xfrm>
        </p:spPr>
        <p:txBody>
          <a:bodyPr/>
          <a:lstStyle>
            <a:lvl1pPr>
              <a:defRPr sz="1800"/>
            </a:lvl1pPr>
            <a:lvl2pPr>
              <a:defRPr sz="1800"/>
            </a:lvl2pPr>
            <a:lvl3pPr>
              <a:defRPr sz="1800"/>
            </a:lvl3pPr>
            <a:lvl4pPr>
              <a:defRPr sz="1800"/>
            </a:lvl4pPr>
            <a:lvl5pPr marL="0" indent="0">
              <a:buNone/>
              <a:defRPr sz="1800">
                <a:solidFill>
                  <a:schemeClr val="accent1"/>
                </a:solidFill>
              </a:defRPr>
            </a:lvl5pPr>
          </a:lstStyle>
          <a:p>
            <a:pPr lvl="0"/>
            <a:r>
              <a:rPr lang="en-US" dirty="0"/>
              <a:t>Edit Master text styles</a:t>
            </a:r>
          </a:p>
          <a:p>
            <a:pPr lvl="1"/>
            <a:r>
              <a:rPr lang="en-US" dirty="0"/>
              <a:t>Second level</a:t>
            </a:r>
          </a:p>
          <a:p>
            <a:pPr lvl="2"/>
            <a:endParaRPr lang="en-GB" dirty="0"/>
          </a:p>
        </p:txBody>
      </p:sp>
      <p:sp>
        <p:nvSpPr>
          <p:cNvPr id="32" name="Picture Placeholder 2"/>
          <p:cNvSpPr>
            <a:spLocks noGrp="1"/>
          </p:cNvSpPr>
          <p:nvPr>
            <p:ph type="pic" idx="25" hasCustomPrompt="1"/>
          </p:nvPr>
        </p:nvSpPr>
        <p:spPr>
          <a:xfrm>
            <a:off x="4687204" y="1455738"/>
            <a:ext cx="1879200" cy="1223962"/>
          </a:xfrm>
          <a:prstGeom prst="rect">
            <a:avLst/>
          </a:prstGeom>
          <a:noFill/>
        </p:spPr>
        <p:txBody>
          <a:bodyPr lIns="0" tIns="0" rIns="0" bIns="0" anchor="ctr" anchorCtr="1"/>
          <a:lstStyle>
            <a:lvl1pPr marL="0" indent="0" algn="ctr">
              <a:buNone/>
              <a:defRPr sz="1200" baseline="0">
                <a:solidFill>
                  <a:srgbClr val="00A7B5"/>
                </a:solidFill>
              </a:defRPr>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dirty="0"/>
              <a:t>Click icon to insert illustration</a:t>
            </a:r>
          </a:p>
        </p:txBody>
      </p:sp>
      <p:sp>
        <p:nvSpPr>
          <p:cNvPr id="33" name="Text Placeholder 19"/>
          <p:cNvSpPr>
            <a:spLocks noGrp="1"/>
          </p:cNvSpPr>
          <p:nvPr>
            <p:ph type="body" sz="quarter" idx="26"/>
          </p:nvPr>
        </p:nvSpPr>
        <p:spPr>
          <a:xfrm>
            <a:off x="4687204" y="2806986"/>
            <a:ext cx="1879200" cy="1888840"/>
          </a:xfrm>
        </p:spPr>
        <p:txBody>
          <a:bodyPr/>
          <a:lstStyle>
            <a:lvl1pPr>
              <a:defRPr sz="1800"/>
            </a:lvl1pPr>
            <a:lvl2pPr>
              <a:defRPr sz="1800"/>
            </a:lvl2pPr>
            <a:lvl3pPr>
              <a:defRPr sz="1800"/>
            </a:lvl3pPr>
            <a:lvl4pPr>
              <a:defRPr sz="1800"/>
            </a:lvl4pPr>
            <a:lvl5pPr marL="0" indent="0">
              <a:buNone/>
              <a:defRPr sz="1800">
                <a:solidFill>
                  <a:schemeClr val="accent1"/>
                </a:solidFill>
              </a:defRPr>
            </a:lvl5pPr>
          </a:lstStyle>
          <a:p>
            <a:pPr lvl="0"/>
            <a:r>
              <a:rPr lang="en-US" dirty="0"/>
              <a:t>Edit Master text styles</a:t>
            </a:r>
          </a:p>
          <a:p>
            <a:pPr lvl="1"/>
            <a:r>
              <a:rPr lang="en-US" dirty="0"/>
              <a:t>Second level</a:t>
            </a:r>
          </a:p>
          <a:p>
            <a:pPr lvl="2"/>
            <a:endParaRPr lang="en-GB" dirty="0"/>
          </a:p>
        </p:txBody>
      </p:sp>
      <p:sp>
        <p:nvSpPr>
          <p:cNvPr id="34" name="Picture Placeholder 2"/>
          <p:cNvSpPr>
            <a:spLocks noGrp="1"/>
          </p:cNvSpPr>
          <p:nvPr>
            <p:ph type="pic" idx="27" hasCustomPrompt="1"/>
          </p:nvPr>
        </p:nvSpPr>
        <p:spPr>
          <a:xfrm>
            <a:off x="6796651" y="1455738"/>
            <a:ext cx="1879200" cy="1223962"/>
          </a:xfrm>
          <a:prstGeom prst="rect">
            <a:avLst/>
          </a:prstGeom>
          <a:noFill/>
        </p:spPr>
        <p:txBody>
          <a:bodyPr lIns="0" tIns="0" rIns="0" bIns="0" anchor="ctr" anchorCtr="1"/>
          <a:lstStyle>
            <a:lvl1pPr marL="0" indent="0" algn="ctr">
              <a:buNone/>
              <a:defRPr sz="1200" baseline="0">
                <a:solidFill>
                  <a:srgbClr val="00A7B5"/>
                </a:solidFill>
              </a:defRPr>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dirty="0"/>
              <a:t>Click icon to insert illustration</a:t>
            </a:r>
          </a:p>
        </p:txBody>
      </p:sp>
      <p:sp>
        <p:nvSpPr>
          <p:cNvPr id="35" name="Text Placeholder 19"/>
          <p:cNvSpPr>
            <a:spLocks noGrp="1"/>
          </p:cNvSpPr>
          <p:nvPr>
            <p:ph type="body" sz="quarter" idx="28"/>
          </p:nvPr>
        </p:nvSpPr>
        <p:spPr>
          <a:xfrm>
            <a:off x="6796651" y="2806986"/>
            <a:ext cx="1879200" cy="1888840"/>
          </a:xfrm>
        </p:spPr>
        <p:txBody>
          <a:bodyPr/>
          <a:lstStyle>
            <a:lvl1pPr>
              <a:defRPr sz="1800"/>
            </a:lvl1pPr>
            <a:lvl2pPr>
              <a:defRPr sz="1800"/>
            </a:lvl2pPr>
            <a:lvl3pPr>
              <a:defRPr sz="1800"/>
            </a:lvl3pPr>
            <a:lvl4pPr>
              <a:defRPr sz="1800"/>
            </a:lvl4pPr>
            <a:lvl5pPr marL="0" indent="0">
              <a:buNone/>
              <a:defRPr sz="1800">
                <a:solidFill>
                  <a:schemeClr val="accent1"/>
                </a:solidFill>
              </a:defRPr>
            </a:lvl5pPr>
          </a:lstStyle>
          <a:p>
            <a:pPr lvl="0"/>
            <a:r>
              <a:rPr lang="en-US" dirty="0"/>
              <a:t>Edit Master text styles</a:t>
            </a:r>
          </a:p>
          <a:p>
            <a:pPr lvl="1"/>
            <a:r>
              <a:rPr lang="en-US" dirty="0"/>
              <a:t>Second level</a:t>
            </a:r>
          </a:p>
          <a:p>
            <a:pPr lvl="2"/>
            <a:endParaRPr lang="en-GB" dirty="0"/>
          </a:p>
        </p:txBody>
      </p:sp>
      <p:sp>
        <p:nvSpPr>
          <p:cNvPr id="4" name="Slide Number Placeholder 3"/>
          <p:cNvSpPr>
            <a:spLocks noGrp="1"/>
          </p:cNvSpPr>
          <p:nvPr>
            <p:ph type="sldNum" sz="quarter" idx="29"/>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898952391"/>
      </p:ext>
    </p:extLst>
  </p:cSld>
  <p:clrMapOvr>
    <a:masterClrMapping/>
  </p:clrMapOvr>
  <p:extLst>
    <p:ext uri="{DCECCB84-F9BA-43D5-87BE-67443E8EF086}">
      <p15:sldGuideLst xmlns:p15="http://schemas.microsoft.com/office/powerpoint/2012/main"/>
    </p:ext>
  </p:extLst>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Purple Quote">
    <p:spTree>
      <p:nvGrpSpPr>
        <p:cNvPr id="1" name=""/>
        <p:cNvGrpSpPr/>
        <p:nvPr/>
      </p:nvGrpSpPr>
      <p:grpSpPr>
        <a:xfrm>
          <a:off x="0" y="0"/>
          <a:ext cx="0" cy="0"/>
          <a:chOff x="0" y="0"/>
          <a:chExt cx="0" cy="0"/>
        </a:xfrm>
      </p:grpSpPr>
      <p:sp>
        <p:nvSpPr>
          <p:cNvPr id="6" name="Rectangle 5"/>
          <p:cNvSpPr/>
          <p:nvPr userDrawn="1"/>
        </p:nvSpPr>
        <p:spPr>
          <a:xfrm>
            <a:off x="0" y="0"/>
            <a:ext cx="9144000" cy="4695826"/>
          </a:xfrm>
          <a:prstGeom prst="rect">
            <a:avLst/>
          </a:prstGeom>
          <a:solidFill>
            <a:srgbClr val="4F2D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0" name="Text Placeholder 4"/>
          <p:cNvSpPr>
            <a:spLocks noGrp="1"/>
          </p:cNvSpPr>
          <p:nvPr>
            <p:ph type="body" sz="quarter" idx="18"/>
          </p:nvPr>
        </p:nvSpPr>
        <p:spPr>
          <a:xfrm>
            <a:off x="0" y="1"/>
            <a:ext cx="9144000" cy="4695825"/>
          </a:xfrm>
          <a:noFill/>
        </p:spPr>
        <p:txBody>
          <a:bodyPr lIns="0" tIns="0" rIns="0" bIns="0" anchor="ctr" anchorCtr="1"/>
          <a:lstStyle>
            <a:lvl1pPr marL="0" indent="0" algn="ctr">
              <a:buClr>
                <a:schemeClr val="bg1"/>
              </a:buClr>
              <a:buNone/>
              <a:defRPr>
                <a:solidFill>
                  <a:schemeClr val="bg1"/>
                </a:solidFill>
              </a:defRPr>
            </a:lvl1pPr>
            <a:lvl2pPr marL="0" indent="0" algn="ctr">
              <a:buClr>
                <a:schemeClr val="bg1"/>
              </a:buClr>
              <a:buNone/>
              <a:defRPr>
                <a:solidFill>
                  <a:schemeClr val="bg1"/>
                </a:solidFill>
              </a:defRPr>
            </a:lvl2pPr>
            <a:lvl3pPr marL="0" indent="0" algn="ctr">
              <a:buNone/>
              <a:defRPr>
                <a:solidFill>
                  <a:schemeClr val="bg1"/>
                </a:solidFill>
              </a:defRPr>
            </a:lvl3pPr>
            <a:lvl4pPr marL="0" indent="0" algn="ctr">
              <a:buNone/>
              <a:defRPr>
                <a:solidFill>
                  <a:schemeClr val="bg1"/>
                </a:solidFill>
              </a:defRPr>
            </a:lvl4pPr>
            <a:lvl5pPr marL="0" indent="0" algn="l">
              <a:buNone/>
              <a:defRPr sz="2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1" name="Freeform 5"/>
          <p:cNvSpPr>
            <a:spLocks noEditPoints="1"/>
          </p:cNvSpPr>
          <p:nvPr userDrawn="1"/>
        </p:nvSpPr>
        <p:spPr bwMode="auto">
          <a:xfrm>
            <a:off x="4318001" y="646113"/>
            <a:ext cx="512763" cy="381000"/>
          </a:xfrm>
          <a:custGeom>
            <a:avLst/>
            <a:gdLst>
              <a:gd name="T0" fmla="*/ 1416 w 1416"/>
              <a:gd name="T1" fmla="*/ 737 h 1055"/>
              <a:gd name="T2" fmla="*/ 1416 w 1416"/>
              <a:gd name="T3" fmla="*/ 737 h 1055"/>
              <a:gd name="T4" fmla="*/ 1104 w 1416"/>
              <a:gd name="T5" fmla="*/ 431 h 1055"/>
              <a:gd name="T6" fmla="*/ 1023 w 1416"/>
              <a:gd name="T7" fmla="*/ 452 h 1055"/>
              <a:gd name="T8" fmla="*/ 1400 w 1416"/>
              <a:gd name="T9" fmla="*/ 199 h 1055"/>
              <a:gd name="T10" fmla="*/ 1400 w 1416"/>
              <a:gd name="T11" fmla="*/ 0 h 1055"/>
              <a:gd name="T12" fmla="*/ 756 w 1416"/>
              <a:gd name="T13" fmla="*/ 652 h 1055"/>
              <a:gd name="T14" fmla="*/ 1104 w 1416"/>
              <a:gd name="T15" fmla="*/ 1055 h 1055"/>
              <a:gd name="T16" fmla="*/ 1416 w 1416"/>
              <a:gd name="T17" fmla="*/ 737 h 1055"/>
              <a:gd name="T18" fmla="*/ 659 w 1416"/>
              <a:gd name="T19" fmla="*/ 737 h 1055"/>
              <a:gd name="T20" fmla="*/ 659 w 1416"/>
              <a:gd name="T21" fmla="*/ 737 h 1055"/>
              <a:gd name="T22" fmla="*/ 348 w 1416"/>
              <a:gd name="T23" fmla="*/ 431 h 1055"/>
              <a:gd name="T24" fmla="*/ 267 w 1416"/>
              <a:gd name="T25" fmla="*/ 452 h 1055"/>
              <a:gd name="T26" fmla="*/ 643 w 1416"/>
              <a:gd name="T27" fmla="*/ 199 h 1055"/>
              <a:gd name="T28" fmla="*/ 643 w 1416"/>
              <a:gd name="T29" fmla="*/ 0 h 1055"/>
              <a:gd name="T30" fmla="*/ 0 w 1416"/>
              <a:gd name="T31" fmla="*/ 652 h 1055"/>
              <a:gd name="T32" fmla="*/ 348 w 1416"/>
              <a:gd name="T33" fmla="*/ 1055 h 1055"/>
              <a:gd name="T34" fmla="*/ 659 w 1416"/>
              <a:gd name="T35" fmla="*/ 737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6" h="1055">
                <a:moveTo>
                  <a:pt x="1416" y="737"/>
                </a:moveTo>
                <a:lnTo>
                  <a:pt x="1416" y="737"/>
                </a:lnTo>
                <a:cubicBezTo>
                  <a:pt x="1416" y="566"/>
                  <a:pt x="1295" y="431"/>
                  <a:pt x="1104" y="431"/>
                </a:cubicBezTo>
                <a:cubicBezTo>
                  <a:pt x="1072" y="431"/>
                  <a:pt x="1031" y="444"/>
                  <a:pt x="1023" y="452"/>
                </a:cubicBezTo>
                <a:cubicBezTo>
                  <a:pt x="1040" y="329"/>
                  <a:pt x="1137" y="199"/>
                  <a:pt x="1400" y="199"/>
                </a:cubicBezTo>
                <a:lnTo>
                  <a:pt x="1400" y="0"/>
                </a:lnTo>
                <a:cubicBezTo>
                  <a:pt x="991" y="3"/>
                  <a:pt x="756" y="174"/>
                  <a:pt x="756" y="652"/>
                </a:cubicBezTo>
                <a:cubicBezTo>
                  <a:pt x="756" y="892"/>
                  <a:pt x="894" y="1055"/>
                  <a:pt x="1104" y="1055"/>
                </a:cubicBezTo>
                <a:cubicBezTo>
                  <a:pt x="1278" y="1055"/>
                  <a:pt x="1416" y="913"/>
                  <a:pt x="1416" y="737"/>
                </a:cubicBezTo>
                <a:close/>
                <a:moveTo>
                  <a:pt x="659" y="737"/>
                </a:moveTo>
                <a:lnTo>
                  <a:pt x="659" y="737"/>
                </a:lnTo>
                <a:cubicBezTo>
                  <a:pt x="659" y="566"/>
                  <a:pt x="538" y="431"/>
                  <a:pt x="348" y="431"/>
                </a:cubicBezTo>
                <a:cubicBezTo>
                  <a:pt x="315" y="431"/>
                  <a:pt x="275" y="444"/>
                  <a:pt x="267" y="452"/>
                </a:cubicBezTo>
                <a:cubicBezTo>
                  <a:pt x="283" y="329"/>
                  <a:pt x="380" y="199"/>
                  <a:pt x="643" y="199"/>
                </a:cubicBezTo>
                <a:lnTo>
                  <a:pt x="643" y="0"/>
                </a:lnTo>
                <a:cubicBezTo>
                  <a:pt x="234" y="3"/>
                  <a:pt x="0" y="174"/>
                  <a:pt x="0" y="652"/>
                </a:cubicBezTo>
                <a:cubicBezTo>
                  <a:pt x="0" y="892"/>
                  <a:pt x="137" y="1055"/>
                  <a:pt x="348" y="1055"/>
                </a:cubicBezTo>
                <a:cubicBezTo>
                  <a:pt x="522" y="1055"/>
                  <a:pt x="659" y="913"/>
                  <a:pt x="659" y="737"/>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a:p>
        </p:txBody>
      </p:sp>
      <p:sp>
        <p:nvSpPr>
          <p:cNvPr id="14" name="Freeform 9"/>
          <p:cNvSpPr>
            <a:spLocks noEditPoints="1"/>
          </p:cNvSpPr>
          <p:nvPr userDrawn="1"/>
        </p:nvSpPr>
        <p:spPr bwMode="auto">
          <a:xfrm>
            <a:off x="4318001" y="3741738"/>
            <a:ext cx="512763" cy="381000"/>
          </a:xfrm>
          <a:custGeom>
            <a:avLst/>
            <a:gdLst>
              <a:gd name="T0" fmla="*/ 0 w 1416"/>
              <a:gd name="T1" fmla="*/ 317 h 1056"/>
              <a:gd name="T2" fmla="*/ 0 w 1416"/>
              <a:gd name="T3" fmla="*/ 317 h 1056"/>
              <a:gd name="T4" fmla="*/ 311 w 1416"/>
              <a:gd name="T5" fmla="*/ 623 h 1056"/>
              <a:gd name="T6" fmla="*/ 392 w 1416"/>
              <a:gd name="T7" fmla="*/ 603 h 1056"/>
              <a:gd name="T8" fmla="*/ 16 w 1416"/>
              <a:gd name="T9" fmla="*/ 856 h 1056"/>
              <a:gd name="T10" fmla="*/ 16 w 1416"/>
              <a:gd name="T11" fmla="*/ 1056 h 1056"/>
              <a:gd name="T12" fmla="*/ 659 w 1416"/>
              <a:gd name="T13" fmla="*/ 403 h 1056"/>
              <a:gd name="T14" fmla="*/ 311 w 1416"/>
              <a:gd name="T15" fmla="*/ 0 h 1056"/>
              <a:gd name="T16" fmla="*/ 0 w 1416"/>
              <a:gd name="T17" fmla="*/ 317 h 1056"/>
              <a:gd name="T18" fmla="*/ 756 w 1416"/>
              <a:gd name="T19" fmla="*/ 317 h 1056"/>
              <a:gd name="T20" fmla="*/ 756 w 1416"/>
              <a:gd name="T21" fmla="*/ 317 h 1056"/>
              <a:gd name="T22" fmla="*/ 1068 w 1416"/>
              <a:gd name="T23" fmla="*/ 623 h 1056"/>
              <a:gd name="T24" fmla="*/ 1149 w 1416"/>
              <a:gd name="T25" fmla="*/ 603 h 1056"/>
              <a:gd name="T26" fmla="*/ 772 w 1416"/>
              <a:gd name="T27" fmla="*/ 856 h 1056"/>
              <a:gd name="T28" fmla="*/ 772 w 1416"/>
              <a:gd name="T29" fmla="*/ 1056 h 1056"/>
              <a:gd name="T30" fmla="*/ 1416 w 1416"/>
              <a:gd name="T31" fmla="*/ 403 h 1056"/>
              <a:gd name="T32" fmla="*/ 1068 w 1416"/>
              <a:gd name="T33" fmla="*/ 0 h 1056"/>
              <a:gd name="T34" fmla="*/ 756 w 1416"/>
              <a:gd name="T35" fmla="*/ 317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6" h="1056">
                <a:moveTo>
                  <a:pt x="0" y="317"/>
                </a:moveTo>
                <a:lnTo>
                  <a:pt x="0" y="317"/>
                </a:lnTo>
                <a:cubicBezTo>
                  <a:pt x="0" y="488"/>
                  <a:pt x="121" y="623"/>
                  <a:pt x="311" y="623"/>
                </a:cubicBezTo>
                <a:cubicBezTo>
                  <a:pt x="343" y="623"/>
                  <a:pt x="384" y="611"/>
                  <a:pt x="392" y="603"/>
                </a:cubicBezTo>
                <a:cubicBezTo>
                  <a:pt x="376" y="725"/>
                  <a:pt x="279" y="856"/>
                  <a:pt x="16" y="856"/>
                </a:cubicBezTo>
                <a:lnTo>
                  <a:pt x="16" y="1056"/>
                </a:lnTo>
                <a:cubicBezTo>
                  <a:pt x="424" y="1051"/>
                  <a:pt x="659" y="880"/>
                  <a:pt x="659" y="403"/>
                </a:cubicBezTo>
                <a:cubicBezTo>
                  <a:pt x="659" y="162"/>
                  <a:pt x="522" y="0"/>
                  <a:pt x="311" y="0"/>
                </a:cubicBezTo>
                <a:cubicBezTo>
                  <a:pt x="137" y="0"/>
                  <a:pt x="0" y="142"/>
                  <a:pt x="0" y="317"/>
                </a:cubicBezTo>
                <a:close/>
                <a:moveTo>
                  <a:pt x="756" y="317"/>
                </a:moveTo>
                <a:lnTo>
                  <a:pt x="756" y="317"/>
                </a:lnTo>
                <a:cubicBezTo>
                  <a:pt x="756" y="488"/>
                  <a:pt x="878" y="623"/>
                  <a:pt x="1068" y="623"/>
                </a:cubicBezTo>
                <a:cubicBezTo>
                  <a:pt x="1100" y="623"/>
                  <a:pt x="1141" y="611"/>
                  <a:pt x="1149" y="603"/>
                </a:cubicBezTo>
                <a:cubicBezTo>
                  <a:pt x="1133" y="725"/>
                  <a:pt x="1036" y="856"/>
                  <a:pt x="772" y="856"/>
                </a:cubicBezTo>
                <a:lnTo>
                  <a:pt x="772" y="1056"/>
                </a:lnTo>
                <a:cubicBezTo>
                  <a:pt x="1181" y="1051"/>
                  <a:pt x="1416" y="880"/>
                  <a:pt x="1416" y="403"/>
                </a:cubicBezTo>
                <a:cubicBezTo>
                  <a:pt x="1416" y="162"/>
                  <a:pt x="1278" y="0"/>
                  <a:pt x="1068" y="0"/>
                </a:cubicBezTo>
                <a:cubicBezTo>
                  <a:pt x="894" y="0"/>
                  <a:pt x="756" y="142"/>
                  <a:pt x="756" y="317"/>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a:p>
        </p:txBody>
      </p:sp>
      <p:sp>
        <p:nvSpPr>
          <p:cNvPr id="3" name="Slide Number Placeholder 2"/>
          <p:cNvSpPr>
            <a:spLocks noGrp="1"/>
          </p:cNvSpPr>
          <p:nvPr>
            <p:ph type="sldNum" sz="quarter" idx="19"/>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2902816197"/>
      </p:ext>
    </p:extLst>
  </p:cSld>
  <p:clrMapOvr>
    <a:masterClrMapping/>
  </p:clrMapOvr>
  <p:extLst>
    <p:ext uri="{DCECCB84-F9BA-43D5-87BE-67443E8EF086}">
      <p15:sldGuideLst xmlns:p15="http://schemas.microsoft.com/office/powerpoint/2012/main"/>
    </p:ext>
  </p:extLst>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Warm Grey Quote">
    <p:spTree>
      <p:nvGrpSpPr>
        <p:cNvPr id="1" name=""/>
        <p:cNvGrpSpPr/>
        <p:nvPr/>
      </p:nvGrpSpPr>
      <p:grpSpPr>
        <a:xfrm>
          <a:off x="0" y="0"/>
          <a:ext cx="0" cy="0"/>
          <a:chOff x="0" y="0"/>
          <a:chExt cx="0" cy="0"/>
        </a:xfrm>
      </p:grpSpPr>
      <p:sp>
        <p:nvSpPr>
          <p:cNvPr id="4" name="Rectangle 3"/>
          <p:cNvSpPr/>
          <p:nvPr userDrawn="1"/>
        </p:nvSpPr>
        <p:spPr>
          <a:xfrm>
            <a:off x="0" y="1"/>
            <a:ext cx="9144000" cy="4695825"/>
          </a:xfrm>
          <a:prstGeom prst="rect">
            <a:avLst/>
          </a:prstGeom>
          <a:solidFill>
            <a:srgbClr val="DED8C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3" name="Text Placeholder 1"/>
          <p:cNvSpPr>
            <a:spLocks noGrp="1"/>
          </p:cNvSpPr>
          <p:nvPr userDrawn="1">
            <p:ph type="body" sz="quarter" idx="18"/>
          </p:nvPr>
        </p:nvSpPr>
        <p:spPr>
          <a:xfrm>
            <a:off x="0" y="1"/>
            <a:ext cx="9144000" cy="4695824"/>
          </a:xfrm>
        </p:spPr>
        <p:txBody>
          <a:bodyPr anchor="ctr" anchorCtr="1"/>
          <a:lstStyle>
            <a:lvl1pPr marL="0" indent="0" algn="ctr">
              <a:buNone/>
              <a:defRPr/>
            </a:lvl1pPr>
            <a:lvl2pPr marL="0" indent="0" algn="ctr">
              <a:buNone/>
              <a:defRPr/>
            </a:lvl2pPr>
            <a:lvl3pPr marL="0" indent="0" algn="ctr">
              <a:buNone/>
              <a:defRPr/>
            </a:lvl3pPr>
            <a:lvl4pPr marL="0" indent="0" algn="ctr">
              <a:buFont typeface="Arial" panose="020B0604020202020204" pitchFamily="34" charset="0"/>
              <a:buNone/>
              <a:defRPr/>
            </a:lvl4pPr>
            <a:lvl5pPr marL="0" indent="0">
              <a:buNone/>
              <a:defRPr sz="2600">
                <a:solidFill>
                  <a:schemeClr val="accent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endParaRPr lang="en-GB" dirty="0"/>
          </a:p>
        </p:txBody>
      </p:sp>
      <p:sp>
        <p:nvSpPr>
          <p:cNvPr id="8" name="Freeform 5"/>
          <p:cNvSpPr>
            <a:spLocks noEditPoints="1"/>
          </p:cNvSpPr>
          <p:nvPr userDrawn="1"/>
        </p:nvSpPr>
        <p:spPr bwMode="auto">
          <a:xfrm>
            <a:off x="4318001" y="646113"/>
            <a:ext cx="512763" cy="381000"/>
          </a:xfrm>
          <a:custGeom>
            <a:avLst/>
            <a:gdLst>
              <a:gd name="T0" fmla="*/ 1416 w 1416"/>
              <a:gd name="T1" fmla="*/ 737 h 1055"/>
              <a:gd name="T2" fmla="*/ 1416 w 1416"/>
              <a:gd name="T3" fmla="*/ 737 h 1055"/>
              <a:gd name="T4" fmla="*/ 1104 w 1416"/>
              <a:gd name="T5" fmla="*/ 431 h 1055"/>
              <a:gd name="T6" fmla="*/ 1023 w 1416"/>
              <a:gd name="T7" fmla="*/ 452 h 1055"/>
              <a:gd name="T8" fmla="*/ 1400 w 1416"/>
              <a:gd name="T9" fmla="*/ 199 h 1055"/>
              <a:gd name="T10" fmla="*/ 1400 w 1416"/>
              <a:gd name="T11" fmla="*/ 0 h 1055"/>
              <a:gd name="T12" fmla="*/ 756 w 1416"/>
              <a:gd name="T13" fmla="*/ 652 h 1055"/>
              <a:gd name="T14" fmla="*/ 1104 w 1416"/>
              <a:gd name="T15" fmla="*/ 1055 h 1055"/>
              <a:gd name="T16" fmla="*/ 1416 w 1416"/>
              <a:gd name="T17" fmla="*/ 737 h 1055"/>
              <a:gd name="T18" fmla="*/ 659 w 1416"/>
              <a:gd name="T19" fmla="*/ 737 h 1055"/>
              <a:gd name="T20" fmla="*/ 659 w 1416"/>
              <a:gd name="T21" fmla="*/ 737 h 1055"/>
              <a:gd name="T22" fmla="*/ 348 w 1416"/>
              <a:gd name="T23" fmla="*/ 431 h 1055"/>
              <a:gd name="T24" fmla="*/ 267 w 1416"/>
              <a:gd name="T25" fmla="*/ 452 h 1055"/>
              <a:gd name="T26" fmla="*/ 643 w 1416"/>
              <a:gd name="T27" fmla="*/ 199 h 1055"/>
              <a:gd name="T28" fmla="*/ 643 w 1416"/>
              <a:gd name="T29" fmla="*/ 0 h 1055"/>
              <a:gd name="T30" fmla="*/ 0 w 1416"/>
              <a:gd name="T31" fmla="*/ 652 h 1055"/>
              <a:gd name="T32" fmla="*/ 348 w 1416"/>
              <a:gd name="T33" fmla="*/ 1055 h 1055"/>
              <a:gd name="T34" fmla="*/ 659 w 1416"/>
              <a:gd name="T35" fmla="*/ 737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6" h="1055">
                <a:moveTo>
                  <a:pt x="1416" y="737"/>
                </a:moveTo>
                <a:lnTo>
                  <a:pt x="1416" y="737"/>
                </a:lnTo>
                <a:cubicBezTo>
                  <a:pt x="1416" y="566"/>
                  <a:pt x="1295" y="431"/>
                  <a:pt x="1104" y="431"/>
                </a:cubicBezTo>
                <a:cubicBezTo>
                  <a:pt x="1072" y="431"/>
                  <a:pt x="1031" y="444"/>
                  <a:pt x="1023" y="452"/>
                </a:cubicBezTo>
                <a:cubicBezTo>
                  <a:pt x="1040" y="329"/>
                  <a:pt x="1137" y="199"/>
                  <a:pt x="1400" y="199"/>
                </a:cubicBezTo>
                <a:lnTo>
                  <a:pt x="1400" y="0"/>
                </a:lnTo>
                <a:cubicBezTo>
                  <a:pt x="991" y="3"/>
                  <a:pt x="756" y="174"/>
                  <a:pt x="756" y="652"/>
                </a:cubicBezTo>
                <a:cubicBezTo>
                  <a:pt x="756" y="892"/>
                  <a:pt x="894" y="1055"/>
                  <a:pt x="1104" y="1055"/>
                </a:cubicBezTo>
                <a:cubicBezTo>
                  <a:pt x="1278" y="1055"/>
                  <a:pt x="1416" y="913"/>
                  <a:pt x="1416" y="737"/>
                </a:cubicBezTo>
                <a:close/>
                <a:moveTo>
                  <a:pt x="659" y="737"/>
                </a:moveTo>
                <a:lnTo>
                  <a:pt x="659" y="737"/>
                </a:lnTo>
                <a:cubicBezTo>
                  <a:pt x="659" y="566"/>
                  <a:pt x="538" y="431"/>
                  <a:pt x="348" y="431"/>
                </a:cubicBezTo>
                <a:cubicBezTo>
                  <a:pt x="315" y="431"/>
                  <a:pt x="275" y="444"/>
                  <a:pt x="267" y="452"/>
                </a:cubicBezTo>
                <a:cubicBezTo>
                  <a:pt x="283" y="329"/>
                  <a:pt x="380" y="199"/>
                  <a:pt x="643" y="199"/>
                </a:cubicBezTo>
                <a:lnTo>
                  <a:pt x="643" y="0"/>
                </a:lnTo>
                <a:cubicBezTo>
                  <a:pt x="234" y="3"/>
                  <a:pt x="0" y="174"/>
                  <a:pt x="0" y="652"/>
                </a:cubicBezTo>
                <a:cubicBezTo>
                  <a:pt x="0" y="892"/>
                  <a:pt x="137" y="1055"/>
                  <a:pt x="348" y="1055"/>
                </a:cubicBezTo>
                <a:cubicBezTo>
                  <a:pt x="522" y="1055"/>
                  <a:pt x="659" y="913"/>
                  <a:pt x="659" y="73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a:p>
        </p:txBody>
      </p:sp>
      <p:sp>
        <p:nvSpPr>
          <p:cNvPr id="9" name="Freeform 9"/>
          <p:cNvSpPr>
            <a:spLocks noEditPoints="1"/>
          </p:cNvSpPr>
          <p:nvPr userDrawn="1"/>
        </p:nvSpPr>
        <p:spPr bwMode="auto">
          <a:xfrm>
            <a:off x="4318001" y="3741738"/>
            <a:ext cx="512763" cy="381000"/>
          </a:xfrm>
          <a:custGeom>
            <a:avLst/>
            <a:gdLst>
              <a:gd name="T0" fmla="*/ 0 w 1416"/>
              <a:gd name="T1" fmla="*/ 317 h 1056"/>
              <a:gd name="T2" fmla="*/ 0 w 1416"/>
              <a:gd name="T3" fmla="*/ 317 h 1056"/>
              <a:gd name="T4" fmla="*/ 311 w 1416"/>
              <a:gd name="T5" fmla="*/ 623 h 1056"/>
              <a:gd name="T6" fmla="*/ 392 w 1416"/>
              <a:gd name="T7" fmla="*/ 603 h 1056"/>
              <a:gd name="T8" fmla="*/ 16 w 1416"/>
              <a:gd name="T9" fmla="*/ 856 h 1056"/>
              <a:gd name="T10" fmla="*/ 16 w 1416"/>
              <a:gd name="T11" fmla="*/ 1056 h 1056"/>
              <a:gd name="T12" fmla="*/ 659 w 1416"/>
              <a:gd name="T13" fmla="*/ 403 h 1056"/>
              <a:gd name="T14" fmla="*/ 311 w 1416"/>
              <a:gd name="T15" fmla="*/ 0 h 1056"/>
              <a:gd name="T16" fmla="*/ 0 w 1416"/>
              <a:gd name="T17" fmla="*/ 317 h 1056"/>
              <a:gd name="T18" fmla="*/ 756 w 1416"/>
              <a:gd name="T19" fmla="*/ 317 h 1056"/>
              <a:gd name="T20" fmla="*/ 756 w 1416"/>
              <a:gd name="T21" fmla="*/ 317 h 1056"/>
              <a:gd name="T22" fmla="*/ 1068 w 1416"/>
              <a:gd name="T23" fmla="*/ 623 h 1056"/>
              <a:gd name="T24" fmla="*/ 1149 w 1416"/>
              <a:gd name="T25" fmla="*/ 603 h 1056"/>
              <a:gd name="T26" fmla="*/ 772 w 1416"/>
              <a:gd name="T27" fmla="*/ 856 h 1056"/>
              <a:gd name="T28" fmla="*/ 772 w 1416"/>
              <a:gd name="T29" fmla="*/ 1056 h 1056"/>
              <a:gd name="T30" fmla="*/ 1416 w 1416"/>
              <a:gd name="T31" fmla="*/ 403 h 1056"/>
              <a:gd name="T32" fmla="*/ 1068 w 1416"/>
              <a:gd name="T33" fmla="*/ 0 h 1056"/>
              <a:gd name="T34" fmla="*/ 756 w 1416"/>
              <a:gd name="T35" fmla="*/ 317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6" h="1056">
                <a:moveTo>
                  <a:pt x="0" y="317"/>
                </a:moveTo>
                <a:lnTo>
                  <a:pt x="0" y="317"/>
                </a:lnTo>
                <a:cubicBezTo>
                  <a:pt x="0" y="488"/>
                  <a:pt x="121" y="623"/>
                  <a:pt x="311" y="623"/>
                </a:cubicBezTo>
                <a:cubicBezTo>
                  <a:pt x="343" y="623"/>
                  <a:pt x="384" y="611"/>
                  <a:pt x="392" y="603"/>
                </a:cubicBezTo>
                <a:cubicBezTo>
                  <a:pt x="376" y="725"/>
                  <a:pt x="279" y="856"/>
                  <a:pt x="16" y="856"/>
                </a:cubicBezTo>
                <a:lnTo>
                  <a:pt x="16" y="1056"/>
                </a:lnTo>
                <a:cubicBezTo>
                  <a:pt x="424" y="1051"/>
                  <a:pt x="659" y="880"/>
                  <a:pt x="659" y="403"/>
                </a:cubicBezTo>
                <a:cubicBezTo>
                  <a:pt x="659" y="162"/>
                  <a:pt x="522" y="0"/>
                  <a:pt x="311" y="0"/>
                </a:cubicBezTo>
                <a:cubicBezTo>
                  <a:pt x="137" y="0"/>
                  <a:pt x="0" y="142"/>
                  <a:pt x="0" y="317"/>
                </a:cubicBezTo>
                <a:close/>
                <a:moveTo>
                  <a:pt x="756" y="317"/>
                </a:moveTo>
                <a:lnTo>
                  <a:pt x="756" y="317"/>
                </a:lnTo>
                <a:cubicBezTo>
                  <a:pt x="756" y="488"/>
                  <a:pt x="878" y="623"/>
                  <a:pt x="1068" y="623"/>
                </a:cubicBezTo>
                <a:cubicBezTo>
                  <a:pt x="1100" y="623"/>
                  <a:pt x="1141" y="611"/>
                  <a:pt x="1149" y="603"/>
                </a:cubicBezTo>
                <a:cubicBezTo>
                  <a:pt x="1133" y="725"/>
                  <a:pt x="1036" y="856"/>
                  <a:pt x="772" y="856"/>
                </a:cubicBezTo>
                <a:lnTo>
                  <a:pt x="772" y="1056"/>
                </a:lnTo>
                <a:cubicBezTo>
                  <a:pt x="1181" y="1051"/>
                  <a:pt x="1416" y="880"/>
                  <a:pt x="1416" y="403"/>
                </a:cubicBezTo>
                <a:cubicBezTo>
                  <a:pt x="1416" y="162"/>
                  <a:pt x="1278" y="0"/>
                  <a:pt x="1068" y="0"/>
                </a:cubicBezTo>
                <a:cubicBezTo>
                  <a:pt x="894" y="0"/>
                  <a:pt x="756" y="142"/>
                  <a:pt x="756" y="31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a:p>
        </p:txBody>
      </p:sp>
      <p:sp>
        <p:nvSpPr>
          <p:cNvPr id="3" name="Slide Number Placeholder 2"/>
          <p:cNvSpPr>
            <a:spLocks noGrp="1"/>
          </p:cNvSpPr>
          <p:nvPr>
            <p:ph type="sldNum" sz="quarter" idx="19"/>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2140573002"/>
      </p:ext>
    </p:extLst>
  </p:cSld>
  <p:clrMapOvr>
    <a:masterClrMapping/>
  </p:clrMapOvr>
  <p:extLst>
    <p:ext uri="{DCECCB84-F9BA-43D5-87BE-67443E8EF086}">
      <p15:sldGuideLst xmlns:p15="http://schemas.microsoft.com/office/powerpoint/2012/main"/>
    </p:ext>
  </p:extLst>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Two columns purple">
    <p:spTree>
      <p:nvGrpSpPr>
        <p:cNvPr id="1" name=""/>
        <p:cNvGrpSpPr/>
        <p:nvPr/>
      </p:nvGrpSpPr>
      <p:grpSpPr>
        <a:xfrm>
          <a:off x="0" y="0"/>
          <a:ext cx="0" cy="0"/>
          <a:chOff x="0" y="0"/>
          <a:chExt cx="0" cy="0"/>
        </a:xfrm>
      </p:grpSpPr>
      <p:sp>
        <p:nvSpPr>
          <p:cNvPr id="2" name="Rectangle 1"/>
          <p:cNvSpPr/>
          <p:nvPr userDrawn="1"/>
        </p:nvSpPr>
        <p:spPr>
          <a:xfrm>
            <a:off x="4500564" y="1466850"/>
            <a:ext cx="4175124" cy="2699999"/>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8" name="Oval 7"/>
          <p:cNvSpPr/>
          <p:nvPr userDrawn="1"/>
        </p:nvSpPr>
        <p:spPr>
          <a:xfrm>
            <a:off x="4279107" y="2595394"/>
            <a:ext cx="442913" cy="442913"/>
          </a:xfrm>
          <a:prstGeom prst="ellipse">
            <a:avLst/>
          </a:prstGeom>
          <a:solidFill>
            <a:srgbClr val="4F2D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3" name="Text Placeholder 2"/>
          <p:cNvSpPr>
            <a:spLocks noGrp="1"/>
          </p:cNvSpPr>
          <p:nvPr>
            <p:ph type="body" sz="quarter" idx="10"/>
          </p:nvPr>
        </p:nvSpPr>
        <p:spPr>
          <a:xfrm>
            <a:off x="468313" y="1466849"/>
            <a:ext cx="4032250" cy="2700000"/>
          </a:xfrm>
          <a:solidFill>
            <a:schemeClr val="accent1"/>
          </a:solidFill>
        </p:spPr>
        <p:txBody>
          <a:bodyPr lIns="72000" tIns="72000" rIns="180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21" name="Text Placeholder 2"/>
          <p:cNvSpPr>
            <a:spLocks noGrp="1"/>
          </p:cNvSpPr>
          <p:nvPr>
            <p:ph type="body" sz="quarter" idx="11"/>
          </p:nvPr>
        </p:nvSpPr>
        <p:spPr>
          <a:xfrm>
            <a:off x="4783016" y="1466850"/>
            <a:ext cx="3892673" cy="2689226"/>
          </a:xfrm>
          <a:noFill/>
        </p:spPr>
        <p:txBody>
          <a:bodyPr lIns="72000" tIns="72000" rIns="72000" bIns="72000"/>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5" name="Title 4"/>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6" name="Slide Number Placeholder 5"/>
          <p:cNvSpPr>
            <a:spLocks noGrp="1"/>
          </p:cNvSpPr>
          <p:nvPr>
            <p:ph type="sldNum" sz="quarter" idx="12"/>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4276616253"/>
      </p:ext>
    </p:extLst>
  </p:cSld>
  <p:clrMapOvr>
    <a:masterClrMapping/>
  </p:clrMapOvr>
  <p:extLst>
    <p:ext uri="{DCECCB84-F9BA-43D5-87BE-67443E8EF086}">
      <p15:sldGuideLst xmlns:p15="http://schemas.microsoft.com/office/powerpoint/2012/main"/>
    </p:ext>
  </p:extLst>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Two columns blue">
    <p:spTree>
      <p:nvGrpSpPr>
        <p:cNvPr id="1" name=""/>
        <p:cNvGrpSpPr/>
        <p:nvPr/>
      </p:nvGrpSpPr>
      <p:grpSpPr>
        <a:xfrm>
          <a:off x="0" y="0"/>
          <a:ext cx="0" cy="0"/>
          <a:chOff x="0" y="0"/>
          <a:chExt cx="0" cy="0"/>
        </a:xfrm>
      </p:grpSpPr>
      <p:sp>
        <p:nvSpPr>
          <p:cNvPr id="4" name="Title 3"/>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8" name="Rectangle 7"/>
          <p:cNvSpPr/>
          <p:nvPr userDrawn="1"/>
        </p:nvSpPr>
        <p:spPr>
          <a:xfrm>
            <a:off x="4500564" y="1466850"/>
            <a:ext cx="4175124" cy="2699999"/>
          </a:xfrm>
          <a:prstGeom prst="rect">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11" name="Oval 10"/>
          <p:cNvSpPr/>
          <p:nvPr userDrawn="1"/>
        </p:nvSpPr>
        <p:spPr>
          <a:xfrm>
            <a:off x="4279107" y="2595394"/>
            <a:ext cx="442913" cy="442913"/>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13" name="Text Placeholder 2"/>
          <p:cNvSpPr>
            <a:spLocks noGrp="1"/>
          </p:cNvSpPr>
          <p:nvPr>
            <p:ph type="body" sz="quarter" idx="10"/>
          </p:nvPr>
        </p:nvSpPr>
        <p:spPr>
          <a:xfrm>
            <a:off x="468313" y="1466849"/>
            <a:ext cx="4032250" cy="2700000"/>
          </a:xfrm>
          <a:solidFill>
            <a:schemeClr val="accent3"/>
          </a:solidFill>
        </p:spPr>
        <p:txBody>
          <a:bodyPr lIns="72000" tIns="72000" rIns="180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4" name="Text Placeholder 2"/>
          <p:cNvSpPr>
            <a:spLocks noGrp="1"/>
          </p:cNvSpPr>
          <p:nvPr>
            <p:ph type="body" sz="quarter" idx="11"/>
          </p:nvPr>
        </p:nvSpPr>
        <p:spPr>
          <a:xfrm>
            <a:off x="4783016" y="1466850"/>
            <a:ext cx="3892673" cy="2689226"/>
          </a:xfrm>
          <a:noFill/>
        </p:spPr>
        <p:txBody>
          <a:bodyPr lIns="72000" tIns="72000" rIns="72000" bIns="72000"/>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3" name="Slide Number Placeholder 2"/>
          <p:cNvSpPr>
            <a:spLocks noGrp="1"/>
          </p:cNvSpPr>
          <p:nvPr>
            <p:ph type="sldNum" sz="quarter" idx="12"/>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2099309322"/>
      </p:ext>
    </p:extLst>
  </p:cSld>
  <p:clrMapOvr>
    <a:masterClrMapping/>
  </p:clrMapOvr>
  <p:extLst>
    <p:ext uri="{DCECCB84-F9BA-43D5-87BE-67443E8EF086}">
      <p15:sldGuideLst xmlns:p15="http://schemas.microsoft.com/office/powerpoint/2012/main"/>
    </p:ext>
  </p:extLst>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2 columns green">
    <p:spTree>
      <p:nvGrpSpPr>
        <p:cNvPr id="1" name=""/>
        <p:cNvGrpSpPr/>
        <p:nvPr/>
      </p:nvGrpSpPr>
      <p:grpSpPr>
        <a:xfrm>
          <a:off x="0" y="0"/>
          <a:ext cx="0" cy="0"/>
          <a:chOff x="0" y="0"/>
          <a:chExt cx="0" cy="0"/>
        </a:xfrm>
      </p:grpSpPr>
      <p:sp>
        <p:nvSpPr>
          <p:cNvPr id="2" name="Title 1"/>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8" name="Rectangle 7"/>
          <p:cNvSpPr/>
          <p:nvPr userDrawn="1"/>
        </p:nvSpPr>
        <p:spPr>
          <a:xfrm>
            <a:off x="4500564" y="1466850"/>
            <a:ext cx="4175124" cy="2699999"/>
          </a:xfrm>
          <a:prstGeom prst="rect">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11" name="Oval 10"/>
          <p:cNvSpPr/>
          <p:nvPr userDrawn="1"/>
        </p:nvSpPr>
        <p:spPr>
          <a:xfrm>
            <a:off x="4279107" y="2595394"/>
            <a:ext cx="442913" cy="442913"/>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13" name="Text Placeholder 2"/>
          <p:cNvSpPr>
            <a:spLocks noGrp="1"/>
          </p:cNvSpPr>
          <p:nvPr>
            <p:ph type="body" sz="quarter" idx="10"/>
          </p:nvPr>
        </p:nvSpPr>
        <p:spPr>
          <a:xfrm>
            <a:off x="468313" y="1466849"/>
            <a:ext cx="4032250" cy="2700000"/>
          </a:xfrm>
          <a:solidFill>
            <a:schemeClr val="accent5"/>
          </a:solidFill>
        </p:spPr>
        <p:txBody>
          <a:bodyPr lIns="72000" tIns="72000" rIns="180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4" name="Text Placeholder 2"/>
          <p:cNvSpPr>
            <a:spLocks noGrp="1"/>
          </p:cNvSpPr>
          <p:nvPr>
            <p:ph type="body" sz="quarter" idx="11"/>
          </p:nvPr>
        </p:nvSpPr>
        <p:spPr>
          <a:xfrm>
            <a:off x="4783016" y="1466850"/>
            <a:ext cx="3892673" cy="2689226"/>
          </a:xfrm>
          <a:noFill/>
        </p:spPr>
        <p:txBody>
          <a:bodyPr lIns="72000" tIns="72000" rIns="72000" bIns="72000"/>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Slide Number Placeholder 3"/>
          <p:cNvSpPr>
            <a:spLocks noGrp="1"/>
          </p:cNvSpPr>
          <p:nvPr>
            <p:ph type="sldNum" sz="quarter" idx="12"/>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2111886593"/>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s red">
    <p:spTree>
      <p:nvGrpSpPr>
        <p:cNvPr id="1" name=""/>
        <p:cNvGrpSpPr/>
        <p:nvPr/>
      </p:nvGrpSpPr>
      <p:grpSpPr>
        <a:xfrm>
          <a:off x="0" y="0"/>
          <a:ext cx="0" cy="0"/>
          <a:chOff x="0" y="0"/>
          <a:chExt cx="0" cy="0"/>
        </a:xfrm>
      </p:grpSpPr>
      <p:sp>
        <p:nvSpPr>
          <p:cNvPr id="2" name="Title 1"/>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8" name="Rectangle 7"/>
          <p:cNvSpPr/>
          <p:nvPr userDrawn="1"/>
        </p:nvSpPr>
        <p:spPr>
          <a:xfrm>
            <a:off x="4500564" y="1466849"/>
            <a:ext cx="4175124" cy="2699999"/>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1" name="Oval 10"/>
          <p:cNvSpPr/>
          <p:nvPr userDrawn="1"/>
        </p:nvSpPr>
        <p:spPr>
          <a:xfrm>
            <a:off x="4279106" y="2595393"/>
            <a:ext cx="442913" cy="442913"/>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3" name="Text Placeholder 2"/>
          <p:cNvSpPr>
            <a:spLocks noGrp="1"/>
          </p:cNvSpPr>
          <p:nvPr>
            <p:ph type="body" sz="quarter" idx="10"/>
          </p:nvPr>
        </p:nvSpPr>
        <p:spPr>
          <a:xfrm>
            <a:off x="468313" y="1466849"/>
            <a:ext cx="4032250" cy="2700000"/>
          </a:xfrm>
          <a:solidFill>
            <a:schemeClr val="accent6"/>
          </a:solidFill>
        </p:spPr>
        <p:txBody>
          <a:bodyPr lIns="72000" tIns="72000" rIns="180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4" name="Text Placeholder 2"/>
          <p:cNvSpPr>
            <a:spLocks noGrp="1"/>
          </p:cNvSpPr>
          <p:nvPr>
            <p:ph type="body" sz="quarter" idx="11"/>
          </p:nvPr>
        </p:nvSpPr>
        <p:spPr>
          <a:xfrm>
            <a:off x="4783015" y="1466849"/>
            <a:ext cx="3892673" cy="2689226"/>
          </a:xfrm>
          <a:noFill/>
        </p:spPr>
        <p:txBody>
          <a:bodyPr lIns="72000" tIns="72000" rIns="72000" bIns="72000"/>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Slide Number Placeholder 3"/>
          <p:cNvSpPr>
            <a:spLocks noGrp="1"/>
          </p:cNvSpPr>
          <p:nvPr>
            <p:ph type="sldNum" sz="quarter" idx="12"/>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1369499844"/>
      </p:ext>
    </p:extLst>
  </p:cSld>
  <p:clrMapOvr>
    <a:masterClrMapping/>
  </p:clrMapOvr>
  <p:extLst>
    <p:ext uri="{DCECCB84-F9BA-43D5-87BE-67443E8EF086}">
      <p15:sldGuideLst xmlns:p15="http://schemas.microsoft.com/office/powerpoint/2012/main"/>
    </p:ext>
  </p:extLst>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Two columns orange">
    <p:spTree>
      <p:nvGrpSpPr>
        <p:cNvPr id="1" name=""/>
        <p:cNvGrpSpPr/>
        <p:nvPr/>
      </p:nvGrpSpPr>
      <p:grpSpPr>
        <a:xfrm>
          <a:off x="0" y="0"/>
          <a:ext cx="0" cy="0"/>
          <a:chOff x="0" y="0"/>
          <a:chExt cx="0" cy="0"/>
        </a:xfrm>
      </p:grpSpPr>
      <p:sp>
        <p:nvSpPr>
          <p:cNvPr id="2" name="Title 1"/>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8" name="Rectangle 7"/>
          <p:cNvSpPr/>
          <p:nvPr userDrawn="1"/>
        </p:nvSpPr>
        <p:spPr>
          <a:xfrm>
            <a:off x="4500564" y="1466850"/>
            <a:ext cx="4175124" cy="2699999"/>
          </a:xfrm>
          <a:prstGeom prst="rect">
            <a:avLst/>
          </a:prstGeom>
          <a:solidFill>
            <a:schemeClr val="accent4">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11" name="Oval 10"/>
          <p:cNvSpPr/>
          <p:nvPr userDrawn="1"/>
        </p:nvSpPr>
        <p:spPr>
          <a:xfrm>
            <a:off x="4279107" y="2595394"/>
            <a:ext cx="442913" cy="442913"/>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13" name="Text Placeholder 2"/>
          <p:cNvSpPr>
            <a:spLocks noGrp="1"/>
          </p:cNvSpPr>
          <p:nvPr>
            <p:ph type="body" sz="quarter" idx="10"/>
          </p:nvPr>
        </p:nvSpPr>
        <p:spPr>
          <a:xfrm>
            <a:off x="468313" y="1466849"/>
            <a:ext cx="4032250" cy="2700000"/>
          </a:xfrm>
          <a:solidFill>
            <a:schemeClr val="accent4"/>
          </a:solidFill>
        </p:spPr>
        <p:txBody>
          <a:bodyPr lIns="72000" tIns="72000" rIns="180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4" name="Text Placeholder 2"/>
          <p:cNvSpPr>
            <a:spLocks noGrp="1"/>
          </p:cNvSpPr>
          <p:nvPr>
            <p:ph type="body" sz="quarter" idx="11"/>
          </p:nvPr>
        </p:nvSpPr>
        <p:spPr>
          <a:xfrm>
            <a:off x="4783016" y="1466850"/>
            <a:ext cx="3892673" cy="2689226"/>
          </a:xfrm>
          <a:noFill/>
        </p:spPr>
        <p:txBody>
          <a:bodyPr lIns="72000" tIns="72000" rIns="72000" bIns="72000"/>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Slide Number Placeholder 3"/>
          <p:cNvSpPr>
            <a:spLocks noGrp="1"/>
          </p:cNvSpPr>
          <p:nvPr>
            <p:ph type="sldNum" sz="quarter" idx="12"/>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3741909057"/>
      </p:ext>
    </p:extLst>
  </p:cSld>
  <p:clrMapOvr>
    <a:masterClrMapping/>
  </p:clrMapOvr>
  <p:extLst>
    <p:ext uri="{DCECCB84-F9BA-43D5-87BE-67443E8EF086}">
      <p15:sldGuideLst xmlns:p15="http://schemas.microsoft.com/office/powerpoint/2012/main"/>
    </p:ext>
  </p:extLst>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Two columns red">
    <p:spTree>
      <p:nvGrpSpPr>
        <p:cNvPr id="1" name=""/>
        <p:cNvGrpSpPr/>
        <p:nvPr/>
      </p:nvGrpSpPr>
      <p:grpSpPr>
        <a:xfrm>
          <a:off x="0" y="0"/>
          <a:ext cx="0" cy="0"/>
          <a:chOff x="0" y="0"/>
          <a:chExt cx="0" cy="0"/>
        </a:xfrm>
      </p:grpSpPr>
      <p:sp>
        <p:nvSpPr>
          <p:cNvPr id="2" name="Title 1"/>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8" name="Rectangle 7"/>
          <p:cNvSpPr/>
          <p:nvPr userDrawn="1"/>
        </p:nvSpPr>
        <p:spPr>
          <a:xfrm>
            <a:off x="4500564" y="1466850"/>
            <a:ext cx="4175124" cy="2699999"/>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11" name="Oval 10"/>
          <p:cNvSpPr/>
          <p:nvPr userDrawn="1"/>
        </p:nvSpPr>
        <p:spPr>
          <a:xfrm>
            <a:off x="4279107" y="2595394"/>
            <a:ext cx="442913" cy="442913"/>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13" name="Text Placeholder 2"/>
          <p:cNvSpPr>
            <a:spLocks noGrp="1"/>
          </p:cNvSpPr>
          <p:nvPr>
            <p:ph type="body" sz="quarter" idx="10"/>
          </p:nvPr>
        </p:nvSpPr>
        <p:spPr>
          <a:xfrm>
            <a:off x="468313" y="1466849"/>
            <a:ext cx="4032250" cy="2700000"/>
          </a:xfrm>
          <a:solidFill>
            <a:schemeClr val="accent6"/>
          </a:solidFill>
        </p:spPr>
        <p:txBody>
          <a:bodyPr lIns="72000" tIns="72000" rIns="180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4" name="Text Placeholder 2"/>
          <p:cNvSpPr>
            <a:spLocks noGrp="1"/>
          </p:cNvSpPr>
          <p:nvPr>
            <p:ph type="body" sz="quarter" idx="11"/>
          </p:nvPr>
        </p:nvSpPr>
        <p:spPr>
          <a:xfrm>
            <a:off x="4783016" y="1466850"/>
            <a:ext cx="3892673" cy="2689226"/>
          </a:xfrm>
          <a:noFill/>
        </p:spPr>
        <p:txBody>
          <a:bodyPr lIns="72000" tIns="72000" rIns="72000" bIns="72000"/>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Slide Number Placeholder 3"/>
          <p:cNvSpPr>
            <a:spLocks noGrp="1"/>
          </p:cNvSpPr>
          <p:nvPr>
            <p:ph type="sldNum" sz="quarter" idx="12"/>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1253645046"/>
      </p:ext>
    </p:extLst>
  </p:cSld>
  <p:clrMapOvr>
    <a:masterClrMapping/>
  </p:clrMapOvr>
  <p:extLst>
    <p:ext uri="{DCECCB84-F9BA-43D5-87BE-67443E8EF086}">
      <p15:sldGuideLst xmlns:p15="http://schemas.microsoft.com/office/powerpoint/2012/main"/>
    </p:ext>
  </p:extLst>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Two columns grey">
    <p:spTree>
      <p:nvGrpSpPr>
        <p:cNvPr id="1" name=""/>
        <p:cNvGrpSpPr/>
        <p:nvPr/>
      </p:nvGrpSpPr>
      <p:grpSpPr>
        <a:xfrm>
          <a:off x="0" y="0"/>
          <a:ext cx="0" cy="0"/>
          <a:chOff x="0" y="0"/>
          <a:chExt cx="0" cy="0"/>
        </a:xfrm>
      </p:grpSpPr>
      <p:sp>
        <p:nvSpPr>
          <p:cNvPr id="2" name="Title 1"/>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8" name="Rectangle 7"/>
          <p:cNvSpPr/>
          <p:nvPr userDrawn="1"/>
        </p:nvSpPr>
        <p:spPr>
          <a:xfrm>
            <a:off x="4500564" y="1466850"/>
            <a:ext cx="4175124" cy="2699999"/>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11" name="Oval 10"/>
          <p:cNvSpPr/>
          <p:nvPr userDrawn="1"/>
        </p:nvSpPr>
        <p:spPr>
          <a:xfrm>
            <a:off x="4279107" y="2595394"/>
            <a:ext cx="442913" cy="442913"/>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13" name="Text Placeholder 2"/>
          <p:cNvSpPr>
            <a:spLocks noGrp="1"/>
          </p:cNvSpPr>
          <p:nvPr>
            <p:ph type="body" sz="quarter" idx="10"/>
          </p:nvPr>
        </p:nvSpPr>
        <p:spPr>
          <a:xfrm>
            <a:off x="468313" y="1466849"/>
            <a:ext cx="4032250" cy="2700000"/>
          </a:xfrm>
          <a:solidFill>
            <a:schemeClr val="accent2"/>
          </a:solidFill>
        </p:spPr>
        <p:txBody>
          <a:bodyPr lIns="72000" tIns="72000" rIns="180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4" name="Text Placeholder 2"/>
          <p:cNvSpPr>
            <a:spLocks noGrp="1"/>
          </p:cNvSpPr>
          <p:nvPr>
            <p:ph type="body" sz="quarter" idx="11"/>
          </p:nvPr>
        </p:nvSpPr>
        <p:spPr>
          <a:xfrm>
            <a:off x="4783016" y="1466850"/>
            <a:ext cx="3892673" cy="2689226"/>
          </a:xfrm>
          <a:noFill/>
        </p:spPr>
        <p:txBody>
          <a:bodyPr lIns="72000" tIns="72000" rIns="72000" bIns="72000"/>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Slide Number Placeholder 3"/>
          <p:cNvSpPr>
            <a:spLocks noGrp="1"/>
          </p:cNvSpPr>
          <p:nvPr>
            <p:ph type="sldNum" sz="quarter" idx="12"/>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1489444121"/>
      </p:ext>
    </p:extLst>
  </p:cSld>
  <p:clrMapOvr>
    <a:masterClrMapping/>
  </p:clrMapOvr>
  <p:extLst>
    <p:ext uri="{DCECCB84-F9BA-43D5-87BE-67443E8EF086}">
      <p15:sldGuideLst xmlns:p15="http://schemas.microsoft.com/office/powerpoint/2012/main"/>
    </p:ext>
  </p:extLst>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2_Two columns grey">
    <p:spTree>
      <p:nvGrpSpPr>
        <p:cNvPr id="1" name=""/>
        <p:cNvGrpSpPr/>
        <p:nvPr/>
      </p:nvGrpSpPr>
      <p:grpSpPr>
        <a:xfrm>
          <a:off x="0" y="0"/>
          <a:ext cx="0" cy="0"/>
          <a:chOff x="0" y="0"/>
          <a:chExt cx="0" cy="0"/>
        </a:xfrm>
      </p:grpSpPr>
      <p:sp>
        <p:nvSpPr>
          <p:cNvPr id="4" name="Title 3"/>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6" name="Text Placeholder 5"/>
          <p:cNvSpPr>
            <a:spLocks noGrp="1"/>
          </p:cNvSpPr>
          <p:nvPr>
            <p:ph type="body" sz="quarter" idx="10"/>
          </p:nvPr>
        </p:nvSpPr>
        <p:spPr>
          <a:xfrm>
            <a:off x="469371" y="1466850"/>
            <a:ext cx="8206318" cy="3228976"/>
          </a:xfrm>
          <a:solidFill>
            <a:schemeClr val="accent1"/>
          </a:solidFill>
        </p:spPr>
        <p:txBody>
          <a:bodyPr lIns="72000" tIns="72000" rIns="72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3" name="Slide Number Placeholder 2"/>
          <p:cNvSpPr>
            <a:spLocks noGrp="1"/>
          </p:cNvSpPr>
          <p:nvPr>
            <p:ph type="sldNum" sz="quarter" idx="11"/>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917800208"/>
      </p:ext>
    </p:extLst>
  </p:cSld>
  <p:clrMapOvr>
    <a:masterClrMapping/>
  </p:clrMapOvr>
  <p:extLst>
    <p:ext uri="{DCECCB84-F9BA-43D5-87BE-67443E8EF086}">
      <p15:sldGuideLst xmlns:p15="http://schemas.microsoft.com/office/powerpoint/2012/main"/>
    </p:ext>
  </p:extLst>
</p:sldLayout>
</file>

<file path=ppt/slideLayouts/slideLayout194.xml><?xml version="1.0" encoding="utf-8"?>
<p:sldLayout xmlns:a="http://schemas.openxmlformats.org/drawingml/2006/main" xmlns:r="http://schemas.openxmlformats.org/officeDocument/2006/relationships" xmlns:p="http://schemas.openxmlformats.org/presentationml/2006/main" showMasterSp="0" preserve="1" userDrawn="1">
  <p:cSld name="Footage">
    <p:spTree>
      <p:nvGrpSpPr>
        <p:cNvPr id="1" name=""/>
        <p:cNvGrpSpPr/>
        <p:nvPr/>
      </p:nvGrpSpPr>
      <p:grpSpPr>
        <a:xfrm>
          <a:off x="0" y="0"/>
          <a:ext cx="0" cy="0"/>
          <a:chOff x="0" y="0"/>
          <a:chExt cx="0" cy="0"/>
        </a:xfrm>
      </p:grpSpPr>
      <p:sp>
        <p:nvSpPr>
          <p:cNvPr id="5" name="Media Placeholder 8"/>
          <p:cNvSpPr>
            <a:spLocks noGrp="1"/>
          </p:cNvSpPr>
          <p:nvPr>
            <p:ph type="media" sz="quarter" idx="12" hasCustomPrompt="1"/>
          </p:nvPr>
        </p:nvSpPr>
        <p:spPr>
          <a:xfrm>
            <a:off x="1" y="0"/>
            <a:ext cx="9143999" cy="5143500"/>
          </a:xfrm>
          <a:prstGeom prst="rect">
            <a:avLst/>
          </a:prstGeom>
          <a:noFill/>
        </p:spPr>
        <p:txBody>
          <a:bodyPr vert="horz" lIns="0" tIns="0" rIns="0" bIns="0" anchor="ctr" anchorCtr="1"/>
          <a:lstStyle>
            <a:lvl1pPr marL="0" indent="0">
              <a:buNone/>
              <a:defRPr sz="1300">
                <a:solidFill>
                  <a:schemeClr val="accent3"/>
                </a:solidFill>
              </a:defRPr>
            </a:lvl1pPr>
          </a:lstStyle>
          <a:p>
            <a:r>
              <a:rPr lang="en-US" dirty="0"/>
              <a:t>Click icon to insert footage</a:t>
            </a:r>
          </a:p>
        </p:txBody>
      </p:sp>
    </p:spTree>
    <p:extLst>
      <p:ext uri="{BB962C8B-B14F-4D97-AF65-F5344CB8AC3E}">
        <p14:creationId xmlns:p14="http://schemas.microsoft.com/office/powerpoint/2010/main" val="4011961368"/>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userDrawn="1">
  <p:cSld name="2_Title + Bullet list">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69371" y="1466850"/>
            <a:ext cx="8206318" cy="322897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Slide Number Placeholder 3"/>
          <p:cNvSpPr>
            <a:spLocks noGrp="1"/>
          </p:cNvSpPr>
          <p:nvPr>
            <p:ph type="sldNum" sz="quarter" idx="11"/>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253803218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96.xml><?xml version="1.0" encoding="utf-8"?>
<p:sldLayout xmlns:a="http://schemas.openxmlformats.org/drawingml/2006/main" xmlns:r="http://schemas.openxmlformats.org/officeDocument/2006/relationships" xmlns:p="http://schemas.openxmlformats.org/presentationml/2006/main" userDrawn="1">
  <p:cSld name="Title, Text and Chart">
    <p:spTree>
      <p:nvGrpSpPr>
        <p:cNvPr id="1" name=""/>
        <p:cNvGrpSpPr/>
        <p:nvPr/>
      </p:nvGrpSpPr>
      <p:grpSpPr>
        <a:xfrm>
          <a:off x="0" y="0"/>
          <a:ext cx="0" cy="0"/>
          <a:chOff x="0" y="0"/>
          <a:chExt cx="0" cy="0"/>
        </a:xfrm>
      </p:grpSpPr>
    </p:spTree>
    <p:extLst>
      <p:ext uri="{BB962C8B-B14F-4D97-AF65-F5344CB8AC3E}">
        <p14:creationId xmlns:p14="http://schemas.microsoft.com/office/powerpoint/2010/main" val="94667423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9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461666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98.xml><?xml version="1.0" encoding="utf-8"?>
<p:sldLayout xmlns:a="http://schemas.openxmlformats.org/drawingml/2006/main" xmlns:r="http://schemas.openxmlformats.org/officeDocument/2006/relationships" xmlns:p="http://schemas.openxmlformats.org/presentationml/2006/main" userDrawn="1">
  <p:cSld name="Blank Layout: 02">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8005995"/>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showMasterSp="0" type="obj">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 y="0"/>
            <a:ext cx="9143999" cy="5143498"/>
          </a:xfrm>
          <a:prstGeom prst="rect">
            <a:avLst/>
          </a:prstGeom>
          <a:blipFill>
            <a:blip r:embed="rId2" cstate="print"/>
            <a:stretch>
              <a:fillRect/>
            </a:stretch>
          </a:blipFill>
        </p:spPr>
        <p:txBody>
          <a:bodyPr wrap="square" lIns="0" tIns="0" rIns="0" bIns="0" rtlCol="0"/>
          <a:lstStyle/>
          <a:p>
            <a:endParaRPr sz="1350"/>
          </a:p>
        </p:txBody>
      </p:sp>
      <p:sp>
        <p:nvSpPr>
          <p:cNvPr id="2" name="Holder 2"/>
          <p:cNvSpPr>
            <a:spLocks noGrp="1"/>
          </p:cNvSpPr>
          <p:nvPr>
            <p:ph type="title"/>
          </p:nvPr>
        </p:nvSpPr>
        <p:spPr/>
        <p:txBody>
          <a:bodyPr lIns="0" tIns="0" rIns="0" bIns="0"/>
          <a:lstStyle>
            <a:lvl1pPr>
              <a:defRPr sz="2100" b="1" i="0">
                <a:solidFill>
                  <a:srgbClr val="4F2C7E"/>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450" b="0" i="0">
                <a:solidFill>
                  <a:schemeClr val="tx1"/>
                </a:solidFill>
                <a:latin typeface="Arial"/>
                <a:cs typeface="Arial"/>
              </a:defRPr>
            </a:lvl1pPr>
          </a:lstStyle>
          <a:p>
            <a:pPr marL="9525">
              <a:spcBef>
                <a:spcPts val="30"/>
              </a:spcBef>
            </a:pPr>
            <a:endParaRPr lang="en-US"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5" name="Holder 5"/>
          <p:cNvSpPr>
            <a:spLocks noGrp="1"/>
          </p:cNvSpPr>
          <p:nvPr>
            <p:ph type="sldNum" sz="quarter" idx="7"/>
          </p:nvPr>
        </p:nvSpPr>
        <p:spPr/>
        <p:txBody>
          <a:bodyPr lIns="0" tIns="0" rIns="0" bIns="0"/>
          <a:lstStyle>
            <a:lvl1pPr>
              <a:defRPr sz="450" b="1" i="0">
                <a:solidFill>
                  <a:schemeClr val="tx1"/>
                </a:solidFill>
                <a:latin typeface="Arial"/>
                <a:cs typeface="Arial"/>
              </a:defRPr>
            </a:lvl1pPr>
          </a:lstStyle>
          <a:p>
            <a:pPr marL="28575">
              <a:spcBef>
                <a:spcPts val="30"/>
              </a:spcBef>
            </a:pPr>
            <a:fld id="{81D60167-4931-47E6-BA6A-407CBD079E47}" type="slidenum">
              <a:rPr lang="en-IN" spc="-4" smtClean="0"/>
              <a:pPr marL="28575">
                <a:spcBef>
                  <a:spcPts val="30"/>
                </a:spcBef>
              </a:pPr>
              <a:t>‹#›</a:t>
            </a:fld>
            <a:endParaRPr lang="en-IN" spc="-4" dirty="0"/>
          </a:p>
        </p:txBody>
      </p:sp>
    </p:spTree>
    <p:extLst>
      <p:ext uri="{BB962C8B-B14F-4D97-AF65-F5344CB8AC3E}">
        <p14:creationId xmlns:p14="http://schemas.microsoft.com/office/powerpoint/2010/main" val="288024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urved Photo">
    <p:spTree>
      <p:nvGrpSpPr>
        <p:cNvPr id="1" name=""/>
        <p:cNvGrpSpPr/>
        <p:nvPr/>
      </p:nvGrpSpPr>
      <p:grpSpPr>
        <a:xfrm>
          <a:off x="0" y="0"/>
          <a:ext cx="0" cy="0"/>
          <a:chOff x="0" y="0"/>
          <a:chExt cx="0" cy="0"/>
        </a:xfrm>
      </p:grpSpPr>
      <p:sp>
        <p:nvSpPr>
          <p:cNvPr id="3" name="Picture Placeholder 14"/>
          <p:cNvSpPr>
            <a:spLocks noGrp="1"/>
          </p:cNvSpPr>
          <p:nvPr>
            <p:ph type="pic" sz="quarter" idx="12" hasCustomPrompt="1"/>
          </p:nvPr>
        </p:nvSpPr>
        <p:spPr>
          <a:xfrm>
            <a:off x="4463820" y="1203325"/>
            <a:ext cx="4680181" cy="3940175"/>
          </a:xfrm>
          <a:custGeom>
            <a:avLst/>
            <a:gdLst>
              <a:gd name="connsiteX0" fmla="*/ 0 w 5751512"/>
              <a:gd name="connsiteY0" fmla="*/ 0 h 3946525"/>
              <a:gd name="connsiteX1" fmla="*/ 5751512 w 5751512"/>
              <a:gd name="connsiteY1" fmla="*/ 0 h 3946525"/>
              <a:gd name="connsiteX2" fmla="*/ 5751512 w 5751512"/>
              <a:gd name="connsiteY2" fmla="*/ 3946525 h 3946525"/>
              <a:gd name="connsiteX3" fmla="*/ 0 w 5751512"/>
              <a:gd name="connsiteY3" fmla="*/ 3946525 h 3946525"/>
              <a:gd name="connsiteX4" fmla="*/ 0 w 5751512"/>
              <a:gd name="connsiteY4" fmla="*/ 0 h 3946525"/>
              <a:gd name="connsiteX0" fmla="*/ 3038929 w 5751512"/>
              <a:gd name="connsiteY0" fmla="*/ 145143 h 3946525"/>
              <a:gd name="connsiteX1" fmla="*/ 5751512 w 5751512"/>
              <a:gd name="connsiteY1" fmla="*/ 0 h 3946525"/>
              <a:gd name="connsiteX2" fmla="*/ 5751512 w 5751512"/>
              <a:gd name="connsiteY2" fmla="*/ 3946525 h 3946525"/>
              <a:gd name="connsiteX3" fmla="*/ 0 w 5751512"/>
              <a:gd name="connsiteY3" fmla="*/ 3946525 h 3946525"/>
              <a:gd name="connsiteX4" fmla="*/ 3038929 w 5751512"/>
              <a:gd name="connsiteY4" fmla="*/ 145143 h 3946525"/>
              <a:gd name="connsiteX0" fmla="*/ 3038929 w 5751512"/>
              <a:gd name="connsiteY0" fmla="*/ 145143 h 3946525"/>
              <a:gd name="connsiteX1" fmla="*/ 5751512 w 5751512"/>
              <a:gd name="connsiteY1" fmla="*/ 0 h 3946525"/>
              <a:gd name="connsiteX2" fmla="*/ 5751512 w 5751512"/>
              <a:gd name="connsiteY2" fmla="*/ 3946525 h 3946525"/>
              <a:gd name="connsiteX3" fmla="*/ 0 w 5751512"/>
              <a:gd name="connsiteY3" fmla="*/ 3946525 h 3946525"/>
              <a:gd name="connsiteX4" fmla="*/ 3038929 w 5751512"/>
              <a:gd name="connsiteY4" fmla="*/ 145143 h 3946525"/>
              <a:gd name="connsiteX0" fmla="*/ 3185476 w 5898059"/>
              <a:gd name="connsiteY0" fmla="*/ 145143 h 3946525"/>
              <a:gd name="connsiteX1" fmla="*/ 5898059 w 5898059"/>
              <a:gd name="connsiteY1" fmla="*/ 0 h 3946525"/>
              <a:gd name="connsiteX2" fmla="*/ 5898059 w 5898059"/>
              <a:gd name="connsiteY2" fmla="*/ 3946525 h 3946525"/>
              <a:gd name="connsiteX3" fmla="*/ 146547 w 5898059"/>
              <a:gd name="connsiteY3" fmla="*/ 3946525 h 3946525"/>
              <a:gd name="connsiteX4" fmla="*/ 3185476 w 5898059"/>
              <a:gd name="connsiteY4" fmla="*/ 145143 h 3946525"/>
              <a:gd name="connsiteX0" fmla="*/ 4670912 w 5779285"/>
              <a:gd name="connsiteY0" fmla="*/ 53092 h 3946525"/>
              <a:gd name="connsiteX1" fmla="*/ 5779285 w 5779285"/>
              <a:gd name="connsiteY1" fmla="*/ 0 h 3946525"/>
              <a:gd name="connsiteX2" fmla="*/ 5779285 w 5779285"/>
              <a:gd name="connsiteY2" fmla="*/ 3946525 h 3946525"/>
              <a:gd name="connsiteX3" fmla="*/ 27773 w 5779285"/>
              <a:gd name="connsiteY3" fmla="*/ 3946525 h 3946525"/>
              <a:gd name="connsiteX4" fmla="*/ 4670912 w 5779285"/>
              <a:gd name="connsiteY4" fmla="*/ 53092 h 3946525"/>
              <a:gd name="connsiteX0" fmla="*/ 4661785 w 5770158"/>
              <a:gd name="connsiteY0" fmla="*/ 53092 h 3946525"/>
              <a:gd name="connsiteX1" fmla="*/ 5770158 w 5770158"/>
              <a:gd name="connsiteY1" fmla="*/ 0 h 3946525"/>
              <a:gd name="connsiteX2" fmla="*/ 5770158 w 5770158"/>
              <a:gd name="connsiteY2" fmla="*/ 3946525 h 3946525"/>
              <a:gd name="connsiteX3" fmla="*/ 18646 w 5770158"/>
              <a:gd name="connsiteY3" fmla="*/ 3946525 h 3946525"/>
              <a:gd name="connsiteX4" fmla="*/ 4661785 w 5770158"/>
              <a:gd name="connsiteY4" fmla="*/ 53092 h 3946525"/>
              <a:gd name="connsiteX0" fmla="*/ 4357352 w 5465725"/>
              <a:gd name="connsiteY0" fmla="*/ 53092 h 3946525"/>
              <a:gd name="connsiteX1" fmla="*/ 5465725 w 5465725"/>
              <a:gd name="connsiteY1" fmla="*/ 0 h 3946525"/>
              <a:gd name="connsiteX2" fmla="*/ 5465725 w 5465725"/>
              <a:gd name="connsiteY2" fmla="*/ 3946525 h 3946525"/>
              <a:gd name="connsiteX3" fmla="*/ 21686 w 5465725"/>
              <a:gd name="connsiteY3" fmla="*/ 3936297 h 3946525"/>
              <a:gd name="connsiteX4" fmla="*/ 4357352 w 5465725"/>
              <a:gd name="connsiteY4" fmla="*/ 53092 h 3946525"/>
              <a:gd name="connsiteX0" fmla="*/ 4337247 w 5445620"/>
              <a:gd name="connsiteY0" fmla="*/ 53092 h 3946525"/>
              <a:gd name="connsiteX1" fmla="*/ 5445620 w 5445620"/>
              <a:gd name="connsiteY1" fmla="*/ 0 h 3946525"/>
              <a:gd name="connsiteX2" fmla="*/ 5445620 w 5445620"/>
              <a:gd name="connsiteY2" fmla="*/ 3946525 h 3946525"/>
              <a:gd name="connsiteX3" fmla="*/ 1581 w 5445620"/>
              <a:gd name="connsiteY3" fmla="*/ 3936297 h 3946525"/>
              <a:gd name="connsiteX4" fmla="*/ 4337247 w 5445620"/>
              <a:gd name="connsiteY4" fmla="*/ 53092 h 3946525"/>
              <a:gd name="connsiteX0" fmla="*/ 5432791 w 5444953"/>
              <a:gd name="connsiteY0" fmla="*/ 12179 h 3946525"/>
              <a:gd name="connsiteX1" fmla="*/ 5444953 w 5444953"/>
              <a:gd name="connsiteY1" fmla="*/ 0 h 3946525"/>
              <a:gd name="connsiteX2" fmla="*/ 5444953 w 5444953"/>
              <a:gd name="connsiteY2" fmla="*/ 3946525 h 3946525"/>
              <a:gd name="connsiteX3" fmla="*/ 914 w 5444953"/>
              <a:gd name="connsiteY3" fmla="*/ 3936297 h 3946525"/>
              <a:gd name="connsiteX4" fmla="*/ 5432791 w 5444953"/>
              <a:gd name="connsiteY4" fmla="*/ 12179 h 3946525"/>
              <a:gd name="connsiteX0" fmla="*/ 5433450 w 5445612"/>
              <a:gd name="connsiteY0" fmla="*/ 12179 h 3946525"/>
              <a:gd name="connsiteX1" fmla="*/ 5445612 w 5445612"/>
              <a:gd name="connsiteY1" fmla="*/ 0 h 3946525"/>
              <a:gd name="connsiteX2" fmla="*/ 5445612 w 5445612"/>
              <a:gd name="connsiteY2" fmla="*/ 3946525 h 3946525"/>
              <a:gd name="connsiteX3" fmla="*/ 1573 w 5445612"/>
              <a:gd name="connsiteY3" fmla="*/ 3936297 h 3946525"/>
              <a:gd name="connsiteX4" fmla="*/ 5433450 w 5445612"/>
              <a:gd name="connsiteY4" fmla="*/ 12179 h 3946525"/>
              <a:gd name="connsiteX0" fmla="*/ 5380034 w 5392196"/>
              <a:gd name="connsiteY0" fmla="*/ 12179 h 3946525"/>
              <a:gd name="connsiteX1" fmla="*/ 5392196 w 5392196"/>
              <a:gd name="connsiteY1" fmla="*/ 0 h 3946525"/>
              <a:gd name="connsiteX2" fmla="*/ 5392196 w 5392196"/>
              <a:gd name="connsiteY2" fmla="*/ 3946525 h 3946525"/>
              <a:gd name="connsiteX3" fmla="*/ 1631 w 5392196"/>
              <a:gd name="connsiteY3" fmla="*/ 3721509 h 3946525"/>
              <a:gd name="connsiteX4" fmla="*/ 5380034 w 5392196"/>
              <a:gd name="connsiteY4" fmla="*/ 12179 h 3946525"/>
              <a:gd name="connsiteX0" fmla="*/ 5420095 w 5432257"/>
              <a:gd name="connsiteY0" fmla="*/ 12179 h 3946525"/>
              <a:gd name="connsiteX1" fmla="*/ 5432257 w 5432257"/>
              <a:gd name="connsiteY1" fmla="*/ 0 h 3946525"/>
              <a:gd name="connsiteX2" fmla="*/ 5432257 w 5432257"/>
              <a:gd name="connsiteY2" fmla="*/ 3946525 h 3946525"/>
              <a:gd name="connsiteX3" fmla="*/ 1587 w 5432257"/>
              <a:gd name="connsiteY3" fmla="*/ 3946525 h 3946525"/>
              <a:gd name="connsiteX4" fmla="*/ 5420095 w 5432257"/>
              <a:gd name="connsiteY4" fmla="*/ 12179 h 3946525"/>
              <a:gd name="connsiteX0" fmla="*/ 5420095 w 5432257"/>
              <a:gd name="connsiteY0" fmla="*/ 12179 h 3946525"/>
              <a:gd name="connsiteX1" fmla="*/ 5432257 w 5432257"/>
              <a:gd name="connsiteY1" fmla="*/ 0 h 3946525"/>
              <a:gd name="connsiteX2" fmla="*/ 5432257 w 5432257"/>
              <a:gd name="connsiteY2" fmla="*/ 3946525 h 3946525"/>
              <a:gd name="connsiteX3" fmla="*/ 1587 w 5432257"/>
              <a:gd name="connsiteY3" fmla="*/ 3946525 h 3946525"/>
              <a:gd name="connsiteX4" fmla="*/ 5420095 w 5432257"/>
              <a:gd name="connsiteY4" fmla="*/ 12179 h 3946525"/>
              <a:gd name="connsiteX0" fmla="*/ 5420024 w 5432186"/>
              <a:gd name="connsiteY0" fmla="*/ 12179 h 3946525"/>
              <a:gd name="connsiteX1" fmla="*/ 5432186 w 5432186"/>
              <a:gd name="connsiteY1" fmla="*/ 0 h 3946525"/>
              <a:gd name="connsiteX2" fmla="*/ 5432186 w 5432186"/>
              <a:gd name="connsiteY2" fmla="*/ 3946525 h 3946525"/>
              <a:gd name="connsiteX3" fmla="*/ 1516 w 5432186"/>
              <a:gd name="connsiteY3" fmla="*/ 3946525 h 3946525"/>
              <a:gd name="connsiteX4" fmla="*/ 5420024 w 5432186"/>
              <a:gd name="connsiteY4" fmla="*/ 12179 h 3946525"/>
              <a:gd name="connsiteX0" fmla="*/ 5464554 w 5476716"/>
              <a:gd name="connsiteY0" fmla="*/ 12179 h 3946525"/>
              <a:gd name="connsiteX1" fmla="*/ 5476716 w 5476716"/>
              <a:gd name="connsiteY1" fmla="*/ 0 h 3946525"/>
              <a:gd name="connsiteX2" fmla="*/ 5476716 w 5476716"/>
              <a:gd name="connsiteY2" fmla="*/ 3946525 h 3946525"/>
              <a:gd name="connsiteX3" fmla="*/ 1474 w 5476716"/>
              <a:gd name="connsiteY3" fmla="*/ 3946525 h 3946525"/>
              <a:gd name="connsiteX4" fmla="*/ 5464554 w 5476716"/>
              <a:gd name="connsiteY4" fmla="*/ 12179 h 3946525"/>
              <a:gd name="connsiteX0" fmla="*/ 5463080 w 5475242"/>
              <a:gd name="connsiteY0" fmla="*/ 12179 h 3946525"/>
              <a:gd name="connsiteX1" fmla="*/ 5475242 w 5475242"/>
              <a:gd name="connsiteY1" fmla="*/ 0 h 3946525"/>
              <a:gd name="connsiteX2" fmla="*/ 5475242 w 5475242"/>
              <a:gd name="connsiteY2" fmla="*/ 3946525 h 3946525"/>
              <a:gd name="connsiteX3" fmla="*/ 0 w 5475242"/>
              <a:gd name="connsiteY3" fmla="*/ 3946525 h 3946525"/>
              <a:gd name="connsiteX4" fmla="*/ 5463080 w 5475242"/>
              <a:gd name="connsiteY4" fmla="*/ 12179 h 3946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75242" h="3946525">
                <a:moveTo>
                  <a:pt x="5463080" y="12179"/>
                </a:moveTo>
                <a:lnTo>
                  <a:pt x="5475242" y="0"/>
                </a:lnTo>
                <a:lnTo>
                  <a:pt x="5475242" y="3946525"/>
                </a:lnTo>
                <a:lnTo>
                  <a:pt x="0" y="3946525"/>
                </a:lnTo>
                <a:cubicBezTo>
                  <a:pt x="282730" y="2678807"/>
                  <a:pt x="1479627" y="206377"/>
                  <a:pt x="5463080" y="12179"/>
                </a:cubicBezTo>
                <a:close/>
              </a:path>
            </a:pathLst>
          </a:custGeom>
          <a:noFill/>
        </p:spPr>
        <p:txBody>
          <a:bodyPr vert="horz" lIns="0" tIns="0" rIns="0" bIns="0" anchor="ctr" anchorCtr="1"/>
          <a:lstStyle>
            <a:lvl1pPr marL="0" indent="0" algn="r">
              <a:buNone/>
              <a:defRPr sz="1300">
                <a:solidFill>
                  <a:srgbClr val="00A7B5"/>
                </a:solidFill>
              </a:defRPr>
            </a:lvl1pPr>
          </a:lstStyle>
          <a:p>
            <a:r>
              <a:rPr lang="en-US" dirty="0"/>
              <a:t>Click icon to insert photo</a:t>
            </a:r>
          </a:p>
        </p:txBody>
      </p:sp>
      <p:sp>
        <p:nvSpPr>
          <p:cNvPr id="7" name="Copyright"/>
          <p:cNvSpPr txBox="1"/>
          <p:nvPr userDrawn="1"/>
        </p:nvSpPr>
        <p:spPr>
          <a:xfrm>
            <a:off x="471996" y="4905628"/>
            <a:ext cx="2411875" cy="184666"/>
          </a:xfrm>
          <a:prstGeom prst="rect">
            <a:avLst/>
          </a:prstGeom>
          <a:noFill/>
        </p:spPr>
        <p:txBody>
          <a:bodyPr wrap="square" lIns="0" rIns="0" rtlCol="0" anchor="ctr" anchorCtr="0">
            <a:noAutofit/>
          </a:bodyPr>
          <a:lstStyle/>
          <a:p>
            <a:pPr algn="l"/>
            <a:r>
              <a:rPr lang="en-US" sz="600">
                <a:solidFill>
                  <a:schemeClr val="tx1"/>
                </a:solidFill>
              </a:rPr>
              <a:t>©2022 Grant Thornton Bharat LLP. Rights reserved.</a:t>
            </a:r>
            <a:endParaRPr lang="en-US" sz="600" dirty="0">
              <a:solidFill>
                <a:schemeClr val="tx1"/>
              </a:solidFill>
            </a:endParaRPr>
          </a:p>
        </p:txBody>
      </p:sp>
      <p:cxnSp>
        <p:nvCxnSpPr>
          <p:cNvPr id="8" name="Straight Connector 7"/>
          <p:cNvCxnSpPr/>
          <p:nvPr userDrawn="1"/>
        </p:nvCxnSpPr>
        <p:spPr>
          <a:xfrm>
            <a:off x="469370" y="4887834"/>
            <a:ext cx="2626255" cy="0"/>
          </a:xfrm>
          <a:prstGeom prst="line">
            <a:avLst/>
          </a:prstGeom>
          <a:ln w="19050" cap="rnd">
            <a:solidFill>
              <a:srgbClr val="4F2D7F"/>
            </a:solidFill>
          </a:ln>
          <a:effectLst/>
        </p:spPr>
        <p:style>
          <a:lnRef idx="2">
            <a:schemeClr val="accent1"/>
          </a:lnRef>
          <a:fillRef idx="0">
            <a:schemeClr val="accent1"/>
          </a:fillRef>
          <a:effectRef idx="1">
            <a:schemeClr val="accent1"/>
          </a:effectRef>
          <a:fontRef idx="minor">
            <a:schemeClr val="tx1"/>
          </a:fontRef>
        </p:style>
      </p:cxnSp>
      <p:sp>
        <p:nvSpPr>
          <p:cNvPr id="11" name="Text Placeholder 21"/>
          <p:cNvSpPr>
            <a:spLocks noGrp="1"/>
          </p:cNvSpPr>
          <p:nvPr>
            <p:ph type="body" sz="quarter" idx="10" hasCustomPrompt="1"/>
          </p:nvPr>
        </p:nvSpPr>
        <p:spPr>
          <a:xfrm>
            <a:off x="470699" y="3307079"/>
            <a:ext cx="4029864" cy="367445"/>
          </a:xfrm>
          <a:prstGeom prst="rect">
            <a:avLst/>
          </a:prstGeom>
        </p:spPr>
        <p:txBody>
          <a:bodyPr vert="horz" lIns="0"/>
          <a:lstStyle>
            <a:lvl1pPr marL="0" indent="0">
              <a:buNone/>
              <a:defRPr sz="2000" b="1">
                <a:solidFill>
                  <a:srgbClr val="00A7B5"/>
                </a:solidFill>
              </a:defRPr>
            </a:lvl1pPr>
          </a:lstStyle>
          <a:p>
            <a:pPr lvl="0"/>
            <a:r>
              <a:rPr lang="en-US" dirty="0"/>
              <a:t>Click to add name</a:t>
            </a:r>
          </a:p>
        </p:txBody>
      </p:sp>
      <p:sp>
        <p:nvSpPr>
          <p:cNvPr id="12" name="Text Placeholder 21"/>
          <p:cNvSpPr>
            <a:spLocks noGrp="1"/>
          </p:cNvSpPr>
          <p:nvPr>
            <p:ph type="body" sz="quarter" idx="11" hasCustomPrompt="1"/>
          </p:nvPr>
        </p:nvSpPr>
        <p:spPr>
          <a:xfrm>
            <a:off x="468313" y="3718560"/>
            <a:ext cx="4032250" cy="399414"/>
          </a:xfrm>
          <a:prstGeom prst="rect">
            <a:avLst/>
          </a:prstGeom>
        </p:spPr>
        <p:txBody>
          <a:bodyPr vert="horz" lIns="0"/>
          <a:lstStyle>
            <a:lvl1pPr marL="0" indent="0">
              <a:buNone/>
              <a:defRPr sz="1800" baseline="0">
                <a:solidFill>
                  <a:srgbClr val="00A7B5"/>
                </a:solidFill>
              </a:defRPr>
            </a:lvl1pPr>
          </a:lstStyle>
          <a:p>
            <a:pPr lvl="0"/>
            <a:r>
              <a:rPr lang="en-US" dirty="0"/>
              <a:t>Click to add position or firm</a:t>
            </a:r>
          </a:p>
        </p:txBody>
      </p:sp>
      <p:sp>
        <p:nvSpPr>
          <p:cNvPr id="14" name="Text Placeholder 3"/>
          <p:cNvSpPr>
            <a:spLocks noGrp="1"/>
          </p:cNvSpPr>
          <p:nvPr>
            <p:ph type="body" sz="quarter" idx="13" hasCustomPrompt="1"/>
          </p:nvPr>
        </p:nvSpPr>
        <p:spPr>
          <a:xfrm>
            <a:off x="474619" y="1359602"/>
            <a:ext cx="4025944" cy="1140712"/>
          </a:xfrm>
          <a:prstGeom prst="rect">
            <a:avLst/>
          </a:prstGeom>
        </p:spPr>
        <p:txBody>
          <a:bodyPr vert="horz" lIns="0" tIns="0" rIns="0" bIns="0"/>
          <a:lstStyle>
            <a:lvl1pPr marL="0" indent="0">
              <a:lnSpc>
                <a:spcPts val="4000"/>
              </a:lnSpc>
              <a:spcBef>
                <a:spcPts val="0"/>
              </a:spcBef>
              <a:buNone/>
              <a:defRPr sz="3000" b="1">
                <a:solidFill>
                  <a:srgbClr val="4F2D7F"/>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here to add </a:t>
            </a:r>
            <a:br>
              <a:rPr lang="en-US" dirty="0"/>
            </a:br>
            <a:r>
              <a:rPr lang="en-US" dirty="0"/>
              <a:t>title on this slide</a:t>
            </a:r>
          </a:p>
        </p:txBody>
      </p:sp>
      <p:pic>
        <p:nvPicPr>
          <p:cNvPr id="13" name="GTLogoNoTag" hidden="1">
            <a:extLst>
              <a:ext uri="{FF2B5EF4-FFF2-40B4-BE49-F238E27FC236}">
                <a16:creationId xmlns:a16="http://schemas.microsoft.com/office/drawing/2014/main" id="{0DEFB368-B217-4A16-9BFE-6CA85D72D845}"/>
              </a:ext>
            </a:extLst>
          </p:cNvPr>
          <p:cNvPicPr>
            <a:picLocks noChangeAspect="1"/>
          </p:cNvPicPr>
          <p:nvPr userDrawn="1"/>
        </p:nvPicPr>
        <p:blipFill>
          <a:blip r:embed="rId2"/>
          <a:stretch>
            <a:fillRect/>
          </a:stretch>
        </p:blipFill>
        <p:spPr>
          <a:xfrm>
            <a:off x="449366" y="426050"/>
            <a:ext cx="1961941" cy="638130"/>
          </a:xfrm>
          <a:prstGeom prst="rect">
            <a:avLst/>
          </a:prstGeom>
        </p:spPr>
      </p:pic>
      <p:sp>
        <p:nvSpPr>
          <p:cNvPr id="10" name="Rectangle 9">
            <a:extLst>
              <a:ext uri="{FF2B5EF4-FFF2-40B4-BE49-F238E27FC236}">
                <a16:creationId xmlns:a16="http://schemas.microsoft.com/office/drawing/2014/main" id="{F74FF79F-7CEA-4ED5-811E-3F2D167F5D4D}"/>
              </a:ext>
            </a:extLst>
          </p:cNvPr>
          <p:cNvSpPr/>
          <p:nvPr userDrawn="1"/>
        </p:nvSpPr>
        <p:spPr>
          <a:xfrm>
            <a:off x="9220200" y="0"/>
            <a:ext cx="1466850" cy="1851660"/>
          </a:xfrm>
          <a:prstGeom prst="rect">
            <a:avLst/>
          </a:prstGeom>
          <a:solidFill>
            <a:schemeClr val="bg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0" marR="0" lvl="0" indent="0" algn="l" defTabSz="457200" rtl="0" eaLnBrk="1" fontAlgn="auto" latinLnBrk="0" hangingPunct="1">
              <a:lnSpc>
                <a:spcPct val="100000"/>
              </a:lnSpc>
              <a:spcBef>
                <a:spcPts val="0"/>
              </a:spcBef>
              <a:spcAft>
                <a:spcPts val="600"/>
              </a:spcAft>
              <a:buClrTx/>
              <a:buSzTx/>
              <a:buFontTx/>
              <a:buNone/>
              <a:tabLst/>
              <a:defRPr/>
            </a:pPr>
            <a:r>
              <a:rPr lang="en-GB" sz="800" b="1" dirty="0"/>
              <a:t>PHOTO </a:t>
            </a:r>
            <a:br>
              <a:rPr lang="en-GB" sz="800" b="1" dirty="0"/>
            </a:br>
            <a:r>
              <a:rPr lang="en-GB" sz="800" b="1" dirty="0"/>
              <a:t>COVER OPTION </a:t>
            </a:r>
          </a:p>
          <a:p>
            <a:pPr lvl="0">
              <a:spcAft>
                <a:spcPts val="600"/>
              </a:spcAft>
            </a:pPr>
            <a:r>
              <a:rPr lang="en-GB" sz="800" b="0" dirty="0"/>
              <a:t>To insert a photo click on the image frame and then insert your photo using the </a:t>
            </a:r>
            <a:r>
              <a:rPr lang="en-GB" sz="800" b="0" dirty="0" err="1"/>
              <a:t>BrandCentral</a:t>
            </a:r>
            <a:r>
              <a:rPr lang="en-GB" sz="800" b="0" dirty="0"/>
              <a:t> button on your toolbar.</a:t>
            </a:r>
          </a:p>
          <a:p>
            <a:pPr lvl="0">
              <a:spcAft>
                <a:spcPts val="600"/>
              </a:spcAft>
            </a:pPr>
            <a:r>
              <a:rPr lang="en-GB" sz="800" b="0" dirty="0"/>
              <a:t>To scale, crop and move the photo, right click and choose the crop tool. You can now scale and move the photo to the desired position.</a:t>
            </a:r>
          </a:p>
        </p:txBody>
      </p:sp>
      <p:pic>
        <p:nvPicPr>
          <p:cNvPr id="17" name="Picture 1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42199" y="468323"/>
            <a:ext cx="1233151" cy="338061"/>
          </a:xfrm>
          <a:prstGeom prst="rect">
            <a:avLst/>
          </a:prstGeom>
        </p:spPr>
      </p:pic>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49366" y="453451"/>
            <a:ext cx="2130322" cy="396676"/>
          </a:xfrm>
          <a:prstGeom prst="rect">
            <a:avLst/>
          </a:prstGeom>
        </p:spPr>
      </p:pic>
    </p:spTree>
    <p:extLst>
      <p:ext uri="{BB962C8B-B14F-4D97-AF65-F5344CB8AC3E}">
        <p14:creationId xmlns:p14="http://schemas.microsoft.com/office/powerpoint/2010/main" val="37087222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s grey">
    <p:spTree>
      <p:nvGrpSpPr>
        <p:cNvPr id="1" name=""/>
        <p:cNvGrpSpPr/>
        <p:nvPr/>
      </p:nvGrpSpPr>
      <p:grpSpPr>
        <a:xfrm>
          <a:off x="0" y="0"/>
          <a:ext cx="0" cy="0"/>
          <a:chOff x="0" y="0"/>
          <a:chExt cx="0" cy="0"/>
        </a:xfrm>
      </p:grpSpPr>
      <p:sp>
        <p:nvSpPr>
          <p:cNvPr id="2" name="Title 1"/>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8" name="Rectangle 7"/>
          <p:cNvSpPr/>
          <p:nvPr userDrawn="1"/>
        </p:nvSpPr>
        <p:spPr>
          <a:xfrm>
            <a:off x="4500564" y="1466849"/>
            <a:ext cx="4175124" cy="2699999"/>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1" name="Oval 10"/>
          <p:cNvSpPr/>
          <p:nvPr userDrawn="1"/>
        </p:nvSpPr>
        <p:spPr>
          <a:xfrm>
            <a:off x="4279106" y="2595393"/>
            <a:ext cx="442913" cy="442913"/>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3" name="Text Placeholder 2"/>
          <p:cNvSpPr>
            <a:spLocks noGrp="1"/>
          </p:cNvSpPr>
          <p:nvPr>
            <p:ph type="body" sz="quarter" idx="10"/>
          </p:nvPr>
        </p:nvSpPr>
        <p:spPr>
          <a:xfrm>
            <a:off x="468313" y="1466849"/>
            <a:ext cx="4032250" cy="2700000"/>
          </a:xfrm>
          <a:solidFill>
            <a:schemeClr val="accent2"/>
          </a:solidFill>
        </p:spPr>
        <p:txBody>
          <a:bodyPr lIns="72000" tIns="72000" rIns="180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4" name="Text Placeholder 2"/>
          <p:cNvSpPr>
            <a:spLocks noGrp="1"/>
          </p:cNvSpPr>
          <p:nvPr>
            <p:ph type="body" sz="quarter" idx="11"/>
          </p:nvPr>
        </p:nvSpPr>
        <p:spPr>
          <a:xfrm>
            <a:off x="4783015" y="1466849"/>
            <a:ext cx="3892673" cy="2689226"/>
          </a:xfrm>
          <a:noFill/>
        </p:spPr>
        <p:txBody>
          <a:bodyPr lIns="72000" tIns="72000" rIns="72000" bIns="72000"/>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Slide Number Placeholder 3"/>
          <p:cNvSpPr>
            <a:spLocks noGrp="1"/>
          </p:cNvSpPr>
          <p:nvPr>
            <p:ph type="sldNum" sz="quarter" idx="12"/>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3836254290"/>
      </p:ext>
    </p:extLst>
  </p:cSld>
  <p:clrMapOvr>
    <a:masterClrMapping/>
  </p:clrMapOvr>
  <p:extLst>
    <p:ext uri="{DCECCB84-F9BA-43D5-87BE-67443E8EF086}">
      <p15:sldGuideLst xmlns:p15="http://schemas.microsoft.com/office/powerpoint/2012/main"/>
    </p:ext>
  </p:extLst>
</p:sldLayout>
</file>

<file path=ppt/slideLayouts/slideLayout200.xml><?xml version="1.0" encoding="utf-8"?>
<p:sldLayout xmlns:a="http://schemas.openxmlformats.org/drawingml/2006/main" xmlns:r="http://schemas.openxmlformats.org/officeDocument/2006/relationships" xmlns:p="http://schemas.openxmlformats.org/presentationml/2006/main" userDrawn="1">
  <p:cSld name="1_Purple Quote">
    <p:spTree>
      <p:nvGrpSpPr>
        <p:cNvPr id="1" name=""/>
        <p:cNvGrpSpPr/>
        <p:nvPr/>
      </p:nvGrpSpPr>
      <p:grpSpPr>
        <a:xfrm>
          <a:off x="0" y="0"/>
          <a:ext cx="0" cy="0"/>
          <a:chOff x="0" y="0"/>
          <a:chExt cx="0" cy="0"/>
        </a:xfrm>
      </p:grpSpPr>
      <p:sp>
        <p:nvSpPr>
          <p:cNvPr id="3" name="Slide Number Placeholder 2"/>
          <p:cNvSpPr>
            <a:spLocks noGrp="1"/>
          </p:cNvSpPr>
          <p:nvPr>
            <p:ph type="sldNum" sz="quarter" idx="19"/>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138145060"/>
      </p:ext>
    </p:extLst>
  </p:cSld>
  <p:clrMapOvr>
    <a:masterClrMapping/>
  </p:clrMapOvr>
  <p:extLst>
    <p:ext uri="{DCECCB84-F9BA-43D5-87BE-67443E8EF086}">
      <p15:sldGuideLst xmlns:p15="http://schemas.microsoft.com/office/powerpoint/2012/main"/>
    </p:ext>
  </p:extLst>
</p:sldLayout>
</file>

<file path=ppt/slideLayouts/slideLayout201.xml><?xml version="1.0" encoding="utf-8"?>
<p:sldLayout xmlns:a="http://schemas.openxmlformats.org/drawingml/2006/main" xmlns:r="http://schemas.openxmlformats.org/officeDocument/2006/relationships" xmlns:p="http://schemas.openxmlformats.org/presentationml/2006/main" userDrawn="1">
  <p:cSld name="with img">
    <p:spTree>
      <p:nvGrpSpPr>
        <p:cNvPr id="1" name=""/>
        <p:cNvGrpSpPr/>
        <p:nvPr/>
      </p:nvGrpSpPr>
      <p:grpSpPr>
        <a:xfrm>
          <a:off x="0" y="0"/>
          <a:ext cx="0" cy="0"/>
          <a:chOff x="0" y="0"/>
          <a:chExt cx="0" cy="0"/>
        </a:xfrm>
      </p:grpSpPr>
      <p:sp>
        <p:nvSpPr>
          <p:cNvPr id="2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Picture Placeholder 2">
            <a:extLst>
              <a:ext uri="{FF2B5EF4-FFF2-40B4-BE49-F238E27FC236}">
                <a16:creationId xmlns:a16="http://schemas.microsoft.com/office/drawing/2014/main" id="{C22BE655-167C-1243-BB24-2A68DE38AA92}"/>
              </a:ext>
            </a:extLst>
          </p:cNvPr>
          <p:cNvSpPr>
            <a:spLocks noGrp="1"/>
          </p:cNvSpPr>
          <p:nvPr>
            <p:ph type="pic" sz="quarter" idx="10"/>
          </p:nvPr>
        </p:nvSpPr>
        <p:spPr>
          <a:xfrm>
            <a:off x="372197" y="1816793"/>
            <a:ext cx="1510308" cy="1510308"/>
          </a:xfrm>
          <a:solidFill>
            <a:schemeClr val="accent6"/>
          </a:solidFill>
        </p:spPr>
        <p:txBody>
          <a:bodyPr>
            <a:normAutofit/>
          </a:bodyPr>
          <a:lstStyle>
            <a:lvl1pPr marL="0" indent="0" algn="ctr">
              <a:buNone/>
              <a:defRPr sz="600">
                <a:solidFill>
                  <a:schemeClr val="tx2"/>
                </a:solidFill>
                <a:latin typeface="Barlow" pitchFamily="2" charset="77"/>
              </a:defRPr>
            </a:lvl1pPr>
          </a:lstStyle>
          <a:p>
            <a:endParaRPr lang="en-RU"/>
          </a:p>
        </p:txBody>
      </p:sp>
      <p:sp>
        <p:nvSpPr>
          <p:cNvPr id="5" name="Picture Placeholder 2">
            <a:extLst>
              <a:ext uri="{FF2B5EF4-FFF2-40B4-BE49-F238E27FC236}">
                <a16:creationId xmlns:a16="http://schemas.microsoft.com/office/drawing/2014/main" id="{63CE5A8B-2695-1B4D-AAAF-9C267B78F76E}"/>
              </a:ext>
            </a:extLst>
          </p:cNvPr>
          <p:cNvSpPr>
            <a:spLocks noGrp="1"/>
          </p:cNvSpPr>
          <p:nvPr>
            <p:ph type="pic" sz="quarter" idx="11"/>
          </p:nvPr>
        </p:nvSpPr>
        <p:spPr>
          <a:xfrm>
            <a:off x="2103113" y="1816793"/>
            <a:ext cx="1510308" cy="1510308"/>
          </a:xfrm>
          <a:solidFill>
            <a:schemeClr val="accent6"/>
          </a:solidFill>
        </p:spPr>
        <p:txBody>
          <a:bodyPr>
            <a:normAutofit/>
          </a:bodyPr>
          <a:lstStyle>
            <a:lvl1pPr marL="0" indent="0" algn="ctr">
              <a:buNone/>
              <a:defRPr sz="600">
                <a:solidFill>
                  <a:schemeClr val="tx2"/>
                </a:solidFill>
                <a:latin typeface="Barlow" pitchFamily="2" charset="77"/>
              </a:defRPr>
            </a:lvl1pPr>
          </a:lstStyle>
          <a:p>
            <a:endParaRPr lang="en-RU"/>
          </a:p>
        </p:txBody>
      </p:sp>
      <p:sp>
        <p:nvSpPr>
          <p:cNvPr id="6" name="Picture Placeholder 2">
            <a:extLst>
              <a:ext uri="{FF2B5EF4-FFF2-40B4-BE49-F238E27FC236}">
                <a16:creationId xmlns:a16="http://schemas.microsoft.com/office/drawing/2014/main" id="{9C4502E9-7EB1-D747-A094-29A40922785F}"/>
              </a:ext>
            </a:extLst>
          </p:cNvPr>
          <p:cNvSpPr>
            <a:spLocks noGrp="1"/>
          </p:cNvSpPr>
          <p:nvPr>
            <p:ph type="pic" sz="quarter" idx="12"/>
          </p:nvPr>
        </p:nvSpPr>
        <p:spPr>
          <a:xfrm>
            <a:off x="3834028" y="1816793"/>
            <a:ext cx="1510308" cy="1510308"/>
          </a:xfrm>
          <a:solidFill>
            <a:schemeClr val="accent6"/>
          </a:solidFill>
        </p:spPr>
        <p:txBody>
          <a:bodyPr>
            <a:normAutofit/>
          </a:bodyPr>
          <a:lstStyle>
            <a:lvl1pPr marL="0" indent="0" algn="ctr">
              <a:buNone/>
              <a:defRPr sz="600">
                <a:solidFill>
                  <a:schemeClr val="tx2"/>
                </a:solidFill>
                <a:latin typeface="Barlow" pitchFamily="2" charset="77"/>
              </a:defRPr>
            </a:lvl1pPr>
          </a:lstStyle>
          <a:p>
            <a:endParaRPr lang="en-RU"/>
          </a:p>
        </p:txBody>
      </p:sp>
      <p:sp>
        <p:nvSpPr>
          <p:cNvPr id="7" name="Picture Placeholder 2">
            <a:extLst>
              <a:ext uri="{FF2B5EF4-FFF2-40B4-BE49-F238E27FC236}">
                <a16:creationId xmlns:a16="http://schemas.microsoft.com/office/drawing/2014/main" id="{9D6E1AE9-2364-294C-B53E-D7C8A6F6BB67}"/>
              </a:ext>
            </a:extLst>
          </p:cNvPr>
          <p:cNvSpPr>
            <a:spLocks noGrp="1"/>
          </p:cNvSpPr>
          <p:nvPr>
            <p:ph type="pic" sz="quarter" idx="13"/>
          </p:nvPr>
        </p:nvSpPr>
        <p:spPr>
          <a:xfrm>
            <a:off x="5564943" y="1816793"/>
            <a:ext cx="1510308" cy="1510308"/>
          </a:xfrm>
          <a:solidFill>
            <a:schemeClr val="accent6"/>
          </a:solidFill>
        </p:spPr>
        <p:txBody>
          <a:bodyPr>
            <a:normAutofit/>
          </a:bodyPr>
          <a:lstStyle>
            <a:lvl1pPr marL="0" indent="0" algn="ctr">
              <a:buNone/>
              <a:defRPr sz="600">
                <a:solidFill>
                  <a:schemeClr val="tx2"/>
                </a:solidFill>
                <a:latin typeface="Barlow" pitchFamily="2" charset="77"/>
              </a:defRPr>
            </a:lvl1pPr>
          </a:lstStyle>
          <a:p>
            <a:endParaRPr lang="en-RU"/>
          </a:p>
        </p:txBody>
      </p:sp>
      <p:sp>
        <p:nvSpPr>
          <p:cNvPr id="8" name="Picture Placeholder 2">
            <a:extLst>
              <a:ext uri="{FF2B5EF4-FFF2-40B4-BE49-F238E27FC236}">
                <a16:creationId xmlns:a16="http://schemas.microsoft.com/office/drawing/2014/main" id="{9AC05FDA-40FE-E146-B87D-47DA6BDF18C6}"/>
              </a:ext>
            </a:extLst>
          </p:cNvPr>
          <p:cNvSpPr>
            <a:spLocks noGrp="1"/>
          </p:cNvSpPr>
          <p:nvPr>
            <p:ph type="pic" sz="quarter" idx="14"/>
          </p:nvPr>
        </p:nvSpPr>
        <p:spPr>
          <a:xfrm>
            <a:off x="7295858" y="1816793"/>
            <a:ext cx="1510308" cy="1510308"/>
          </a:xfrm>
          <a:solidFill>
            <a:schemeClr val="accent6"/>
          </a:solidFill>
        </p:spPr>
        <p:txBody>
          <a:bodyPr>
            <a:normAutofit/>
          </a:bodyPr>
          <a:lstStyle>
            <a:lvl1pPr marL="0" indent="0" algn="ctr">
              <a:buNone/>
              <a:defRPr sz="600">
                <a:solidFill>
                  <a:schemeClr val="tx2"/>
                </a:solidFill>
                <a:latin typeface="Barlow" pitchFamily="2" charset="77"/>
              </a:defRPr>
            </a:lvl1pPr>
          </a:lstStyle>
          <a:p>
            <a:endParaRPr lang="en-RU"/>
          </a:p>
        </p:txBody>
      </p:sp>
    </p:spTree>
    <p:extLst>
      <p:ext uri="{BB962C8B-B14F-4D97-AF65-F5344CB8AC3E}">
        <p14:creationId xmlns:p14="http://schemas.microsoft.com/office/powerpoint/2010/main" val="1543282079"/>
      </p:ext>
    </p:extLst>
  </p:cSld>
  <p:clrMapOvr>
    <a:masterClrMapping/>
  </p:clrMapOvr>
  <p:transition spd="med"/>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Title - No content">
    <p:spTree>
      <p:nvGrpSpPr>
        <p:cNvPr id="1" name=""/>
        <p:cNvGrpSpPr/>
        <p:nvPr/>
      </p:nvGrpSpPr>
      <p:grpSpPr>
        <a:xfrm>
          <a:off x="0" y="0"/>
          <a:ext cx="0" cy="0"/>
          <a:chOff x="0" y="0"/>
          <a:chExt cx="0" cy="0"/>
        </a:xfrm>
      </p:grpSpPr>
      <p:sp>
        <p:nvSpPr>
          <p:cNvPr id="4" name="Title 3"/>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5" name="Slide Number Placeholder 4"/>
          <p:cNvSpPr>
            <a:spLocks noGrp="1"/>
          </p:cNvSpPr>
          <p:nvPr>
            <p:ph type="sldNum" sz="quarter" idx="10"/>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863106041"/>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Title + Bullet list">
    <p:spTree>
      <p:nvGrpSpPr>
        <p:cNvPr id="1" name=""/>
        <p:cNvGrpSpPr/>
        <p:nvPr/>
      </p:nvGrpSpPr>
      <p:grpSpPr>
        <a:xfrm>
          <a:off x="0" y="0"/>
          <a:ext cx="0" cy="0"/>
          <a:chOff x="0" y="0"/>
          <a:chExt cx="0" cy="0"/>
        </a:xfrm>
      </p:grpSpPr>
      <p:sp>
        <p:nvSpPr>
          <p:cNvPr id="6" name="Title 5"/>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3" name="Text Placeholder 2"/>
          <p:cNvSpPr>
            <a:spLocks noGrp="1"/>
          </p:cNvSpPr>
          <p:nvPr>
            <p:ph type="body" sz="quarter" idx="10"/>
          </p:nvPr>
        </p:nvSpPr>
        <p:spPr>
          <a:xfrm>
            <a:off x="727788" y="1089162"/>
            <a:ext cx="8206318" cy="322897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Slide Number Placeholder 3"/>
          <p:cNvSpPr>
            <a:spLocks noGrp="1"/>
          </p:cNvSpPr>
          <p:nvPr>
            <p:ph type="sldNum" sz="quarter" idx="11"/>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2648008153"/>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Title + Bullets + Image">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5394325" y="1466850"/>
            <a:ext cx="3281364" cy="3228976"/>
          </a:xfrm>
          <a:prstGeom prst="rect">
            <a:avLst/>
          </a:prstGeom>
          <a:noFill/>
        </p:spPr>
        <p:txBody>
          <a:bodyPr lIns="0" tIns="0" rIns="0" bIns="0" anchor="ctr" anchorCtr="1"/>
          <a:lstStyle>
            <a:lvl1pPr marL="0" indent="0">
              <a:buNone/>
              <a:defRPr sz="1200" baseline="0">
                <a:solidFill>
                  <a:srgbClr val="00A7B5"/>
                </a:solidFill>
              </a:defRPr>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dirty="0"/>
              <a:t>Click icon to insert illustration</a:t>
            </a:r>
          </a:p>
        </p:txBody>
      </p:sp>
      <p:sp>
        <p:nvSpPr>
          <p:cNvPr id="3" name="Title 2"/>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6" name="Text Placeholder 5"/>
          <p:cNvSpPr>
            <a:spLocks noGrp="1"/>
          </p:cNvSpPr>
          <p:nvPr>
            <p:ph type="body" sz="quarter" idx="11"/>
          </p:nvPr>
        </p:nvSpPr>
        <p:spPr>
          <a:xfrm>
            <a:off x="469369" y="1466850"/>
            <a:ext cx="4691594" cy="322897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Slide Number Placeholder 3"/>
          <p:cNvSpPr>
            <a:spLocks noGrp="1"/>
          </p:cNvSpPr>
          <p:nvPr>
            <p:ph type="sldNum" sz="quarter" idx="12"/>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1360629853"/>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Text + Quote">
    <p:spTree>
      <p:nvGrpSpPr>
        <p:cNvPr id="1" name=""/>
        <p:cNvGrpSpPr/>
        <p:nvPr/>
      </p:nvGrpSpPr>
      <p:grpSpPr>
        <a:xfrm>
          <a:off x="0" y="0"/>
          <a:ext cx="0" cy="0"/>
          <a:chOff x="0" y="0"/>
          <a:chExt cx="0" cy="0"/>
        </a:xfrm>
      </p:grpSpPr>
      <p:sp>
        <p:nvSpPr>
          <p:cNvPr id="12" name="Text Placeholder 4"/>
          <p:cNvSpPr>
            <a:spLocks noGrp="1"/>
          </p:cNvSpPr>
          <p:nvPr>
            <p:ph type="body" sz="quarter" idx="15"/>
          </p:nvPr>
        </p:nvSpPr>
        <p:spPr>
          <a:xfrm>
            <a:off x="4754880" y="1466849"/>
            <a:ext cx="3920808" cy="3228975"/>
          </a:xfrm>
        </p:spPr>
        <p:txBody>
          <a:bodyPr anchor="ctr" anchorCtr="1"/>
          <a:lstStyle>
            <a:lvl1pPr marL="0" indent="0" algn="ctr">
              <a:buNone/>
              <a:defRPr>
                <a:solidFill>
                  <a:schemeClr val="accent1"/>
                </a:solidFill>
              </a:defRPr>
            </a:lvl1pPr>
            <a:lvl2pPr marL="0" indent="0" algn="ctr">
              <a:buNone/>
              <a:defRPr>
                <a:solidFill>
                  <a:schemeClr val="accent1"/>
                </a:solidFill>
              </a:defRPr>
            </a:lvl2pPr>
            <a:lvl3pPr marL="0" indent="0" algn="ctr">
              <a:buNone/>
              <a:defRPr>
                <a:solidFill>
                  <a:schemeClr val="accent1"/>
                </a:solidFill>
              </a:defRPr>
            </a:lvl3pPr>
            <a:lvl4pPr marL="0" indent="0" algn="ctr">
              <a:buNone/>
              <a:defRPr>
                <a:solidFill>
                  <a:schemeClr val="accent1"/>
                </a:solidFill>
              </a:defRPr>
            </a:lvl4pPr>
            <a:lvl5pPr marL="0" indent="0" algn="l">
              <a:buNone/>
              <a:defRPr sz="2600">
                <a:solidFill>
                  <a:schemeClr val="accent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cxnSp>
        <p:nvCxnSpPr>
          <p:cNvPr id="11" name="Straight Connector 10"/>
          <p:cNvCxnSpPr>
            <a:cxnSpLocks/>
          </p:cNvCxnSpPr>
          <p:nvPr userDrawn="1"/>
        </p:nvCxnSpPr>
        <p:spPr>
          <a:xfrm>
            <a:off x="4593047" y="1466850"/>
            <a:ext cx="15498" cy="3228976"/>
          </a:xfrm>
          <a:prstGeom prst="line">
            <a:avLst/>
          </a:prstGeom>
          <a:ln w="7620">
            <a:solidFill>
              <a:srgbClr val="4F2D7F"/>
            </a:solidFill>
          </a:ln>
          <a:effectLst/>
        </p:spPr>
        <p:style>
          <a:lnRef idx="2">
            <a:schemeClr val="accent1"/>
          </a:lnRef>
          <a:fillRef idx="0">
            <a:schemeClr val="accent1"/>
          </a:fillRef>
          <a:effectRef idx="1">
            <a:schemeClr val="accent1"/>
          </a:effectRef>
          <a:fontRef idx="minor">
            <a:schemeClr val="tx1"/>
          </a:fontRef>
        </p:style>
      </p:cxnSp>
      <p:sp>
        <p:nvSpPr>
          <p:cNvPr id="4" name="Title 3"/>
          <p:cNvSpPr>
            <a:spLocks noGrp="1"/>
          </p:cNvSpPr>
          <p:nvPr>
            <p:ph type="title"/>
          </p:nvPr>
        </p:nvSpPr>
        <p:spPr>
          <a:xfrm>
            <a:off x="471996" y="359571"/>
            <a:ext cx="8203692" cy="843754"/>
          </a:xfrm>
          <a:prstGeom prst="rect">
            <a:avLst/>
          </a:prstGeom>
        </p:spPr>
        <p:txBody>
          <a:bodyPr/>
          <a:lstStyle/>
          <a:p>
            <a:r>
              <a:rPr lang="en-US" dirty="0"/>
              <a:t>Click to edit Master title style</a:t>
            </a:r>
            <a:endParaRPr lang="en-GB" dirty="0"/>
          </a:p>
        </p:txBody>
      </p:sp>
      <p:sp>
        <p:nvSpPr>
          <p:cNvPr id="7" name="Text Placeholder 6"/>
          <p:cNvSpPr>
            <a:spLocks noGrp="1"/>
          </p:cNvSpPr>
          <p:nvPr>
            <p:ph type="body" sz="quarter" idx="16"/>
          </p:nvPr>
        </p:nvSpPr>
        <p:spPr>
          <a:xfrm>
            <a:off x="469371" y="1466849"/>
            <a:ext cx="3988330" cy="322897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3" name="Freeform 5"/>
          <p:cNvSpPr>
            <a:spLocks noEditPoints="1"/>
          </p:cNvSpPr>
          <p:nvPr userDrawn="1"/>
        </p:nvSpPr>
        <p:spPr bwMode="auto">
          <a:xfrm>
            <a:off x="6535738" y="1593851"/>
            <a:ext cx="361950" cy="268288"/>
          </a:xfrm>
          <a:custGeom>
            <a:avLst/>
            <a:gdLst>
              <a:gd name="T0" fmla="*/ 1416 w 1416"/>
              <a:gd name="T1" fmla="*/ 737 h 1055"/>
              <a:gd name="T2" fmla="*/ 1416 w 1416"/>
              <a:gd name="T3" fmla="*/ 737 h 1055"/>
              <a:gd name="T4" fmla="*/ 1104 w 1416"/>
              <a:gd name="T5" fmla="*/ 431 h 1055"/>
              <a:gd name="T6" fmla="*/ 1023 w 1416"/>
              <a:gd name="T7" fmla="*/ 452 h 1055"/>
              <a:gd name="T8" fmla="*/ 1400 w 1416"/>
              <a:gd name="T9" fmla="*/ 199 h 1055"/>
              <a:gd name="T10" fmla="*/ 1400 w 1416"/>
              <a:gd name="T11" fmla="*/ 0 h 1055"/>
              <a:gd name="T12" fmla="*/ 756 w 1416"/>
              <a:gd name="T13" fmla="*/ 652 h 1055"/>
              <a:gd name="T14" fmla="*/ 1104 w 1416"/>
              <a:gd name="T15" fmla="*/ 1055 h 1055"/>
              <a:gd name="T16" fmla="*/ 1416 w 1416"/>
              <a:gd name="T17" fmla="*/ 737 h 1055"/>
              <a:gd name="T18" fmla="*/ 659 w 1416"/>
              <a:gd name="T19" fmla="*/ 737 h 1055"/>
              <a:gd name="T20" fmla="*/ 659 w 1416"/>
              <a:gd name="T21" fmla="*/ 737 h 1055"/>
              <a:gd name="T22" fmla="*/ 348 w 1416"/>
              <a:gd name="T23" fmla="*/ 431 h 1055"/>
              <a:gd name="T24" fmla="*/ 267 w 1416"/>
              <a:gd name="T25" fmla="*/ 452 h 1055"/>
              <a:gd name="T26" fmla="*/ 643 w 1416"/>
              <a:gd name="T27" fmla="*/ 199 h 1055"/>
              <a:gd name="T28" fmla="*/ 643 w 1416"/>
              <a:gd name="T29" fmla="*/ 0 h 1055"/>
              <a:gd name="T30" fmla="*/ 0 w 1416"/>
              <a:gd name="T31" fmla="*/ 652 h 1055"/>
              <a:gd name="T32" fmla="*/ 348 w 1416"/>
              <a:gd name="T33" fmla="*/ 1055 h 1055"/>
              <a:gd name="T34" fmla="*/ 659 w 1416"/>
              <a:gd name="T35" fmla="*/ 737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6" h="1055">
                <a:moveTo>
                  <a:pt x="1416" y="737"/>
                </a:moveTo>
                <a:lnTo>
                  <a:pt x="1416" y="737"/>
                </a:lnTo>
                <a:cubicBezTo>
                  <a:pt x="1416" y="566"/>
                  <a:pt x="1295" y="431"/>
                  <a:pt x="1104" y="431"/>
                </a:cubicBezTo>
                <a:cubicBezTo>
                  <a:pt x="1072" y="431"/>
                  <a:pt x="1031" y="444"/>
                  <a:pt x="1023" y="452"/>
                </a:cubicBezTo>
                <a:cubicBezTo>
                  <a:pt x="1040" y="329"/>
                  <a:pt x="1137" y="199"/>
                  <a:pt x="1400" y="199"/>
                </a:cubicBezTo>
                <a:lnTo>
                  <a:pt x="1400" y="0"/>
                </a:lnTo>
                <a:cubicBezTo>
                  <a:pt x="991" y="3"/>
                  <a:pt x="756" y="174"/>
                  <a:pt x="756" y="652"/>
                </a:cubicBezTo>
                <a:cubicBezTo>
                  <a:pt x="756" y="892"/>
                  <a:pt x="894" y="1055"/>
                  <a:pt x="1104" y="1055"/>
                </a:cubicBezTo>
                <a:cubicBezTo>
                  <a:pt x="1278" y="1055"/>
                  <a:pt x="1416" y="913"/>
                  <a:pt x="1416" y="737"/>
                </a:cubicBezTo>
                <a:close/>
                <a:moveTo>
                  <a:pt x="659" y="737"/>
                </a:moveTo>
                <a:lnTo>
                  <a:pt x="659" y="737"/>
                </a:lnTo>
                <a:cubicBezTo>
                  <a:pt x="659" y="566"/>
                  <a:pt x="538" y="431"/>
                  <a:pt x="348" y="431"/>
                </a:cubicBezTo>
                <a:cubicBezTo>
                  <a:pt x="315" y="431"/>
                  <a:pt x="275" y="444"/>
                  <a:pt x="267" y="452"/>
                </a:cubicBezTo>
                <a:cubicBezTo>
                  <a:pt x="283" y="329"/>
                  <a:pt x="380" y="199"/>
                  <a:pt x="643" y="199"/>
                </a:cubicBezTo>
                <a:lnTo>
                  <a:pt x="643" y="0"/>
                </a:lnTo>
                <a:cubicBezTo>
                  <a:pt x="234" y="3"/>
                  <a:pt x="0" y="174"/>
                  <a:pt x="0" y="652"/>
                </a:cubicBezTo>
                <a:cubicBezTo>
                  <a:pt x="0" y="892"/>
                  <a:pt x="137" y="1055"/>
                  <a:pt x="348" y="1055"/>
                </a:cubicBezTo>
                <a:cubicBezTo>
                  <a:pt x="522" y="1055"/>
                  <a:pt x="659" y="913"/>
                  <a:pt x="659" y="73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a:p>
        </p:txBody>
      </p:sp>
      <p:sp>
        <p:nvSpPr>
          <p:cNvPr id="15" name="Freeform 9"/>
          <p:cNvSpPr>
            <a:spLocks noEditPoints="1"/>
          </p:cNvSpPr>
          <p:nvPr userDrawn="1"/>
        </p:nvSpPr>
        <p:spPr bwMode="auto">
          <a:xfrm>
            <a:off x="6535738" y="4140201"/>
            <a:ext cx="361950" cy="269875"/>
          </a:xfrm>
          <a:custGeom>
            <a:avLst/>
            <a:gdLst>
              <a:gd name="T0" fmla="*/ 0 w 1416"/>
              <a:gd name="T1" fmla="*/ 317 h 1056"/>
              <a:gd name="T2" fmla="*/ 0 w 1416"/>
              <a:gd name="T3" fmla="*/ 317 h 1056"/>
              <a:gd name="T4" fmla="*/ 311 w 1416"/>
              <a:gd name="T5" fmla="*/ 623 h 1056"/>
              <a:gd name="T6" fmla="*/ 392 w 1416"/>
              <a:gd name="T7" fmla="*/ 603 h 1056"/>
              <a:gd name="T8" fmla="*/ 16 w 1416"/>
              <a:gd name="T9" fmla="*/ 856 h 1056"/>
              <a:gd name="T10" fmla="*/ 16 w 1416"/>
              <a:gd name="T11" fmla="*/ 1056 h 1056"/>
              <a:gd name="T12" fmla="*/ 659 w 1416"/>
              <a:gd name="T13" fmla="*/ 403 h 1056"/>
              <a:gd name="T14" fmla="*/ 311 w 1416"/>
              <a:gd name="T15" fmla="*/ 0 h 1056"/>
              <a:gd name="T16" fmla="*/ 0 w 1416"/>
              <a:gd name="T17" fmla="*/ 317 h 1056"/>
              <a:gd name="T18" fmla="*/ 756 w 1416"/>
              <a:gd name="T19" fmla="*/ 317 h 1056"/>
              <a:gd name="T20" fmla="*/ 756 w 1416"/>
              <a:gd name="T21" fmla="*/ 317 h 1056"/>
              <a:gd name="T22" fmla="*/ 1068 w 1416"/>
              <a:gd name="T23" fmla="*/ 623 h 1056"/>
              <a:gd name="T24" fmla="*/ 1149 w 1416"/>
              <a:gd name="T25" fmla="*/ 603 h 1056"/>
              <a:gd name="T26" fmla="*/ 772 w 1416"/>
              <a:gd name="T27" fmla="*/ 856 h 1056"/>
              <a:gd name="T28" fmla="*/ 772 w 1416"/>
              <a:gd name="T29" fmla="*/ 1056 h 1056"/>
              <a:gd name="T30" fmla="*/ 1416 w 1416"/>
              <a:gd name="T31" fmla="*/ 403 h 1056"/>
              <a:gd name="T32" fmla="*/ 1068 w 1416"/>
              <a:gd name="T33" fmla="*/ 0 h 1056"/>
              <a:gd name="T34" fmla="*/ 756 w 1416"/>
              <a:gd name="T35" fmla="*/ 317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6" h="1056">
                <a:moveTo>
                  <a:pt x="0" y="317"/>
                </a:moveTo>
                <a:lnTo>
                  <a:pt x="0" y="317"/>
                </a:lnTo>
                <a:cubicBezTo>
                  <a:pt x="0" y="488"/>
                  <a:pt x="121" y="623"/>
                  <a:pt x="311" y="623"/>
                </a:cubicBezTo>
                <a:cubicBezTo>
                  <a:pt x="343" y="623"/>
                  <a:pt x="384" y="611"/>
                  <a:pt x="392" y="603"/>
                </a:cubicBezTo>
                <a:cubicBezTo>
                  <a:pt x="376" y="725"/>
                  <a:pt x="279" y="856"/>
                  <a:pt x="16" y="856"/>
                </a:cubicBezTo>
                <a:lnTo>
                  <a:pt x="16" y="1056"/>
                </a:lnTo>
                <a:cubicBezTo>
                  <a:pt x="424" y="1051"/>
                  <a:pt x="659" y="880"/>
                  <a:pt x="659" y="403"/>
                </a:cubicBezTo>
                <a:cubicBezTo>
                  <a:pt x="659" y="162"/>
                  <a:pt x="522" y="0"/>
                  <a:pt x="311" y="0"/>
                </a:cubicBezTo>
                <a:cubicBezTo>
                  <a:pt x="137" y="0"/>
                  <a:pt x="0" y="142"/>
                  <a:pt x="0" y="317"/>
                </a:cubicBezTo>
                <a:close/>
                <a:moveTo>
                  <a:pt x="756" y="317"/>
                </a:moveTo>
                <a:lnTo>
                  <a:pt x="756" y="317"/>
                </a:lnTo>
                <a:cubicBezTo>
                  <a:pt x="756" y="488"/>
                  <a:pt x="878" y="623"/>
                  <a:pt x="1068" y="623"/>
                </a:cubicBezTo>
                <a:cubicBezTo>
                  <a:pt x="1100" y="623"/>
                  <a:pt x="1141" y="611"/>
                  <a:pt x="1149" y="603"/>
                </a:cubicBezTo>
                <a:cubicBezTo>
                  <a:pt x="1133" y="725"/>
                  <a:pt x="1036" y="856"/>
                  <a:pt x="772" y="856"/>
                </a:cubicBezTo>
                <a:lnTo>
                  <a:pt x="772" y="1056"/>
                </a:lnTo>
                <a:cubicBezTo>
                  <a:pt x="1181" y="1051"/>
                  <a:pt x="1416" y="880"/>
                  <a:pt x="1416" y="403"/>
                </a:cubicBezTo>
                <a:cubicBezTo>
                  <a:pt x="1416" y="162"/>
                  <a:pt x="1278" y="0"/>
                  <a:pt x="1068" y="0"/>
                </a:cubicBezTo>
                <a:cubicBezTo>
                  <a:pt x="894" y="0"/>
                  <a:pt x="756" y="142"/>
                  <a:pt x="756" y="31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a:p>
        </p:txBody>
      </p:sp>
      <p:sp>
        <p:nvSpPr>
          <p:cNvPr id="3" name="Slide Number Placeholder 2"/>
          <p:cNvSpPr>
            <a:spLocks noGrp="1"/>
          </p:cNvSpPr>
          <p:nvPr>
            <p:ph type="sldNum" sz="quarter" idx="17"/>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3860720151"/>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Image + Quote">
    <p:spTree>
      <p:nvGrpSpPr>
        <p:cNvPr id="1" name=""/>
        <p:cNvGrpSpPr/>
        <p:nvPr/>
      </p:nvGrpSpPr>
      <p:grpSpPr>
        <a:xfrm>
          <a:off x="0" y="0"/>
          <a:ext cx="0" cy="0"/>
          <a:chOff x="0" y="0"/>
          <a:chExt cx="0" cy="0"/>
        </a:xfrm>
      </p:grpSpPr>
      <p:sp>
        <p:nvSpPr>
          <p:cNvPr id="2" name="Rectangle 1"/>
          <p:cNvSpPr/>
          <p:nvPr userDrawn="1"/>
        </p:nvSpPr>
        <p:spPr>
          <a:xfrm>
            <a:off x="4679950" y="1466851"/>
            <a:ext cx="3996000" cy="3228975"/>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8" name="Picture Placeholder 7"/>
          <p:cNvSpPr>
            <a:spLocks noGrp="1"/>
          </p:cNvSpPr>
          <p:nvPr>
            <p:ph type="pic" sz="quarter" idx="17" hasCustomPrompt="1"/>
          </p:nvPr>
        </p:nvSpPr>
        <p:spPr>
          <a:xfrm>
            <a:off x="468314" y="1466851"/>
            <a:ext cx="3989387" cy="3228974"/>
          </a:xfrm>
          <a:noFill/>
        </p:spPr>
        <p:txBody>
          <a:bodyPr anchor="ctr" anchorCtr="1"/>
          <a:lstStyle>
            <a:lvl1pPr marL="0" marR="0" indent="0" algn="l" defTabSz="457189" rtl="0" eaLnBrk="1" fontAlgn="auto" latinLnBrk="0" hangingPunct="1">
              <a:lnSpc>
                <a:spcPct val="100000"/>
              </a:lnSpc>
              <a:spcBef>
                <a:spcPts val="576"/>
              </a:spcBef>
              <a:spcAft>
                <a:spcPts val="0"/>
              </a:spcAft>
              <a:buClr>
                <a:schemeClr val="accent1"/>
              </a:buClr>
              <a:buSzTx/>
              <a:buFont typeface="Arial"/>
              <a:buNone/>
              <a:tabLst/>
              <a:defRPr sz="1200">
                <a:solidFill>
                  <a:schemeClr val="accent3"/>
                </a:solidFill>
              </a:defRPr>
            </a:lvl1pPr>
          </a:lstStyle>
          <a:p>
            <a:pPr marL="0" marR="0" lvl="0" indent="0" algn="l" defTabSz="457189" rtl="0" eaLnBrk="1" fontAlgn="auto" latinLnBrk="0" hangingPunct="1">
              <a:lnSpc>
                <a:spcPct val="100000"/>
              </a:lnSpc>
              <a:spcBef>
                <a:spcPts val="576"/>
              </a:spcBef>
              <a:spcAft>
                <a:spcPts val="0"/>
              </a:spcAft>
              <a:buClr>
                <a:schemeClr val="accent1"/>
              </a:buClr>
              <a:buSzTx/>
              <a:buFont typeface="Arial"/>
              <a:buNone/>
              <a:tabLst/>
              <a:defRPr/>
            </a:pPr>
            <a:r>
              <a:rPr lang="en-US" dirty="0"/>
              <a:t>Click icon to insert illustration</a:t>
            </a:r>
          </a:p>
        </p:txBody>
      </p:sp>
      <p:sp>
        <p:nvSpPr>
          <p:cNvPr id="7" name="Title 6"/>
          <p:cNvSpPr>
            <a:spLocks noGrp="1"/>
          </p:cNvSpPr>
          <p:nvPr userDrawn="1">
            <p:ph type="title"/>
          </p:nvPr>
        </p:nvSpPr>
        <p:spPr>
          <a:xfrm>
            <a:off x="471996" y="359571"/>
            <a:ext cx="8203692" cy="843754"/>
          </a:xfrm>
          <a:prstGeom prst="rect">
            <a:avLst/>
          </a:prstGeom>
        </p:spPr>
        <p:txBody>
          <a:bodyPr/>
          <a:lstStyle/>
          <a:p>
            <a:r>
              <a:rPr lang="en-US"/>
              <a:t>Click to edit Master title style</a:t>
            </a:r>
            <a:endParaRPr lang="en-GB"/>
          </a:p>
        </p:txBody>
      </p:sp>
      <p:sp>
        <p:nvSpPr>
          <p:cNvPr id="5" name="Freeform 5"/>
          <p:cNvSpPr>
            <a:spLocks noEditPoints="1"/>
          </p:cNvSpPr>
          <p:nvPr userDrawn="1"/>
        </p:nvSpPr>
        <p:spPr bwMode="auto">
          <a:xfrm>
            <a:off x="6475413" y="1544639"/>
            <a:ext cx="411162" cy="303213"/>
          </a:xfrm>
          <a:custGeom>
            <a:avLst/>
            <a:gdLst>
              <a:gd name="T0" fmla="*/ 954 w 954"/>
              <a:gd name="T1" fmla="*/ 497 h 711"/>
              <a:gd name="T2" fmla="*/ 954 w 954"/>
              <a:gd name="T3" fmla="*/ 497 h 711"/>
              <a:gd name="T4" fmla="*/ 744 w 954"/>
              <a:gd name="T5" fmla="*/ 291 h 711"/>
              <a:gd name="T6" fmla="*/ 690 w 954"/>
              <a:gd name="T7" fmla="*/ 305 h 711"/>
              <a:gd name="T8" fmla="*/ 943 w 954"/>
              <a:gd name="T9" fmla="*/ 134 h 711"/>
              <a:gd name="T10" fmla="*/ 943 w 954"/>
              <a:gd name="T11" fmla="*/ 0 h 711"/>
              <a:gd name="T12" fmla="*/ 510 w 954"/>
              <a:gd name="T13" fmla="*/ 439 h 711"/>
              <a:gd name="T14" fmla="*/ 744 w 954"/>
              <a:gd name="T15" fmla="*/ 711 h 711"/>
              <a:gd name="T16" fmla="*/ 954 w 954"/>
              <a:gd name="T17" fmla="*/ 497 h 711"/>
              <a:gd name="T18" fmla="*/ 444 w 954"/>
              <a:gd name="T19" fmla="*/ 497 h 711"/>
              <a:gd name="T20" fmla="*/ 444 w 954"/>
              <a:gd name="T21" fmla="*/ 497 h 711"/>
              <a:gd name="T22" fmla="*/ 234 w 954"/>
              <a:gd name="T23" fmla="*/ 291 h 711"/>
              <a:gd name="T24" fmla="*/ 180 w 954"/>
              <a:gd name="T25" fmla="*/ 305 h 711"/>
              <a:gd name="T26" fmla="*/ 433 w 954"/>
              <a:gd name="T27" fmla="*/ 134 h 711"/>
              <a:gd name="T28" fmla="*/ 433 w 954"/>
              <a:gd name="T29" fmla="*/ 0 h 711"/>
              <a:gd name="T30" fmla="*/ 0 w 954"/>
              <a:gd name="T31" fmla="*/ 439 h 711"/>
              <a:gd name="T32" fmla="*/ 234 w 954"/>
              <a:gd name="T33" fmla="*/ 711 h 711"/>
              <a:gd name="T34" fmla="*/ 444 w 954"/>
              <a:gd name="T35" fmla="*/ 497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54" h="711">
                <a:moveTo>
                  <a:pt x="954" y="497"/>
                </a:moveTo>
                <a:lnTo>
                  <a:pt x="954" y="497"/>
                </a:lnTo>
                <a:cubicBezTo>
                  <a:pt x="954" y="382"/>
                  <a:pt x="872" y="291"/>
                  <a:pt x="744" y="291"/>
                </a:cubicBezTo>
                <a:cubicBezTo>
                  <a:pt x="722" y="291"/>
                  <a:pt x="695" y="299"/>
                  <a:pt x="690" y="305"/>
                </a:cubicBezTo>
                <a:cubicBezTo>
                  <a:pt x="701" y="222"/>
                  <a:pt x="766" y="134"/>
                  <a:pt x="943" y="134"/>
                </a:cubicBezTo>
                <a:lnTo>
                  <a:pt x="943" y="0"/>
                </a:lnTo>
                <a:cubicBezTo>
                  <a:pt x="668" y="2"/>
                  <a:pt x="510" y="118"/>
                  <a:pt x="510" y="439"/>
                </a:cubicBezTo>
                <a:cubicBezTo>
                  <a:pt x="510" y="601"/>
                  <a:pt x="602" y="711"/>
                  <a:pt x="744" y="711"/>
                </a:cubicBezTo>
                <a:cubicBezTo>
                  <a:pt x="862" y="711"/>
                  <a:pt x="954" y="615"/>
                  <a:pt x="954" y="497"/>
                </a:cubicBezTo>
                <a:close/>
                <a:moveTo>
                  <a:pt x="444" y="497"/>
                </a:moveTo>
                <a:lnTo>
                  <a:pt x="444" y="497"/>
                </a:lnTo>
                <a:cubicBezTo>
                  <a:pt x="444" y="382"/>
                  <a:pt x="362" y="291"/>
                  <a:pt x="234" y="291"/>
                </a:cubicBezTo>
                <a:cubicBezTo>
                  <a:pt x="212" y="291"/>
                  <a:pt x="185" y="299"/>
                  <a:pt x="180" y="305"/>
                </a:cubicBezTo>
                <a:cubicBezTo>
                  <a:pt x="190" y="222"/>
                  <a:pt x="256" y="134"/>
                  <a:pt x="433" y="134"/>
                </a:cubicBezTo>
                <a:lnTo>
                  <a:pt x="433" y="0"/>
                </a:lnTo>
                <a:cubicBezTo>
                  <a:pt x="158" y="2"/>
                  <a:pt x="0" y="118"/>
                  <a:pt x="0" y="439"/>
                </a:cubicBezTo>
                <a:cubicBezTo>
                  <a:pt x="0" y="601"/>
                  <a:pt x="92" y="711"/>
                  <a:pt x="234" y="711"/>
                </a:cubicBezTo>
                <a:cubicBezTo>
                  <a:pt x="351" y="711"/>
                  <a:pt x="444" y="615"/>
                  <a:pt x="444" y="497"/>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dirty="0"/>
          </a:p>
        </p:txBody>
      </p:sp>
      <p:grpSp>
        <p:nvGrpSpPr>
          <p:cNvPr id="6" name="Group 8"/>
          <p:cNvGrpSpPr>
            <a:grpSpLocks noChangeAspect="1"/>
          </p:cNvGrpSpPr>
          <p:nvPr userDrawn="1"/>
        </p:nvGrpSpPr>
        <p:grpSpPr bwMode="auto">
          <a:xfrm>
            <a:off x="6475413" y="4264026"/>
            <a:ext cx="404812" cy="298450"/>
            <a:chOff x="4079" y="2686"/>
            <a:chExt cx="255" cy="188"/>
          </a:xfrm>
        </p:grpSpPr>
        <p:sp>
          <p:nvSpPr>
            <p:cNvPr id="9" name="AutoShape 7"/>
            <p:cNvSpPr>
              <a:spLocks noChangeAspect="1" noChangeArrowheads="1" noTextEdit="1"/>
            </p:cNvSpPr>
            <p:nvPr/>
          </p:nvSpPr>
          <p:spPr bwMode="auto">
            <a:xfrm>
              <a:off x="4079" y="2686"/>
              <a:ext cx="255"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10" name="Freeform 9"/>
            <p:cNvSpPr>
              <a:spLocks noEditPoints="1"/>
            </p:cNvSpPr>
            <p:nvPr/>
          </p:nvSpPr>
          <p:spPr bwMode="auto">
            <a:xfrm>
              <a:off x="4079" y="2685"/>
              <a:ext cx="259" cy="192"/>
            </a:xfrm>
            <a:custGeom>
              <a:avLst/>
              <a:gdLst>
                <a:gd name="T0" fmla="*/ 0 w 954"/>
                <a:gd name="T1" fmla="*/ 214 h 712"/>
                <a:gd name="T2" fmla="*/ 0 w 954"/>
                <a:gd name="T3" fmla="*/ 214 h 712"/>
                <a:gd name="T4" fmla="*/ 210 w 954"/>
                <a:gd name="T5" fmla="*/ 420 h 712"/>
                <a:gd name="T6" fmla="*/ 264 w 954"/>
                <a:gd name="T7" fmla="*/ 406 h 712"/>
                <a:gd name="T8" fmla="*/ 10 w 954"/>
                <a:gd name="T9" fmla="*/ 577 h 712"/>
                <a:gd name="T10" fmla="*/ 10 w 954"/>
                <a:gd name="T11" fmla="*/ 712 h 712"/>
                <a:gd name="T12" fmla="*/ 444 w 954"/>
                <a:gd name="T13" fmla="*/ 272 h 712"/>
                <a:gd name="T14" fmla="*/ 210 w 954"/>
                <a:gd name="T15" fmla="*/ 0 h 712"/>
                <a:gd name="T16" fmla="*/ 0 w 954"/>
                <a:gd name="T17" fmla="*/ 214 h 712"/>
                <a:gd name="T18" fmla="*/ 510 w 954"/>
                <a:gd name="T19" fmla="*/ 214 h 712"/>
                <a:gd name="T20" fmla="*/ 510 w 954"/>
                <a:gd name="T21" fmla="*/ 214 h 712"/>
                <a:gd name="T22" fmla="*/ 720 w 954"/>
                <a:gd name="T23" fmla="*/ 420 h 712"/>
                <a:gd name="T24" fmla="*/ 774 w 954"/>
                <a:gd name="T25" fmla="*/ 406 h 712"/>
                <a:gd name="T26" fmla="*/ 521 w 954"/>
                <a:gd name="T27" fmla="*/ 577 h 712"/>
                <a:gd name="T28" fmla="*/ 521 w 954"/>
                <a:gd name="T29" fmla="*/ 712 h 712"/>
                <a:gd name="T30" fmla="*/ 954 w 954"/>
                <a:gd name="T31" fmla="*/ 272 h 712"/>
                <a:gd name="T32" fmla="*/ 720 w 954"/>
                <a:gd name="T33" fmla="*/ 0 h 712"/>
                <a:gd name="T34" fmla="*/ 510 w 954"/>
                <a:gd name="T35" fmla="*/ 214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54" h="712">
                  <a:moveTo>
                    <a:pt x="0" y="214"/>
                  </a:moveTo>
                  <a:lnTo>
                    <a:pt x="0" y="214"/>
                  </a:lnTo>
                  <a:cubicBezTo>
                    <a:pt x="0" y="329"/>
                    <a:pt x="81" y="420"/>
                    <a:pt x="210" y="420"/>
                  </a:cubicBezTo>
                  <a:cubicBezTo>
                    <a:pt x="231" y="420"/>
                    <a:pt x="259" y="412"/>
                    <a:pt x="264" y="406"/>
                  </a:cubicBezTo>
                  <a:cubicBezTo>
                    <a:pt x="253" y="489"/>
                    <a:pt x="188" y="577"/>
                    <a:pt x="10" y="577"/>
                  </a:cubicBezTo>
                  <a:lnTo>
                    <a:pt x="10" y="712"/>
                  </a:lnTo>
                  <a:cubicBezTo>
                    <a:pt x="286" y="709"/>
                    <a:pt x="444" y="593"/>
                    <a:pt x="444" y="272"/>
                  </a:cubicBezTo>
                  <a:cubicBezTo>
                    <a:pt x="444" y="109"/>
                    <a:pt x="351" y="0"/>
                    <a:pt x="210" y="0"/>
                  </a:cubicBezTo>
                  <a:cubicBezTo>
                    <a:pt x="92" y="0"/>
                    <a:pt x="0" y="96"/>
                    <a:pt x="0" y="214"/>
                  </a:cubicBezTo>
                  <a:close/>
                  <a:moveTo>
                    <a:pt x="510" y="214"/>
                  </a:moveTo>
                  <a:lnTo>
                    <a:pt x="510" y="214"/>
                  </a:lnTo>
                  <a:cubicBezTo>
                    <a:pt x="510" y="329"/>
                    <a:pt x="591" y="420"/>
                    <a:pt x="720" y="420"/>
                  </a:cubicBezTo>
                  <a:cubicBezTo>
                    <a:pt x="741" y="420"/>
                    <a:pt x="769" y="412"/>
                    <a:pt x="774" y="406"/>
                  </a:cubicBezTo>
                  <a:cubicBezTo>
                    <a:pt x="763" y="489"/>
                    <a:pt x="698" y="577"/>
                    <a:pt x="521" y="577"/>
                  </a:cubicBezTo>
                  <a:lnTo>
                    <a:pt x="521" y="712"/>
                  </a:lnTo>
                  <a:cubicBezTo>
                    <a:pt x="796" y="709"/>
                    <a:pt x="954" y="593"/>
                    <a:pt x="954" y="272"/>
                  </a:cubicBezTo>
                  <a:cubicBezTo>
                    <a:pt x="954" y="109"/>
                    <a:pt x="862" y="0"/>
                    <a:pt x="720" y="0"/>
                  </a:cubicBezTo>
                  <a:cubicBezTo>
                    <a:pt x="602" y="0"/>
                    <a:pt x="510" y="96"/>
                    <a:pt x="510" y="214"/>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a:p>
          </p:txBody>
        </p:sp>
      </p:grpSp>
      <p:sp>
        <p:nvSpPr>
          <p:cNvPr id="11" name="Text Placeholder 4"/>
          <p:cNvSpPr>
            <a:spLocks noGrp="1"/>
          </p:cNvSpPr>
          <p:nvPr>
            <p:ph type="body" sz="quarter" idx="18"/>
          </p:nvPr>
        </p:nvSpPr>
        <p:spPr>
          <a:xfrm>
            <a:off x="4679950" y="1466849"/>
            <a:ext cx="3995738" cy="3228975"/>
          </a:xfrm>
          <a:noFill/>
        </p:spPr>
        <p:txBody>
          <a:bodyPr lIns="72000" tIns="72000" rIns="72000" bIns="72000" anchor="ctr" anchorCtr="1"/>
          <a:lstStyle>
            <a:lvl1pPr marL="0" indent="0" algn="ctr">
              <a:buNone/>
              <a:defRPr>
                <a:solidFill>
                  <a:schemeClr val="bg1"/>
                </a:solidFill>
              </a:defRPr>
            </a:lvl1pPr>
            <a:lvl2pPr marL="0" indent="0" algn="ctr">
              <a:buNone/>
              <a:defRPr>
                <a:solidFill>
                  <a:schemeClr val="bg1"/>
                </a:solidFill>
              </a:defRPr>
            </a:lvl2pPr>
            <a:lvl3pPr marL="0" indent="0" algn="ctr">
              <a:buNone/>
              <a:defRPr>
                <a:solidFill>
                  <a:schemeClr val="bg1"/>
                </a:solidFill>
              </a:defRPr>
            </a:lvl3pPr>
            <a:lvl4pPr marL="0" indent="0" algn="ctr">
              <a:buNone/>
              <a:defRPr>
                <a:solidFill>
                  <a:schemeClr val="bg1"/>
                </a:solidFill>
              </a:defRPr>
            </a:lvl4pPr>
            <a:lvl5pPr marL="0" indent="0" algn="l">
              <a:buNone/>
              <a:defRPr sz="2600">
                <a:solidFill>
                  <a:schemeClr val="accent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Slide Number Placeholder 3"/>
          <p:cNvSpPr>
            <a:spLocks noGrp="1"/>
          </p:cNvSpPr>
          <p:nvPr>
            <p:ph type="sldNum" sz="quarter" idx="19"/>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3536091103"/>
      </p:ext>
    </p:extLst>
  </p:cSld>
  <p:clrMapOvr>
    <a:masterClrMapping/>
  </p:clrMapOvr>
  <p:extLst>
    <p:ext uri="{DCECCB84-F9BA-43D5-87BE-67443E8EF086}">
      <p15:sldGuideLst xmlns:p15="http://schemas.microsoft.com/office/powerpoint/2012/main"/>
    </p:ext>
  </p:extLst>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2 column bullet">
    <p:spTree>
      <p:nvGrpSpPr>
        <p:cNvPr id="1" name=""/>
        <p:cNvGrpSpPr/>
        <p:nvPr/>
      </p:nvGrpSpPr>
      <p:grpSpPr>
        <a:xfrm>
          <a:off x="0" y="0"/>
          <a:ext cx="0" cy="0"/>
          <a:chOff x="0" y="0"/>
          <a:chExt cx="0" cy="0"/>
        </a:xfrm>
      </p:grpSpPr>
      <p:sp>
        <p:nvSpPr>
          <p:cNvPr id="4" name="Title 3"/>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13" name="Text Placeholder 12"/>
          <p:cNvSpPr>
            <a:spLocks noGrp="1"/>
          </p:cNvSpPr>
          <p:nvPr>
            <p:ph type="body" sz="quarter" idx="10"/>
          </p:nvPr>
        </p:nvSpPr>
        <p:spPr>
          <a:xfrm>
            <a:off x="469370" y="1466849"/>
            <a:ext cx="3988331" cy="3228977"/>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5" name="Text Placeholder 14"/>
          <p:cNvSpPr>
            <a:spLocks noGrp="1"/>
          </p:cNvSpPr>
          <p:nvPr>
            <p:ph type="body" sz="quarter" idx="11"/>
          </p:nvPr>
        </p:nvSpPr>
        <p:spPr>
          <a:xfrm>
            <a:off x="4679950" y="1466849"/>
            <a:ext cx="3996000" cy="3228977"/>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3" name="Slide Number Placeholder 2"/>
          <p:cNvSpPr>
            <a:spLocks noGrp="1"/>
          </p:cNvSpPr>
          <p:nvPr>
            <p:ph type="sldNum" sz="quarter" idx="12"/>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1865837386"/>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4 column graphic and text">
    <p:spTree>
      <p:nvGrpSpPr>
        <p:cNvPr id="1" name=""/>
        <p:cNvGrpSpPr/>
        <p:nvPr/>
      </p:nvGrpSpPr>
      <p:grpSpPr>
        <a:xfrm>
          <a:off x="0" y="0"/>
          <a:ext cx="0" cy="0"/>
          <a:chOff x="0" y="0"/>
          <a:chExt cx="0" cy="0"/>
        </a:xfrm>
      </p:grpSpPr>
      <p:sp>
        <p:nvSpPr>
          <p:cNvPr id="14" name="Picture Placeholder 2"/>
          <p:cNvSpPr>
            <a:spLocks noGrp="1"/>
          </p:cNvSpPr>
          <p:nvPr>
            <p:ph type="pic" idx="1" hasCustomPrompt="1"/>
          </p:nvPr>
        </p:nvSpPr>
        <p:spPr>
          <a:xfrm>
            <a:off x="468312" y="1455738"/>
            <a:ext cx="1879200" cy="1223962"/>
          </a:xfrm>
          <a:prstGeom prst="rect">
            <a:avLst/>
          </a:prstGeom>
          <a:noFill/>
        </p:spPr>
        <p:txBody>
          <a:bodyPr lIns="0" tIns="0" rIns="0" bIns="0" anchor="ctr" anchorCtr="1"/>
          <a:lstStyle>
            <a:lvl1pPr marL="0" marR="0" indent="0" algn="ctr" defTabSz="457189" rtl="0" eaLnBrk="1" fontAlgn="auto" latinLnBrk="0" hangingPunct="1">
              <a:lnSpc>
                <a:spcPct val="100000"/>
              </a:lnSpc>
              <a:spcBef>
                <a:spcPts val="576"/>
              </a:spcBef>
              <a:spcAft>
                <a:spcPts val="0"/>
              </a:spcAft>
              <a:buClr>
                <a:schemeClr val="accent1"/>
              </a:buClr>
              <a:buSzTx/>
              <a:buFont typeface="Arial"/>
              <a:buNone/>
              <a:tabLst/>
              <a:defRPr sz="1200" baseline="0">
                <a:solidFill>
                  <a:srgbClr val="00A7B5"/>
                </a:solidFill>
              </a:defRPr>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dirty="0"/>
              <a:t>Click icon to insert illustration</a:t>
            </a:r>
          </a:p>
        </p:txBody>
      </p:sp>
      <p:sp>
        <p:nvSpPr>
          <p:cNvPr id="3" name="Title 2"/>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20" name="Text Placeholder 19"/>
          <p:cNvSpPr>
            <a:spLocks noGrp="1"/>
          </p:cNvSpPr>
          <p:nvPr>
            <p:ph type="body" sz="quarter" idx="22"/>
          </p:nvPr>
        </p:nvSpPr>
        <p:spPr>
          <a:xfrm>
            <a:off x="468312" y="2806986"/>
            <a:ext cx="1879200" cy="1888840"/>
          </a:xfrm>
        </p:spPr>
        <p:txBody>
          <a:bodyPr/>
          <a:lstStyle>
            <a:lvl1pPr>
              <a:defRPr sz="1800"/>
            </a:lvl1pPr>
            <a:lvl2pPr>
              <a:defRPr sz="1800"/>
            </a:lvl2pPr>
            <a:lvl3pPr>
              <a:defRPr sz="1800"/>
            </a:lvl3pPr>
            <a:lvl4pPr>
              <a:defRPr sz="1800"/>
            </a:lvl4pPr>
            <a:lvl5pPr marL="0" indent="0">
              <a:buNone/>
              <a:defRPr sz="1800">
                <a:solidFill>
                  <a:schemeClr val="accent1"/>
                </a:solidFill>
              </a:defRPr>
            </a:lvl5pPr>
          </a:lstStyle>
          <a:p>
            <a:pPr lvl="0"/>
            <a:r>
              <a:rPr lang="en-US" dirty="0"/>
              <a:t>Edit Master text styles</a:t>
            </a:r>
          </a:p>
          <a:p>
            <a:pPr lvl="1"/>
            <a:r>
              <a:rPr lang="en-US" dirty="0"/>
              <a:t>Second level</a:t>
            </a:r>
          </a:p>
          <a:p>
            <a:pPr lvl="2"/>
            <a:endParaRPr lang="en-GB" dirty="0"/>
          </a:p>
        </p:txBody>
      </p:sp>
      <p:sp>
        <p:nvSpPr>
          <p:cNvPr id="30" name="Picture Placeholder 2"/>
          <p:cNvSpPr>
            <a:spLocks noGrp="1"/>
          </p:cNvSpPr>
          <p:nvPr>
            <p:ph type="pic" idx="23" hasCustomPrompt="1"/>
          </p:nvPr>
        </p:nvSpPr>
        <p:spPr>
          <a:xfrm>
            <a:off x="2577758" y="1455738"/>
            <a:ext cx="1879200" cy="1223962"/>
          </a:xfrm>
          <a:prstGeom prst="rect">
            <a:avLst/>
          </a:prstGeom>
          <a:noFill/>
        </p:spPr>
        <p:txBody>
          <a:bodyPr lIns="0" tIns="0" rIns="0" bIns="0" anchor="ctr" anchorCtr="1"/>
          <a:lstStyle>
            <a:lvl1pPr marL="0" indent="0" algn="ctr">
              <a:buNone/>
              <a:defRPr sz="1200" baseline="0">
                <a:solidFill>
                  <a:srgbClr val="00A7B5"/>
                </a:solidFill>
              </a:defRPr>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dirty="0"/>
              <a:t>Click icon to insert illustration</a:t>
            </a:r>
          </a:p>
        </p:txBody>
      </p:sp>
      <p:sp>
        <p:nvSpPr>
          <p:cNvPr id="31" name="Text Placeholder 19"/>
          <p:cNvSpPr>
            <a:spLocks noGrp="1"/>
          </p:cNvSpPr>
          <p:nvPr>
            <p:ph type="body" sz="quarter" idx="24"/>
          </p:nvPr>
        </p:nvSpPr>
        <p:spPr>
          <a:xfrm>
            <a:off x="2577758" y="2806986"/>
            <a:ext cx="1879200" cy="1888840"/>
          </a:xfrm>
        </p:spPr>
        <p:txBody>
          <a:bodyPr/>
          <a:lstStyle>
            <a:lvl1pPr>
              <a:defRPr sz="1800"/>
            </a:lvl1pPr>
            <a:lvl2pPr>
              <a:defRPr sz="1800"/>
            </a:lvl2pPr>
            <a:lvl3pPr>
              <a:defRPr sz="1800"/>
            </a:lvl3pPr>
            <a:lvl4pPr>
              <a:defRPr sz="1800"/>
            </a:lvl4pPr>
            <a:lvl5pPr marL="0" indent="0">
              <a:buNone/>
              <a:defRPr sz="1800">
                <a:solidFill>
                  <a:schemeClr val="accent1"/>
                </a:solidFill>
              </a:defRPr>
            </a:lvl5pPr>
          </a:lstStyle>
          <a:p>
            <a:pPr lvl="0"/>
            <a:r>
              <a:rPr lang="en-US" dirty="0"/>
              <a:t>Edit Master text styles</a:t>
            </a:r>
          </a:p>
          <a:p>
            <a:pPr lvl="1"/>
            <a:r>
              <a:rPr lang="en-US" dirty="0"/>
              <a:t>Second level</a:t>
            </a:r>
          </a:p>
          <a:p>
            <a:pPr lvl="2"/>
            <a:endParaRPr lang="en-GB" dirty="0"/>
          </a:p>
        </p:txBody>
      </p:sp>
      <p:sp>
        <p:nvSpPr>
          <p:cNvPr id="32" name="Picture Placeholder 2"/>
          <p:cNvSpPr>
            <a:spLocks noGrp="1"/>
          </p:cNvSpPr>
          <p:nvPr>
            <p:ph type="pic" idx="25" hasCustomPrompt="1"/>
          </p:nvPr>
        </p:nvSpPr>
        <p:spPr>
          <a:xfrm>
            <a:off x="4687204" y="1455738"/>
            <a:ext cx="1879200" cy="1223962"/>
          </a:xfrm>
          <a:prstGeom prst="rect">
            <a:avLst/>
          </a:prstGeom>
          <a:noFill/>
        </p:spPr>
        <p:txBody>
          <a:bodyPr lIns="0" tIns="0" rIns="0" bIns="0" anchor="ctr" anchorCtr="1"/>
          <a:lstStyle>
            <a:lvl1pPr marL="0" indent="0" algn="ctr">
              <a:buNone/>
              <a:defRPr sz="1200" baseline="0">
                <a:solidFill>
                  <a:srgbClr val="00A7B5"/>
                </a:solidFill>
              </a:defRPr>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dirty="0"/>
              <a:t>Click icon to insert illustration</a:t>
            </a:r>
          </a:p>
        </p:txBody>
      </p:sp>
      <p:sp>
        <p:nvSpPr>
          <p:cNvPr id="33" name="Text Placeholder 19"/>
          <p:cNvSpPr>
            <a:spLocks noGrp="1"/>
          </p:cNvSpPr>
          <p:nvPr>
            <p:ph type="body" sz="quarter" idx="26"/>
          </p:nvPr>
        </p:nvSpPr>
        <p:spPr>
          <a:xfrm>
            <a:off x="4687204" y="2806986"/>
            <a:ext cx="1879200" cy="1888840"/>
          </a:xfrm>
        </p:spPr>
        <p:txBody>
          <a:bodyPr/>
          <a:lstStyle>
            <a:lvl1pPr>
              <a:defRPr sz="1800"/>
            </a:lvl1pPr>
            <a:lvl2pPr>
              <a:defRPr sz="1800"/>
            </a:lvl2pPr>
            <a:lvl3pPr>
              <a:defRPr sz="1800"/>
            </a:lvl3pPr>
            <a:lvl4pPr>
              <a:defRPr sz="1800"/>
            </a:lvl4pPr>
            <a:lvl5pPr marL="0" indent="0">
              <a:buNone/>
              <a:defRPr sz="1800">
                <a:solidFill>
                  <a:schemeClr val="accent1"/>
                </a:solidFill>
              </a:defRPr>
            </a:lvl5pPr>
          </a:lstStyle>
          <a:p>
            <a:pPr lvl="0"/>
            <a:r>
              <a:rPr lang="en-US" dirty="0"/>
              <a:t>Edit Master text styles</a:t>
            </a:r>
          </a:p>
          <a:p>
            <a:pPr lvl="1"/>
            <a:r>
              <a:rPr lang="en-US" dirty="0"/>
              <a:t>Second level</a:t>
            </a:r>
          </a:p>
          <a:p>
            <a:pPr lvl="2"/>
            <a:endParaRPr lang="en-GB" dirty="0"/>
          </a:p>
        </p:txBody>
      </p:sp>
      <p:sp>
        <p:nvSpPr>
          <p:cNvPr id="34" name="Picture Placeholder 2"/>
          <p:cNvSpPr>
            <a:spLocks noGrp="1"/>
          </p:cNvSpPr>
          <p:nvPr>
            <p:ph type="pic" idx="27" hasCustomPrompt="1"/>
          </p:nvPr>
        </p:nvSpPr>
        <p:spPr>
          <a:xfrm>
            <a:off x="6796651" y="1455738"/>
            <a:ext cx="1879200" cy="1223962"/>
          </a:xfrm>
          <a:prstGeom prst="rect">
            <a:avLst/>
          </a:prstGeom>
          <a:noFill/>
        </p:spPr>
        <p:txBody>
          <a:bodyPr lIns="0" tIns="0" rIns="0" bIns="0" anchor="ctr" anchorCtr="1"/>
          <a:lstStyle>
            <a:lvl1pPr marL="0" indent="0" algn="ctr">
              <a:buNone/>
              <a:defRPr sz="1200" baseline="0">
                <a:solidFill>
                  <a:srgbClr val="00A7B5"/>
                </a:solidFill>
              </a:defRPr>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dirty="0"/>
              <a:t>Click icon to insert illustration</a:t>
            </a:r>
          </a:p>
        </p:txBody>
      </p:sp>
      <p:sp>
        <p:nvSpPr>
          <p:cNvPr id="35" name="Text Placeholder 19"/>
          <p:cNvSpPr>
            <a:spLocks noGrp="1"/>
          </p:cNvSpPr>
          <p:nvPr>
            <p:ph type="body" sz="quarter" idx="28"/>
          </p:nvPr>
        </p:nvSpPr>
        <p:spPr>
          <a:xfrm>
            <a:off x="6796651" y="2806986"/>
            <a:ext cx="1879200" cy="1888840"/>
          </a:xfrm>
        </p:spPr>
        <p:txBody>
          <a:bodyPr/>
          <a:lstStyle>
            <a:lvl1pPr>
              <a:defRPr sz="1800"/>
            </a:lvl1pPr>
            <a:lvl2pPr>
              <a:defRPr sz="1800"/>
            </a:lvl2pPr>
            <a:lvl3pPr>
              <a:defRPr sz="1800"/>
            </a:lvl3pPr>
            <a:lvl4pPr>
              <a:defRPr sz="1800"/>
            </a:lvl4pPr>
            <a:lvl5pPr marL="0" indent="0">
              <a:buNone/>
              <a:defRPr sz="1800">
                <a:solidFill>
                  <a:schemeClr val="accent1"/>
                </a:solidFill>
              </a:defRPr>
            </a:lvl5pPr>
          </a:lstStyle>
          <a:p>
            <a:pPr lvl="0"/>
            <a:r>
              <a:rPr lang="en-US" dirty="0"/>
              <a:t>Edit Master text styles</a:t>
            </a:r>
          </a:p>
          <a:p>
            <a:pPr lvl="1"/>
            <a:r>
              <a:rPr lang="en-US" dirty="0"/>
              <a:t>Second level</a:t>
            </a:r>
          </a:p>
          <a:p>
            <a:pPr lvl="2"/>
            <a:endParaRPr lang="en-GB" dirty="0"/>
          </a:p>
        </p:txBody>
      </p:sp>
      <p:sp>
        <p:nvSpPr>
          <p:cNvPr id="4" name="Slide Number Placeholder 3"/>
          <p:cNvSpPr>
            <a:spLocks noGrp="1"/>
          </p:cNvSpPr>
          <p:nvPr>
            <p:ph type="sldNum" sz="quarter" idx="29"/>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3541507572"/>
      </p:ext>
    </p:extLst>
  </p:cSld>
  <p:clrMapOvr>
    <a:masterClrMapping/>
  </p:clrMapOvr>
  <p:extLst>
    <p:ext uri="{DCECCB84-F9BA-43D5-87BE-67443E8EF086}">
      <p15:sldGuideLst xmlns:p15="http://schemas.microsoft.com/office/powerpoint/2012/main"/>
    </p:ext>
  </p:extLst>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userDrawn="1">
  <p:cSld name="Purple Quote">
    <p:spTree>
      <p:nvGrpSpPr>
        <p:cNvPr id="1" name=""/>
        <p:cNvGrpSpPr/>
        <p:nvPr/>
      </p:nvGrpSpPr>
      <p:grpSpPr>
        <a:xfrm>
          <a:off x="0" y="0"/>
          <a:ext cx="0" cy="0"/>
          <a:chOff x="0" y="0"/>
          <a:chExt cx="0" cy="0"/>
        </a:xfrm>
      </p:grpSpPr>
      <p:sp>
        <p:nvSpPr>
          <p:cNvPr id="6" name="Rectangle 5"/>
          <p:cNvSpPr/>
          <p:nvPr userDrawn="1"/>
        </p:nvSpPr>
        <p:spPr>
          <a:xfrm>
            <a:off x="0" y="0"/>
            <a:ext cx="9144000" cy="4695826"/>
          </a:xfrm>
          <a:prstGeom prst="rect">
            <a:avLst/>
          </a:prstGeom>
          <a:solidFill>
            <a:srgbClr val="4F2D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0" name="Text Placeholder 4"/>
          <p:cNvSpPr>
            <a:spLocks noGrp="1"/>
          </p:cNvSpPr>
          <p:nvPr>
            <p:ph type="body" sz="quarter" idx="18"/>
          </p:nvPr>
        </p:nvSpPr>
        <p:spPr>
          <a:xfrm>
            <a:off x="0" y="1"/>
            <a:ext cx="9144000" cy="4695825"/>
          </a:xfrm>
          <a:noFill/>
        </p:spPr>
        <p:txBody>
          <a:bodyPr lIns="0" tIns="0" rIns="0" bIns="0" anchor="ctr" anchorCtr="1"/>
          <a:lstStyle>
            <a:lvl1pPr marL="0" indent="0" algn="ctr">
              <a:buClr>
                <a:schemeClr val="bg1"/>
              </a:buClr>
              <a:buNone/>
              <a:defRPr>
                <a:solidFill>
                  <a:schemeClr val="bg1"/>
                </a:solidFill>
              </a:defRPr>
            </a:lvl1pPr>
            <a:lvl2pPr marL="0" indent="0" algn="ctr">
              <a:buClr>
                <a:schemeClr val="bg1"/>
              </a:buClr>
              <a:buNone/>
              <a:defRPr>
                <a:solidFill>
                  <a:schemeClr val="bg1"/>
                </a:solidFill>
              </a:defRPr>
            </a:lvl2pPr>
            <a:lvl3pPr marL="0" indent="0" algn="ctr">
              <a:buNone/>
              <a:defRPr>
                <a:solidFill>
                  <a:schemeClr val="bg1"/>
                </a:solidFill>
              </a:defRPr>
            </a:lvl3pPr>
            <a:lvl4pPr marL="0" indent="0" algn="ctr">
              <a:buNone/>
              <a:defRPr>
                <a:solidFill>
                  <a:schemeClr val="bg1"/>
                </a:solidFill>
              </a:defRPr>
            </a:lvl4pPr>
            <a:lvl5pPr marL="0" indent="0" algn="l">
              <a:buNone/>
              <a:defRPr sz="2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1" name="Freeform 5"/>
          <p:cNvSpPr>
            <a:spLocks noEditPoints="1"/>
          </p:cNvSpPr>
          <p:nvPr userDrawn="1"/>
        </p:nvSpPr>
        <p:spPr bwMode="auto">
          <a:xfrm>
            <a:off x="4318001" y="646113"/>
            <a:ext cx="512763" cy="381000"/>
          </a:xfrm>
          <a:custGeom>
            <a:avLst/>
            <a:gdLst>
              <a:gd name="T0" fmla="*/ 1416 w 1416"/>
              <a:gd name="T1" fmla="*/ 737 h 1055"/>
              <a:gd name="T2" fmla="*/ 1416 w 1416"/>
              <a:gd name="T3" fmla="*/ 737 h 1055"/>
              <a:gd name="T4" fmla="*/ 1104 w 1416"/>
              <a:gd name="T5" fmla="*/ 431 h 1055"/>
              <a:gd name="T6" fmla="*/ 1023 w 1416"/>
              <a:gd name="T7" fmla="*/ 452 h 1055"/>
              <a:gd name="T8" fmla="*/ 1400 w 1416"/>
              <a:gd name="T9" fmla="*/ 199 h 1055"/>
              <a:gd name="T10" fmla="*/ 1400 w 1416"/>
              <a:gd name="T11" fmla="*/ 0 h 1055"/>
              <a:gd name="T12" fmla="*/ 756 w 1416"/>
              <a:gd name="T13" fmla="*/ 652 h 1055"/>
              <a:gd name="T14" fmla="*/ 1104 w 1416"/>
              <a:gd name="T15" fmla="*/ 1055 h 1055"/>
              <a:gd name="T16" fmla="*/ 1416 w 1416"/>
              <a:gd name="T17" fmla="*/ 737 h 1055"/>
              <a:gd name="T18" fmla="*/ 659 w 1416"/>
              <a:gd name="T19" fmla="*/ 737 h 1055"/>
              <a:gd name="T20" fmla="*/ 659 w 1416"/>
              <a:gd name="T21" fmla="*/ 737 h 1055"/>
              <a:gd name="T22" fmla="*/ 348 w 1416"/>
              <a:gd name="T23" fmla="*/ 431 h 1055"/>
              <a:gd name="T24" fmla="*/ 267 w 1416"/>
              <a:gd name="T25" fmla="*/ 452 h 1055"/>
              <a:gd name="T26" fmla="*/ 643 w 1416"/>
              <a:gd name="T27" fmla="*/ 199 h 1055"/>
              <a:gd name="T28" fmla="*/ 643 w 1416"/>
              <a:gd name="T29" fmla="*/ 0 h 1055"/>
              <a:gd name="T30" fmla="*/ 0 w 1416"/>
              <a:gd name="T31" fmla="*/ 652 h 1055"/>
              <a:gd name="T32" fmla="*/ 348 w 1416"/>
              <a:gd name="T33" fmla="*/ 1055 h 1055"/>
              <a:gd name="T34" fmla="*/ 659 w 1416"/>
              <a:gd name="T35" fmla="*/ 737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6" h="1055">
                <a:moveTo>
                  <a:pt x="1416" y="737"/>
                </a:moveTo>
                <a:lnTo>
                  <a:pt x="1416" y="737"/>
                </a:lnTo>
                <a:cubicBezTo>
                  <a:pt x="1416" y="566"/>
                  <a:pt x="1295" y="431"/>
                  <a:pt x="1104" y="431"/>
                </a:cubicBezTo>
                <a:cubicBezTo>
                  <a:pt x="1072" y="431"/>
                  <a:pt x="1031" y="444"/>
                  <a:pt x="1023" y="452"/>
                </a:cubicBezTo>
                <a:cubicBezTo>
                  <a:pt x="1040" y="329"/>
                  <a:pt x="1137" y="199"/>
                  <a:pt x="1400" y="199"/>
                </a:cubicBezTo>
                <a:lnTo>
                  <a:pt x="1400" y="0"/>
                </a:lnTo>
                <a:cubicBezTo>
                  <a:pt x="991" y="3"/>
                  <a:pt x="756" y="174"/>
                  <a:pt x="756" y="652"/>
                </a:cubicBezTo>
                <a:cubicBezTo>
                  <a:pt x="756" y="892"/>
                  <a:pt x="894" y="1055"/>
                  <a:pt x="1104" y="1055"/>
                </a:cubicBezTo>
                <a:cubicBezTo>
                  <a:pt x="1278" y="1055"/>
                  <a:pt x="1416" y="913"/>
                  <a:pt x="1416" y="737"/>
                </a:cubicBezTo>
                <a:close/>
                <a:moveTo>
                  <a:pt x="659" y="737"/>
                </a:moveTo>
                <a:lnTo>
                  <a:pt x="659" y="737"/>
                </a:lnTo>
                <a:cubicBezTo>
                  <a:pt x="659" y="566"/>
                  <a:pt x="538" y="431"/>
                  <a:pt x="348" y="431"/>
                </a:cubicBezTo>
                <a:cubicBezTo>
                  <a:pt x="315" y="431"/>
                  <a:pt x="275" y="444"/>
                  <a:pt x="267" y="452"/>
                </a:cubicBezTo>
                <a:cubicBezTo>
                  <a:pt x="283" y="329"/>
                  <a:pt x="380" y="199"/>
                  <a:pt x="643" y="199"/>
                </a:cubicBezTo>
                <a:lnTo>
                  <a:pt x="643" y="0"/>
                </a:lnTo>
                <a:cubicBezTo>
                  <a:pt x="234" y="3"/>
                  <a:pt x="0" y="174"/>
                  <a:pt x="0" y="652"/>
                </a:cubicBezTo>
                <a:cubicBezTo>
                  <a:pt x="0" y="892"/>
                  <a:pt x="137" y="1055"/>
                  <a:pt x="348" y="1055"/>
                </a:cubicBezTo>
                <a:cubicBezTo>
                  <a:pt x="522" y="1055"/>
                  <a:pt x="659" y="913"/>
                  <a:pt x="659" y="737"/>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a:p>
        </p:txBody>
      </p:sp>
      <p:sp>
        <p:nvSpPr>
          <p:cNvPr id="14" name="Freeform 9"/>
          <p:cNvSpPr>
            <a:spLocks noEditPoints="1"/>
          </p:cNvSpPr>
          <p:nvPr userDrawn="1"/>
        </p:nvSpPr>
        <p:spPr bwMode="auto">
          <a:xfrm>
            <a:off x="4318001" y="3741738"/>
            <a:ext cx="512763" cy="381000"/>
          </a:xfrm>
          <a:custGeom>
            <a:avLst/>
            <a:gdLst>
              <a:gd name="T0" fmla="*/ 0 w 1416"/>
              <a:gd name="T1" fmla="*/ 317 h 1056"/>
              <a:gd name="T2" fmla="*/ 0 w 1416"/>
              <a:gd name="T3" fmla="*/ 317 h 1056"/>
              <a:gd name="T4" fmla="*/ 311 w 1416"/>
              <a:gd name="T5" fmla="*/ 623 h 1056"/>
              <a:gd name="T6" fmla="*/ 392 w 1416"/>
              <a:gd name="T7" fmla="*/ 603 h 1056"/>
              <a:gd name="T8" fmla="*/ 16 w 1416"/>
              <a:gd name="T9" fmla="*/ 856 h 1056"/>
              <a:gd name="T10" fmla="*/ 16 w 1416"/>
              <a:gd name="T11" fmla="*/ 1056 h 1056"/>
              <a:gd name="T12" fmla="*/ 659 w 1416"/>
              <a:gd name="T13" fmla="*/ 403 h 1056"/>
              <a:gd name="T14" fmla="*/ 311 w 1416"/>
              <a:gd name="T15" fmla="*/ 0 h 1056"/>
              <a:gd name="T16" fmla="*/ 0 w 1416"/>
              <a:gd name="T17" fmla="*/ 317 h 1056"/>
              <a:gd name="T18" fmla="*/ 756 w 1416"/>
              <a:gd name="T19" fmla="*/ 317 h 1056"/>
              <a:gd name="T20" fmla="*/ 756 w 1416"/>
              <a:gd name="T21" fmla="*/ 317 h 1056"/>
              <a:gd name="T22" fmla="*/ 1068 w 1416"/>
              <a:gd name="T23" fmla="*/ 623 h 1056"/>
              <a:gd name="T24" fmla="*/ 1149 w 1416"/>
              <a:gd name="T25" fmla="*/ 603 h 1056"/>
              <a:gd name="T26" fmla="*/ 772 w 1416"/>
              <a:gd name="T27" fmla="*/ 856 h 1056"/>
              <a:gd name="T28" fmla="*/ 772 w 1416"/>
              <a:gd name="T29" fmla="*/ 1056 h 1056"/>
              <a:gd name="T30" fmla="*/ 1416 w 1416"/>
              <a:gd name="T31" fmla="*/ 403 h 1056"/>
              <a:gd name="T32" fmla="*/ 1068 w 1416"/>
              <a:gd name="T33" fmla="*/ 0 h 1056"/>
              <a:gd name="T34" fmla="*/ 756 w 1416"/>
              <a:gd name="T35" fmla="*/ 317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6" h="1056">
                <a:moveTo>
                  <a:pt x="0" y="317"/>
                </a:moveTo>
                <a:lnTo>
                  <a:pt x="0" y="317"/>
                </a:lnTo>
                <a:cubicBezTo>
                  <a:pt x="0" y="488"/>
                  <a:pt x="121" y="623"/>
                  <a:pt x="311" y="623"/>
                </a:cubicBezTo>
                <a:cubicBezTo>
                  <a:pt x="343" y="623"/>
                  <a:pt x="384" y="611"/>
                  <a:pt x="392" y="603"/>
                </a:cubicBezTo>
                <a:cubicBezTo>
                  <a:pt x="376" y="725"/>
                  <a:pt x="279" y="856"/>
                  <a:pt x="16" y="856"/>
                </a:cubicBezTo>
                <a:lnTo>
                  <a:pt x="16" y="1056"/>
                </a:lnTo>
                <a:cubicBezTo>
                  <a:pt x="424" y="1051"/>
                  <a:pt x="659" y="880"/>
                  <a:pt x="659" y="403"/>
                </a:cubicBezTo>
                <a:cubicBezTo>
                  <a:pt x="659" y="162"/>
                  <a:pt x="522" y="0"/>
                  <a:pt x="311" y="0"/>
                </a:cubicBezTo>
                <a:cubicBezTo>
                  <a:pt x="137" y="0"/>
                  <a:pt x="0" y="142"/>
                  <a:pt x="0" y="317"/>
                </a:cubicBezTo>
                <a:close/>
                <a:moveTo>
                  <a:pt x="756" y="317"/>
                </a:moveTo>
                <a:lnTo>
                  <a:pt x="756" y="317"/>
                </a:lnTo>
                <a:cubicBezTo>
                  <a:pt x="756" y="488"/>
                  <a:pt x="878" y="623"/>
                  <a:pt x="1068" y="623"/>
                </a:cubicBezTo>
                <a:cubicBezTo>
                  <a:pt x="1100" y="623"/>
                  <a:pt x="1141" y="611"/>
                  <a:pt x="1149" y="603"/>
                </a:cubicBezTo>
                <a:cubicBezTo>
                  <a:pt x="1133" y="725"/>
                  <a:pt x="1036" y="856"/>
                  <a:pt x="772" y="856"/>
                </a:cubicBezTo>
                <a:lnTo>
                  <a:pt x="772" y="1056"/>
                </a:lnTo>
                <a:cubicBezTo>
                  <a:pt x="1181" y="1051"/>
                  <a:pt x="1416" y="880"/>
                  <a:pt x="1416" y="403"/>
                </a:cubicBezTo>
                <a:cubicBezTo>
                  <a:pt x="1416" y="162"/>
                  <a:pt x="1278" y="0"/>
                  <a:pt x="1068" y="0"/>
                </a:cubicBezTo>
                <a:cubicBezTo>
                  <a:pt x="894" y="0"/>
                  <a:pt x="756" y="142"/>
                  <a:pt x="756" y="317"/>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a:p>
        </p:txBody>
      </p:sp>
      <p:sp>
        <p:nvSpPr>
          <p:cNvPr id="3" name="Slide Number Placeholder 2"/>
          <p:cNvSpPr>
            <a:spLocks noGrp="1"/>
          </p:cNvSpPr>
          <p:nvPr>
            <p:ph type="sldNum" sz="quarter" idx="19"/>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2681344269"/>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wo columns grey">
    <p:spTree>
      <p:nvGrpSpPr>
        <p:cNvPr id="1" name=""/>
        <p:cNvGrpSpPr/>
        <p:nvPr/>
      </p:nvGrpSpPr>
      <p:grpSpPr>
        <a:xfrm>
          <a:off x="0" y="0"/>
          <a:ext cx="0" cy="0"/>
          <a:chOff x="0" y="0"/>
          <a:chExt cx="0" cy="0"/>
        </a:xfrm>
      </p:grpSpPr>
      <p:sp>
        <p:nvSpPr>
          <p:cNvPr id="4" name="Title 3"/>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6" name="Text Placeholder 5"/>
          <p:cNvSpPr>
            <a:spLocks noGrp="1"/>
          </p:cNvSpPr>
          <p:nvPr>
            <p:ph type="body" sz="quarter" idx="10"/>
          </p:nvPr>
        </p:nvSpPr>
        <p:spPr>
          <a:xfrm>
            <a:off x="469370" y="1466849"/>
            <a:ext cx="8206318" cy="3228976"/>
          </a:xfrm>
          <a:solidFill>
            <a:schemeClr val="accent1"/>
          </a:solidFill>
        </p:spPr>
        <p:txBody>
          <a:bodyPr lIns="72000" tIns="72000" rIns="72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3" name="Slide Number Placeholder 2"/>
          <p:cNvSpPr>
            <a:spLocks noGrp="1"/>
          </p:cNvSpPr>
          <p:nvPr>
            <p:ph type="sldNum" sz="quarter" idx="11"/>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1128736726"/>
      </p:ext>
    </p:extLst>
  </p:cSld>
  <p:clrMapOvr>
    <a:masterClrMapping/>
  </p:clrMapOvr>
  <p:extLst>
    <p:ext uri="{DCECCB84-F9BA-43D5-87BE-67443E8EF086}">
      <p15:sldGuideLst xmlns:p15="http://schemas.microsoft.com/office/powerpoint/2012/main"/>
    </p:ext>
  </p:extLst>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Warm Grey Quote">
    <p:spTree>
      <p:nvGrpSpPr>
        <p:cNvPr id="1" name=""/>
        <p:cNvGrpSpPr/>
        <p:nvPr/>
      </p:nvGrpSpPr>
      <p:grpSpPr>
        <a:xfrm>
          <a:off x="0" y="0"/>
          <a:ext cx="0" cy="0"/>
          <a:chOff x="0" y="0"/>
          <a:chExt cx="0" cy="0"/>
        </a:xfrm>
      </p:grpSpPr>
      <p:sp>
        <p:nvSpPr>
          <p:cNvPr id="4" name="Rectangle 3"/>
          <p:cNvSpPr/>
          <p:nvPr userDrawn="1"/>
        </p:nvSpPr>
        <p:spPr>
          <a:xfrm>
            <a:off x="0" y="1"/>
            <a:ext cx="9144000" cy="4695825"/>
          </a:xfrm>
          <a:prstGeom prst="rect">
            <a:avLst/>
          </a:prstGeom>
          <a:solidFill>
            <a:srgbClr val="DED8C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3" name="Text Placeholder 1"/>
          <p:cNvSpPr>
            <a:spLocks noGrp="1"/>
          </p:cNvSpPr>
          <p:nvPr userDrawn="1">
            <p:ph type="body" sz="quarter" idx="18"/>
          </p:nvPr>
        </p:nvSpPr>
        <p:spPr>
          <a:xfrm>
            <a:off x="0" y="1"/>
            <a:ext cx="9144000" cy="4695824"/>
          </a:xfrm>
        </p:spPr>
        <p:txBody>
          <a:bodyPr anchor="ctr" anchorCtr="1"/>
          <a:lstStyle>
            <a:lvl1pPr marL="0" indent="0" algn="ctr">
              <a:buNone/>
              <a:defRPr/>
            </a:lvl1pPr>
            <a:lvl2pPr marL="0" indent="0" algn="ctr">
              <a:buNone/>
              <a:defRPr/>
            </a:lvl2pPr>
            <a:lvl3pPr marL="0" indent="0" algn="ctr">
              <a:buNone/>
              <a:defRPr/>
            </a:lvl3pPr>
            <a:lvl4pPr marL="0" indent="0" algn="ctr">
              <a:buFont typeface="Arial" panose="020B0604020202020204" pitchFamily="34" charset="0"/>
              <a:buNone/>
              <a:defRPr/>
            </a:lvl4pPr>
            <a:lvl5pPr marL="0" indent="0">
              <a:buNone/>
              <a:defRPr sz="2600">
                <a:solidFill>
                  <a:schemeClr val="accent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endParaRPr lang="en-GB" dirty="0"/>
          </a:p>
        </p:txBody>
      </p:sp>
      <p:sp>
        <p:nvSpPr>
          <p:cNvPr id="8" name="Freeform 5"/>
          <p:cNvSpPr>
            <a:spLocks noEditPoints="1"/>
          </p:cNvSpPr>
          <p:nvPr userDrawn="1"/>
        </p:nvSpPr>
        <p:spPr bwMode="auto">
          <a:xfrm>
            <a:off x="4318001" y="646113"/>
            <a:ext cx="512763" cy="381000"/>
          </a:xfrm>
          <a:custGeom>
            <a:avLst/>
            <a:gdLst>
              <a:gd name="T0" fmla="*/ 1416 w 1416"/>
              <a:gd name="T1" fmla="*/ 737 h 1055"/>
              <a:gd name="T2" fmla="*/ 1416 w 1416"/>
              <a:gd name="T3" fmla="*/ 737 h 1055"/>
              <a:gd name="T4" fmla="*/ 1104 w 1416"/>
              <a:gd name="T5" fmla="*/ 431 h 1055"/>
              <a:gd name="T6" fmla="*/ 1023 w 1416"/>
              <a:gd name="T7" fmla="*/ 452 h 1055"/>
              <a:gd name="T8" fmla="*/ 1400 w 1416"/>
              <a:gd name="T9" fmla="*/ 199 h 1055"/>
              <a:gd name="T10" fmla="*/ 1400 w 1416"/>
              <a:gd name="T11" fmla="*/ 0 h 1055"/>
              <a:gd name="T12" fmla="*/ 756 w 1416"/>
              <a:gd name="T13" fmla="*/ 652 h 1055"/>
              <a:gd name="T14" fmla="*/ 1104 w 1416"/>
              <a:gd name="T15" fmla="*/ 1055 h 1055"/>
              <a:gd name="T16" fmla="*/ 1416 w 1416"/>
              <a:gd name="T17" fmla="*/ 737 h 1055"/>
              <a:gd name="T18" fmla="*/ 659 w 1416"/>
              <a:gd name="T19" fmla="*/ 737 h 1055"/>
              <a:gd name="T20" fmla="*/ 659 w 1416"/>
              <a:gd name="T21" fmla="*/ 737 h 1055"/>
              <a:gd name="T22" fmla="*/ 348 w 1416"/>
              <a:gd name="T23" fmla="*/ 431 h 1055"/>
              <a:gd name="T24" fmla="*/ 267 w 1416"/>
              <a:gd name="T25" fmla="*/ 452 h 1055"/>
              <a:gd name="T26" fmla="*/ 643 w 1416"/>
              <a:gd name="T27" fmla="*/ 199 h 1055"/>
              <a:gd name="T28" fmla="*/ 643 w 1416"/>
              <a:gd name="T29" fmla="*/ 0 h 1055"/>
              <a:gd name="T30" fmla="*/ 0 w 1416"/>
              <a:gd name="T31" fmla="*/ 652 h 1055"/>
              <a:gd name="T32" fmla="*/ 348 w 1416"/>
              <a:gd name="T33" fmla="*/ 1055 h 1055"/>
              <a:gd name="T34" fmla="*/ 659 w 1416"/>
              <a:gd name="T35" fmla="*/ 737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6" h="1055">
                <a:moveTo>
                  <a:pt x="1416" y="737"/>
                </a:moveTo>
                <a:lnTo>
                  <a:pt x="1416" y="737"/>
                </a:lnTo>
                <a:cubicBezTo>
                  <a:pt x="1416" y="566"/>
                  <a:pt x="1295" y="431"/>
                  <a:pt x="1104" y="431"/>
                </a:cubicBezTo>
                <a:cubicBezTo>
                  <a:pt x="1072" y="431"/>
                  <a:pt x="1031" y="444"/>
                  <a:pt x="1023" y="452"/>
                </a:cubicBezTo>
                <a:cubicBezTo>
                  <a:pt x="1040" y="329"/>
                  <a:pt x="1137" y="199"/>
                  <a:pt x="1400" y="199"/>
                </a:cubicBezTo>
                <a:lnTo>
                  <a:pt x="1400" y="0"/>
                </a:lnTo>
                <a:cubicBezTo>
                  <a:pt x="991" y="3"/>
                  <a:pt x="756" y="174"/>
                  <a:pt x="756" y="652"/>
                </a:cubicBezTo>
                <a:cubicBezTo>
                  <a:pt x="756" y="892"/>
                  <a:pt x="894" y="1055"/>
                  <a:pt x="1104" y="1055"/>
                </a:cubicBezTo>
                <a:cubicBezTo>
                  <a:pt x="1278" y="1055"/>
                  <a:pt x="1416" y="913"/>
                  <a:pt x="1416" y="737"/>
                </a:cubicBezTo>
                <a:close/>
                <a:moveTo>
                  <a:pt x="659" y="737"/>
                </a:moveTo>
                <a:lnTo>
                  <a:pt x="659" y="737"/>
                </a:lnTo>
                <a:cubicBezTo>
                  <a:pt x="659" y="566"/>
                  <a:pt x="538" y="431"/>
                  <a:pt x="348" y="431"/>
                </a:cubicBezTo>
                <a:cubicBezTo>
                  <a:pt x="315" y="431"/>
                  <a:pt x="275" y="444"/>
                  <a:pt x="267" y="452"/>
                </a:cubicBezTo>
                <a:cubicBezTo>
                  <a:pt x="283" y="329"/>
                  <a:pt x="380" y="199"/>
                  <a:pt x="643" y="199"/>
                </a:cubicBezTo>
                <a:lnTo>
                  <a:pt x="643" y="0"/>
                </a:lnTo>
                <a:cubicBezTo>
                  <a:pt x="234" y="3"/>
                  <a:pt x="0" y="174"/>
                  <a:pt x="0" y="652"/>
                </a:cubicBezTo>
                <a:cubicBezTo>
                  <a:pt x="0" y="892"/>
                  <a:pt x="137" y="1055"/>
                  <a:pt x="348" y="1055"/>
                </a:cubicBezTo>
                <a:cubicBezTo>
                  <a:pt x="522" y="1055"/>
                  <a:pt x="659" y="913"/>
                  <a:pt x="659" y="73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a:p>
        </p:txBody>
      </p:sp>
      <p:sp>
        <p:nvSpPr>
          <p:cNvPr id="9" name="Freeform 9"/>
          <p:cNvSpPr>
            <a:spLocks noEditPoints="1"/>
          </p:cNvSpPr>
          <p:nvPr userDrawn="1"/>
        </p:nvSpPr>
        <p:spPr bwMode="auto">
          <a:xfrm>
            <a:off x="4318001" y="3741738"/>
            <a:ext cx="512763" cy="381000"/>
          </a:xfrm>
          <a:custGeom>
            <a:avLst/>
            <a:gdLst>
              <a:gd name="T0" fmla="*/ 0 w 1416"/>
              <a:gd name="T1" fmla="*/ 317 h 1056"/>
              <a:gd name="T2" fmla="*/ 0 w 1416"/>
              <a:gd name="T3" fmla="*/ 317 h 1056"/>
              <a:gd name="T4" fmla="*/ 311 w 1416"/>
              <a:gd name="T5" fmla="*/ 623 h 1056"/>
              <a:gd name="T6" fmla="*/ 392 w 1416"/>
              <a:gd name="T7" fmla="*/ 603 h 1056"/>
              <a:gd name="T8" fmla="*/ 16 w 1416"/>
              <a:gd name="T9" fmla="*/ 856 h 1056"/>
              <a:gd name="T10" fmla="*/ 16 w 1416"/>
              <a:gd name="T11" fmla="*/ 1056 h 1056"/>
              <a:gd name="T12" fmla="*/ 659 w 1416"/>
              <a:gd name="T13" fmla="*/ 403 h 1056"/>
              <a:gd name="T14" fmla="*/ 311 w 1416"/>
              <a:gd name="T15" fmla="*/ 0 h 1056"/>
              <a:gd name="T16" fmla="*/ 0 w 1416"/>
              <a:gd name="T17" fmla="*/ 317 h 1056"/>
              <a:gd name="T18" fmla="*/ 756 w 1416"/>
              <a:gd name="T19" fmla="*/ 317 h 1056"/>
              <a:gd name="T20" fmla="*/ 756 w 1416"/>
              <a:gd name="T21" fmla="*/ 317 h 1056"/>
              <a:gd name="T22" fmla="*/ 1068 w 1416"/>
              <a:gd name="T23" fmla="*/ 623 h 1056"/>
              <a:gd name="T24" fmla="*/ 1149 w 1416"/>
              <a:gd name="T25" fmla="*/ 603 h 1056"/>
              <a:gd name="T26" fmla="*/ 772 w 1416"/>
              <a:gd name="T27" fmla="*/ 856 h 1056"/>
              <a:gd name="T28" fmla="*/ 772 w 1416"/>
              <a:gd name="T29" fmla="*/ 1056 h 1056"/>
              <a:gd name="T30" fmla="*/ 1416 w 1416"/>
              <a:gd name="T31" fmla="*/ 403 h 1056"/>
              <a:gd name="T32" fmla="*/ 1068 w 1416"/>
              <a:gd name="T33" fmla="*/ 0 h 1056"/>
              <a:gd name="T34" fmla="*/ 756 w 1416"/>
              <a:gd name="T35" fmla="*/ 317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6" h="1056">
                <a:moveTo>
                  <a:pt x="0" y="317"/>
                </a:moveTo>
                <a:lnTo>
                  <a:pt x="0" y="317"/>
                </a:lnTo>
                <a:cubicBezTo>
                  <a:pt x="0" y="488"/>
                  <a:pt x="121" y="623"/>
                  <a:pt x="311" y="623"/>
                </a:cubicBezTo>
                <a:cubicBezTo>
                  <a:pt x="343" y="623"/>
                  <a:pt x="384" y="611"/>
                  <a:pt x="392" y="603"/>
                </a:cubicBezTo>
                <a:cubicBezTo>
                  <a:pt x="376" y="725"/>
                  <a:pt x="279" y="856"/>
                  <a:pt x="16" y="856"/>
                </a:cubicBezTo>
                <a:lnTo>
                  <a:pt x="16" y="1056"/>
                </a:lnTo>
                <a:cubicBezTo>
                  <a:pt x="424" y="1051"/>
                  <a:pt x="659" y="880"/>
                  <a:pt x="659" y="403"/>
                </a:cubicBezTo>
                <a:cubicBezTo>
                  <a:pt x="659" y="162"/>
                  <a:pt x="522" y="0"/>
                  <a:pt x="311" y="0"/>
                </a:cubicBezTo>
                <a:cubicBezTo>
                  <a:pt x="137" y="0"/>
                  <a:pt x="0" y="142"/>
                  <a:pt x="0" y="317"/>
                </a:cubicBezTo>
                <a:close/>
                <a:moveTo>
                  <a:pt x="756" y="317"/>
                </a:moveTo>
                <a:lnTo>
                  <a:pt x="756" y="317"/>
                </a:lnTo>
                <a:cubicBezTo>
                  <a:pt x="756" y="488"/>
                  <a:pt x="878" y="623"/>
                  <a:pt x="1068" y="623"/>
                </a:cubicBezTo>
                <a:cubicBezTo>
                  <a:pt x="1100" y="623"/>
                  <a:pt x="1141" y="611"/>
                  <a:pt x="1149" y="603"/>
                </a:cubicBezTo>
                <a:cubicBezTo>
                  <a:pt x="1133" y="725"/>
                  <a:pt x="1036" y="856"/>
                  <a:pt x="772" y="856"/>
                </a:cubicBezTo>
                <a:lnTo>
                  <a:pt x="772" y="1056"/>
                </a:lnTo>
                <a:cubicBezTo>
                  <a:pt x="1181" y="1051"/>
                  <a:pt x="1416" y="880"/>
                  <a:pt x="1416" y="403"/>
                </a:cubicBezTo>
                <a:cubicBezTo>
                  <a:pt x="1416" y="162"/>
                  <a:pt x="1278" y="0"/>
                  <a:pt x="1068" y="0"/>
                </a:cubicBezTo>
                <a:cubicBezTo>
                  <a:pt x="894" y="0"/>
                  <a:pt x="756" y="142"/>
                  <a:pt x="756" y="31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a:p>
        </p:txBody>
      </p:sp>
      <p:sp>
        <p:nvSpPr>
          <p:cNvPr id="3" name="Slide Number Placeholder 2"/>
          <p:cNvSpPr>
            <a:spLocks noGrp="1"/>
          </p:cNvSpPr>
          <p:nvPr>
            <p:ph type="sldNum" sz="quarter" idx="19"/>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1690599395"/>
      </p:ext>
    </p:extLst>
  </p:cSld>
  <p:clrMapOvr>
    <a:masterClrMapping/>
  </p:clrMapOvr>
  <p:extLst>
    <p:ext uri="{DCECCB84-F9BA-43D5-87BE-67443E8EF086}">
      <p15:sldGuideLst xmlns:p15="http://schemas.microsoft.com/office/powerpoint/2012/main"/>
    </p:ext>
  </p:extLst>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Two columns purple">
    <p:spTree>
      <p:nvGrpSpPr>
        <p:cNvPr id="1" name=""/>
        <p:cNvGrpSpPr/>
        <p:nvPr/>
      </p:nvGrpSpPr>
      <p:grpSpPr>
        <a:xfrm>
          <a:off x="0" y="0"/>
          <a:ext cx="0" cy="0"/>
          <a:chOff x="0" y="0"/>
          <a:chExt cx="0" cy="0"/>
        </a:xfrm>
      </p:grpSpPr>
      <p:sp>
        <p:nvSpPr>
          <p:cNvPr id="2" name="Rectangle 1"/>
          <p:cNvSpPr/>
          <p:nvPr userDrawn="1"/>
        </p:nvSpPr>
        <p:spPr>
          <a:xfrm>
            <a:off x="4500564" y="1466850"/>
            <a:ext cx="4175124" cy="2699999"/>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8" name="Oval 7"/>
          <p:cNvSpPr/>
          <p:nvPr userDrawn="1"/>
        </p:nvSpPr>
        <p:spPr>
          <a:xfrm>
            <a:off x="4279107" y="2595394"/>
            <a:ext cx="442913" cy="442913"/>
          </a:xfrm>
          <a:prstGeom prst="ellipse">
            <a:avLst/>
          </a:prstGeom>
          <a:solidFill>
            <a:srgbClr val="4F2D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3" name="Text Placeholder 2"/>
          <p:cNvSpPr>
            <a:spLocks noGrp="1"/>
          </p:cNvSpPr>
          <p:nvPr>
            <p:ph type="body" sz="quarter" idx="10"/>
          </p:nvPr>
        </p:nvSpPr>
        <p:spPr>
          <a:xfrm>
            <a:off x="468313" y="1466849"/>
            <a:ext cx="4032250" cy="2700000"/>
          </a:xfrm>
          <a:solidFill>
            <a:schemeClr val="accent1"/>
          </a:solidFill>
        </p:spPr>
        <p:txBody>
          <a:bodyPr lIns="72000" tIns="72000" rIns="180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21" name="Text Placeholder 2"/>
          <p:cNvSpPr>
            <a:spLocks noGrp="1"/>
          </p:cNvSpPr>
          <p:nvPr>
            <p:ph type="body" sz="quarter" idx="11"/>
          </p:nvPr>
        </p:nvSpPr>
        <p:spPr>
          <a:xfrm>
            <a:off x="4783016" y="1466850"/>
            <a:ext cx="3892673" cy="2689226"/>
          </a:xfrm>
          <a:noFill/>
        </p:spPr>
        <p:txBody>
          <a:bodyPr lIns="72000" tIns="72000" rIns="72000" bIns="72000"/>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5" name="Title 4"/>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6" name="Slide Number Placeholder 5"/>
          <p:cNvSpPr>
            <a:spLocks noGrp="1"/>
          </p:cNvSpPr>
          <p:nvPr>
            <p:ph type="sldNum" sz="quarter" idx="12"/>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3346311028"/>
      </p:ext>
    </p:extLst>
  </p:cSld>
  <p:clrMapOvr>
    <a:masterClrMapping/>
  </p:clrMapOvr>
  <p:extLst>
    <p:ext uri="{DCECCB84-F9BA-43D5-87BE-67443E8EF086}">
      <p15:sldGuideLst xmlns:p15="http://schemas.microsoft.com/office/powerpoint/2012/main"/>
    </p:ext>
  </p:extLst>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Two columns blue">
    <p:spTree>
      <p:nvGrpSpPr>
        <p:cNvPr id="1" name=""/>
        <p:cNvGrpSpPr/>
        <p:nvPr/>
      </p:nvGrpSpPr>
      <p:grpSpPr>
        <a:xfrm>
          <a:off x="0" y="0"/>
          <a:ext cx="0" cy="0"/>
          <a:chOff x="0" y="0"/>
          <a:chExt cx="0" cy="0"/>
        </a:xfrm>
      </p:grpSpPr>
      <p:sp>
        <p:nvSpPr>
          <p:cNvPr id="4" name="Title 3"/>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8" name="Rectangle 7"/>
          <p:cNvSpPr/>
          <p:nvPr userDrawn="1"/>
        </p:nvSpPr>
        <p:spPr>
          <a:xfrm>
            <a:off x="4500564" y="1466850"/>
            <a:ext cx="4175124" cy="2699999"/>
          </a:xfrm>
          <a:prstGeom prst="rect">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11" name="Oval 10"/>
          <p:cNvSpPr/>
          <p:nvPr userDrawn="1"/>
        </p:nvSpPr>
        <p:spPr>
          <a:xfrm>
            <a:off x="4279107" y="2595394"/>
            <a:ext cx="442913" cy="442913"/>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13" name="Text Placeholder 2"/>
          <p:cNvSpPr>
            <a:spLocks noGrp="1"/>
          </p:cNvSpPr>
          <p:nvPr>
            <p:ph type="body" sz="quarter" idx="10"/>
          </p:nvPr>
        </p:nvSpPr>
        <p:spPr>
          <a:xfrm>
            <a:off x="468313" y="1466849"/>
            <a:ext cx="4032250" cy="2700000"/>
          </a:xfrm>
          <a:solidFill>
            <a:schemeClr val="accent3"/>
          </a:solidFill>
        </p:spPr>
        <p:txBody>
          <a:bodyPr lIns="72000" tIns="72000" rIns="180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4" name="Text Placeholder 2"/>
          <p:cNvSpPr>
            <a:spLocks noGrp="1"/>
          </p:cNvSpPr>
          <p:nvPr>
            <p:ph type="body" sz="quarter" idx="11"/>
          </p:nvPr>
        </p:nvSpPr>
        <p:spPr>
          <a:xfrm>
            <a:off x="4783016" y="1466850"/>
            <a:ext cx="3892673" cy="2689226"/>
          </a:xfrm>
          <a:noFill/>
        </p:spPr>
        <p:txBody>
          <a:bodyPr lIns="72000" tIns="72000" rIns="72000" bIns="72000"/>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3" name="Slide Number Placeholder 2"/>
          <p:cNvSpPr>
            <a:spLocks noGrp="1"/>
          </p:cNvSpPr>
          <p:nvPr>
            <p:ph type="sldNum" sz="quarter" idx="12"/>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1590775334"/>
      </p:ext>
    </p:extLst>
  </p:cSld>
  <p:clrMapOvr>
    <a:masterClrMapping/>
  </p:clrMapOvr>
  <p:extLst>
    <p:ext uri="{DCECCB84-F9BA-43D5-87BE-67443E8EF086}">
      <p15:sldGuideLst xmlns:p15="http://schemas.microsoft.com/office/powerpoint/2012/main"/>
    </p:ext>
  </p:extLst>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2 columns green">
    <p:spTree>
      <p:nvGrpSpPr>
        <p:cNvPr id="1" name=""/>
        <p:cNvGrpSpPr/>
        <p:nvPr/>
      </p:nvGrpSpPr>
      <p:grpSpPr>
        <a:xfrm>
          <a:off x="0" y="0"/>
          <a:ext cx="0" cy="0"/>
          <a:chOff x="0" y="0"/>
          <a:chExt cx="0" cy="0"/>
        </a:xfrm>
      </p:grpSpPr>
      <p:sp>
        <p:nvSpPr>
          <p:cNvPr id="2" name="Title 1"/>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8" name="Rectangle 7"/>
          <p:cNvSpPr/>
          <p:nvPr userDrawn="1"/>
        </p:nvSpPr>
        <p:spPr>
          <a:xfrm>
            <a:off x="4500564" y="1466850"/>
            <a:ext cx="4175124" cy="2699999"/>
          </a:xfrm>
          <a:prstGeom prst="rect">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11" name="Oval 10"/>
          <p:cNvSpPr/>
          <p:nvPr userDrawn="1"/>
        </p:nvSpPr>
        <p:spPr>
          <a:xfrm>
            <a:off x="4279107" y="2595394"/>
            <a:ext cx="442913" cy="442913"/>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13" name="Text Placeholder 2"/>
          <p:cNvSpPr>
            <a:spLocks noGrp="1"/>
          </p:cNvSpPr>
          <p:nvPr>
            <p:ph type="body" sz="quarter" idx="10"/>
          </p:nvPr>
        </p:nvSpPr>
        <p:spPr>
          <a:xfrm>
            <a:off x="468313" y="1466849"/>
            <a:ext cx="4032250" cy="2700000"/>
          </a:xfrm>
          <a:solidFill>
            <a:schemeClr val="accent5"/>
          </a:solidFill>
        </p:spPr>
        <p:txBody>
          <a:bodyPr lIns="72000" tIns="72000" rIns="180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4" name="Text Placeholder 2"/>
          <p:cNvSpPr>
            <a:spLocks noGrp="1"/>
          </p:cNvSpPr>
          <p:nvPr>
            <p:ph type="body" sz="quarter" idx="11"/>
          </p:nvPr>
        </p:nvSpPr>
        <p:spPr>
          <a:xfrm>
            <a:off x="4783016" y="1466850"/>
            <a:ext cx="3892673" cy="2689226"/>
          </a:xfrm>
          <a:noFill/>
        </p:spPr>
        <p:txBody>
          <a:bodyPr lIns="72000" tIns="72000" rIns="72000" bIns="72000"/>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Slide Number Placeholder 3"/>
          <p:cNvSpPr>
            <a:spLocks noGrp="1"/>
          </p:cNvSpPr>
          <p:nvPr>
            <p:ph type="sldNum" sz="quarter" idx="12"/>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3508238492"/>
      </p:ext>
    </p:extLst>
  </p:cSld>
  <p:clrMapOvr>
    <a:masterClrMapping/>
  </p:clrMapOvr>
  <p:extLst>
    <p:ext uri="{DCECCB84-F9BA-43D5-87BE-67443E8EF086}">
      <p15:sldGuideLst xmlns:p15="http://schemas.microsoft.com/office/powerpoint/2012/main"/>
    </p:ext>
  </p:extLst>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userDrawn="1">
  <p:cSld name="Two columns orange">
    <p:spTree>
      <p:nvGrpSpPr>
        <p:cNvPr id="1" name=""/>
        <p:cNvGrpSpPr/>
        <p:nvPr/>
      </p:nvGrpSpPr>
      <p:grpSpPr>
        <a:xfrm>
          <a:off x="0" y="0"/>
          <a:ext cx="0" cy="0"/>
          <a:chOff x="0" y="0"/>
          <a:chExt cx="0" cy="0"/>
        </a:xfrm>
      </p:grpSpPr>
      <p:sp>
        <p:nvSpPr>
          <p:cNvPr id="2" name="Title 1"/>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8" name="Rectangle 7"/>
          <p:cNvSpPr/>
          <p:nvPr userDrawn="1"/>
        </p:nvSpPr>
        <p:spPr>
          <a:xfrm>
            <a:off x="4500564" y="1466850"/>
            <a:ext cx="4175124" cy="2699999"/>
          </a:xfrm>
          <a:prstGeom prst="rect">
            <a:avLst/>
          </a:prstGeom>
          <a:solidFill>
            <a:schemeClr val="accent4">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11" name="Oval 10"/>
          <p:cNvSpPr/>
          <p:nvPr userDrawn="1"/>
        </p:nvSpPr>
        <p:spPr>
          <a:xfrm>
            <a:off x="4279107" y="2595394"/>
            <a:ext cx="442913" cy="442913"/>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13" name="Text Placeholder 2"/>
          <p:cNvSpPr>
            <a:spLocks noGrp="1"/>
          </p:cNvSpPr>
          <p:nvPr>
            <p:ph type="body" sz="quarter" idx="10"/>
          </p:nvPr>
        </p:nvSpPr>
        <p:spPr>
          <a:xfrm>
            <a:off x="468313" y="1466849"/>
            <a:ext cx="4032250" cy="2700000"/>
          </a:xfrm>
          <a:solidFill>
            <a:schemeClr val="accent4"/>
          </a:solidFill>
        </p:spPr>
        <p:txBody>
          <a:bodyPr lIns="72000" tIns="72000" rIns="180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4" name="Text Placeholder 2"/>
          <p:cNvSpPr>
            <a:spLocks noGrp="1"/>
          </p:cNvSpPr>
          <p:nvPr>
            <p:ph type="body" sz="quarter" idx="11"/>
          </p:nvPr>
        </p:nvSpPr>
        <p:spPr>
          <a:xfrm>
            <a:off x="4783016" y="1466850"/>
            <a:ext cx="3892673" cy="2689226"/>
          </a:xfrm>
          <a:noFill/>
        </p:spPr>
        <p:txBody>
          <a:bodyPr lIns="72000" tIns="72000" rIns="72000" bIns="72000"/>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Slide Number Placeholder 3"/>
          <p:cNvSpPr>
            <a:spLocks noGrp="1"/>
          </p:cNvSpPr>
          <p:nvPr>
            <p:ph type="sldNum" sz="quarter" idx="12"/>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3646620813"/>
      </p:ext>
    </p:extLst>
  </p:cSld>
  <p:clrMapOvr>
    <a:masterClrMapping/>
  </p:clrMapOvr>
  <p:extLst>
    <p:ext uri="{DCECCB84-F9BA-43D5-87BE-67443E8EF086}">
      <p15:sldGuideLst xmlns:p15="http://schemas.microsoft.com/office/powerpoint/2012/main"/>
    </p:ext>
  </p:extLst>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Two columns red">
    <p:spTree>
      <p:nvGrpSpPr>
        <p:cNvPr id="1" name=""/>
        <p:cNvGrpSpPr/>
        <p:nvPr/>
      </p:nvGrpSpPr>
      <p:grpSpPr>
        <a:xfrm>
          <a:off x="0" y="0"/>
          <a:ext cx="0" cy="0"/>
          <a:chOff x="0" y="0"/>
          <a:chExt cx="0" cy="0"/>
        </a:xfrm>
      </p:grpSpPr>
      <p:sp>
        <p:nvSpPr>
          <p:cNvPr id="2" name="Title 1"/>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8" name="Rectangle 7"/>
          <p:cNvSpPr/>
          <p:nvPr userDrawn="1"/>
        </p:nvSpPr>
        <p:spPr>
          <a:xfrm>
            <a:off x="4500564" y="1466850"/>
            <a:ext cx="4175124" cy="2699999"/>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11" name="Oval 10"/>
          <p:cNvSpPr/>
          <p:nvPr userDrawn="1"/>
        </p:nvSpPr>
        <p:spPr>
          <a:xfrm>
            <a:off x="4279107" y="2595394"/>
            <a:ext cx="442913" cy="442913"/>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13" name="Text Placeholder 2"/>
          <p:cNvSpPr>
            <a:spLocks noGrp="1"/>
          </p:cNvSpPr>
          <p:nvPr>
            <p:ph type="body" sz="quarter" idx="10"/>
          </p:nvPr>
        </p:nvSpPr>
        <p:spPr>
          <a:xfrm>
            <a:off x="468313" y="1466849"/>
            <a:ext cx="4032250" cy="2700000"/>
          </a:xfrm>
          <a:solidFill>
            <a:schemeClr val="accent6"/>
          </a:solidFill>
        </p:spPr>
        <p:txBody>
          <a:bodyPr lIns="72000" tIns="72000" rIns="180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4" name="Text Placeholder 2"/>
          <p:cNvSpPr>
            <a:spLocks noGrp="1"/>
          </p:cNvSpPr>
          <p:nvPr>
            <p:ph type="body" sz="quarter" idx="11"/>
          </p:nvPr>
        </p:nvSpPr>
        <p:spPr>
          <a:xfrm>
            <a:off x="4783016" y="1466850"/>
            <a:ext cx="3892673" cy="2689226"/>
          </a:xfrm>
          <a:noFill/>
        </p:spPr>
        <p:txBody>
          <a:bodyPr lIns="72000" tIns="72000" rIns="72000" bIns="72000"/>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Slide Number Placeholder 3"/>
          <p:cNvSpPr>
            <a:spLocks noGrp="1"/>
          </p:cNvSpPr>
          <p:nvPr>
            <p:ph type="sldNum" sz="quarter" idx="12"/>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3657624286"/>
      </p:ext>
    </p:extLst>
  </p:cSld>
  <p:clrMapOvr>
    <a:masterClrMapping/>
  </p:clrMapOvr>
  <p:extLst>
    <p:ext uri="{DCECCB84-F9BA-43D5-87BE-67443E8EF086}">
      <p15:sldGuideLst xmlns:p15="http://schemas.microsoft.com/office/powerpoint/2012/main"/>
    </p:ext>
  </p:extLst>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Two columns grey">
    <p:spTree>
      <p:nvGrpSpPr>
        <p:cNvPr id="1" name=""/>
        <p:cNvGrpSpPr/>
        <p:nvPr/>
      </p:nvGrpSpPr>
      <p:grpSpPr>
        <a:xfrm>
          <a:off x="0" y="0"/>
          <a:ext cx="0" cy="0"/>
          <a:chOff x="0" y="0"/>
          <a:chExt cx="0" cy="0"/>
        </a:xfrm>
      </p:grpSpPr>
      <p:sp>
        <p:nvSpPr>
          <p:cNvPr id="2" name="Title 1"/>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8" name="Rectangle 7"/>
          <p:cNvSpPr/>
          <p:nvPr userDrawn="1"/>
        </p:nvSpPr>
        <p:spPr>
          <a:xfrm>
            <a:off x="4500564" y="1466850"/>
            <a:ext cx="4175124" cy="2699999"/>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11" name="Oval 10"/>
          <p:cNvSpPr/>
          <p:nvPr userDrawn="1"/>
        </p:nvSpPr>
        <p:spPr>
          <a:xfrm>
            <a:off x="4279107" y="2595394"/>
            <a:ext cx="442913" cy="442913"/>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13" name="Text Placeholder 2"/>
          <p:cNvSpPr>
            <a:spLocks noGrp="1"/>
          </p:cNvSpPr>
          <p:nvPr>
            <p:ph type="body" sz="quarter" idx="10"/>
          </p:nvPr>
        </p:nvSpPr>
        <p:spPr>
          <a:xfrm>
            <a:off x="468313" y="1466849"/>
            <a:ext cx="4032250" cy="2700000"/>
          </a:xfrm>
          <a:solidFill>
            <a:schemeClr val="accent2"/>
          </a:solidFill>
        </p:spPr>
        <p:txBody>
          <a:bodyPr lIns="72000" tIns="72000" rIns="180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4" name="Text Placeholder 2"/>
          <p:cNvSpPr>
            <a:spLocks noGrp="1"/>
          </p:cNvSpPr>
          <p:nvPr>
            <p:ph type="body" sz="quarter" idx="11"/>
          </p:nvPr>
        </p:nvSpPr>
        <p:spPr>
          <a:xfrm>
            <a:off x="4783016" y="1466850"/>
            <a:ext cx="3892673" cy="2689226"/>
          </a:xfrm>
          <a:noFill/>
        </p:spPr>
        <p:txBody>
          <a:bodyPr lIns="72000" tIns="72000" rIns="72000" bIns="72000"/>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Slide Number Placeholder 3"/>
          <p:cNvSpPr>
            <a:spLocks noGrp="1"/>
          </p:cNvSpPr>
          <p:nvPr>
            <p:ph type="sldNum" sz="quarter" idx="12"/>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4123736960"/>
      </p:ext>
    </p:extLst>
  </p:cSld>
  <p:clrMapOvr>
    <a:masterClrMapping/>
  </p:clrMapOvr>
  <p:extLst>
    <p:ext uri="{DCECCB84-F9BA-43D5-87BE-67443E8EF086}">
      <p15:sldGuideLst xmlns:p15="http://schemas.microsoft.com/office/powerpoint/2012/main"/>
    </p:ext>
  </p:extLst>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userDrawn="1">
  <p:cSld name="2_Two columns grey">
    <p:spTree>
      <p:nvGrpSpPr>
        <p:cNvPr id="1" name=""/>
        <p:cNvGrpSpPr/>
        <p:nvPr/>
      </p:nvGrpSpPr>
      <p:grpSpPr>
        <a:xfrm>
          <a:off x="0" y="0"/>
          <a:ext cx="0" cy="0"/>
          <a:chOff x="0" y="0"/>
          <a:chExt cx="0" cy="0"/>
        </a:xfrm>
      </p:grpSpPr>
      <p:sp>
        <p:nvSpPr>
          <p:cNvPr id="4" name="Title 3"/>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6" name="Text Placeholder 5"/>
          <p:cNvSpPr>
            <a:spLocks noGrp="1"/>
          </p:cNvSpPr>
          <p:nvPr>
            <p:ph type="body" sz="quarter" idx="10"/>
          </p:nvPr>
        </p:nvSpPr>
        <p:spPr>
          <a:xfrm>
            <a:off x="469371" y="1466850"/>
            <a:ext cx="8206318" cy="3228976"/>
          </a:xfrm>
          <a:solidFill>
            <a:schemeClr val="accent1"/>
          </a:solidFill>
        </p:spPr>
        <p:txBody>
          <a:bodyPr lIns="72000" tIns="72000" rIns="72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3" name="Slide Number Placeholder 2"/>
          <p:cNvSpPr>
            <a:spLocks noGrp="1"/>
          </p:cNvSpPr>
          <p:nvPr>
            <p:ph type="sldNum" sz="quarter" idx="11"/>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271442745"/>
      </p:ext>
    </p:extLst>
  </p:cSld>
  <p:clrMapOvr>
    <a:masterClrMapping/>
  </p:clrMapOvr>
  <p:extLst>
    <p:ext uri="{DCECCB84-F9BA-43D5-87BE-67443E8EF086}">
      <p15:sldGuideLst xmlns:p15="http://schemas.microsoft.com/office/powerpoint/2012/main"/>
    </p:ext>
  </p:extLst>
</p:sldLayout>
</file>

<file path=ppt/slideLayouts/slideLayout218.xml><?xml version="1.0" encoding="utf-8"?>
<p:sldLayout xmlns:a="http://schemas.openxmlformats.org/drawingml/2006/main" xmlns:r="http://schemas.openxmlformats.org/officeDocument/2006/relationships" xmlns:p="http://schemas.openxmlformats.org/presentationml/2006/main" showMasterSp="0" preserve="1" userDrawn="1">
  <p:cSld name="Footage">
    <p:spTree>
      <p:nvGrpSpPr>
        <p:cNvPr id="1" name=""/>
        <p:cNvGrpSpPr/>
        <p:nvPr/>
      </p:nvGrpSpPr>
      <p:grpSpPr>
        <a:xfrm>
          <a:off x="0" y="0"/>
          <a:ext cx="0" cy="0"/>
          <a:chOff x="0" y="0"/>
          <a:chExt cx="0" cy="0"/>
        </a:xfrm>
      </p:grpSpPr>
      <p:sp>
        <p:nvSpPr>
          <p:cNvPr id="5" name="Media Placeholder 8"/>
          <p:cNvSpPr>
            <a:spLocks noGrp="1"/>
          </p:cNvSpPr>
          <p:nvPr>
            <p:ph type="media" sz="quarter" idx="12" hasCustomPrompt="1"/>
          </p:nvPr>
        </p:nvSpPr>
        <p:spPr>
          <a:xfrm>
            <a:off x="1" y="0"/>
            <a:ext cx="9143999" cy="5143500"/>
          </a:xfrm>
          <a:prstGeom prst="rect">
            <a:avLst/>
          </a:prstGeom>
          <a:noFill/>
        </p:spPr>
        <p:txBody>
          <a:bodyPr vert="horz" lIns="0" tIns="0" rIns="0" bIns="0" anchor="ctr" anchorCtr="1"/>
          <a:lstStyle>
            <a:lvl1pPr marL="0" indent="0">
              <a:buNone/>
              <a:defRPr sz="1300">
                <a:solidFill>
                  <a:schemeClr val="accent3"/>
                </a:solidFill>
              </a:defRPr>
            </a:lvl1pPr>
          </a:lstStyle>
          <a:p>
            <a:r>
              <a:rPr lang="en-US" dirty="0"/>
              <a:t>Click icon to insert footage</a:t>
            </a:r>
          </a:p>
        </p:txBody>
      </p:sp>
    </p:spTree>
    <p:extLst>
      <p:ext uri="{BB962C8B-B14F-4D97-AF65-F5344CB8AC3E}">
        <p14:creationId xmlns:p14="http://schemas.microsoft.com/office/powerpoint/2010/main" val="3672144690"/>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userDrawn="1">
  <p:cSld name="2_Title + Bullet list">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69371" y="1466850"/>
            <a:ext cx="8206318" cy="322897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Slide Number Placeholder 3"/>
          <p:cNvSpPr>
            <a:spLocks noGrp="1"/>
          </p:cNvSpPr>
          <p:nvPr>
            <p:ph type="sldNum" sz="quarter" idx="11"/>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32291820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Footage">
    <p:spTree>
      <p:nvGrpSpPr>
        <p:cNvPr id="1" name=""/>
        <p:cNvGrpSpPr/>
        <p:nvPr/>
      </p:nvGrpSpPr>
      <p:grpSpPr>
        <a:xfrm>
          <a:off x="0" y="0"/>
          <a:ext cx="0" cy="0"/>
          <a:chOff x="0" y="0"/>
          <a:chExt cx="0" cy="0"/>
        </a:xfrm>
      </p:grpSpPr>
      <p:sp>
        <p:nvSpPr>
          <p:cNvPr id="5" name="Media Placeholder 8"/>
          <p:cNvSpPr>
            <a:spLocks noGrp="1"/>
          </p:cNvSpPr>
          <p:nvPr>
            <p:ph type="media" sz="quarter" idx="12" hasCustomPrompt="1"/>
          </p:nvPr>
        </p:nvSpPr>
        <p:spPr>
          <a:xfrm>
            <a:off x="0" y="0"/>
            <a:ext cx="9143999" cy="5143500"/>
          </a:xfrm>
          <a:prstGeom prst="rect">
            <a:avLst/>
          </a:prstGeom>
          <a:noFill/>
        </p:spPr>
        <p:txBody>
          <a:bodyPr vert="horz" lIns="0" tIns="0" rIns="0" bIns="0" anchor="ctr" anchorCtr="1"/>
          <a:lstStyle>
            <a:lvl1pPr marL="0" indent="0">
              <a:buNone/>
              <a:defRPr sz="1300">
                <a:solidFill>
                  <a:schemeClr val="accent3"/>
                </a:solidFill>
              </a:defRPr>
            </a:lvl1pPr>
          </a:lstStyle>
          <a:p>
            <a:r>
              <a:rPr lang="en-US" dirty="0"/>
              <a:t>Click icon to insert footage</a:t>
            </a:r>
          </a:p>
        </p:txBody>
      </p:sp>
    </p:spTree>
    <p:extLst>
      <p:ext uri="{BB962C8B-B14F-4D97-AF65-F5344CB8AC3E}">
        <p14:creationId xmlns:p14="http://schemas.microsoft.com/office/powerpoint/2010/main" val="1326082363"/>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5949258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21.xml><?xml version="1.0" encoding="utf-8"?>
<p:sldLayout xmlns:a="http://schemas.openxmlformats.org/drawingml/2006/main" xmlns:r="http://schemas.openxmlformats.org/officeDocument/2006/relationships" xmlns:p="http://schemas.openxmlformats.org/presentationml/2006/main" userDrawn="1">
  <p:cSld name="Blank Layout: 02">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8658871"/>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showMasterSp="0" type="obj">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 y="0"/>
            <a:ext cx="9143999" cy="5143498"/>
          </a:xfrm>
          <a:prstGeom prst="rect">
            <a:avLst/>
          </a:prstGeom>
          <a:blipFill>
            <a:blip r:embed="rId2" cstate="print"/>
            <a:stretch>
              <a:fillRect/>
            </a:stretch>
          </a:blipFill>
        </p:spPr>
        <p:txBody>
          <a:bodyPr wrap="square" lIns="0" tIns="0" rIns="0" bIns="0" rtlCol="0"/>
          <a:lstStyle/>
          <a:p>
            <a:endParaRPr sz="1350"/>
          </a:p>
        </p:txBody>
      </p:sp>
      <p:sp>
        <p:nvSpPr>
          <p:cNvPr id="2" name="Holder 2"/>
          <p:cNvSpPr>
            <a:spLocks noGrp="1"/>
          </p:cNvSpPr>
          <p:nvPr>
            <p:ph type="title"/>
          </p:nvPr>
        </p:nvSpPr>
        <p:spPr/>
        <p:txBody>
          <a:bodyPr lIns="0" tIns="0" rIns="0" bIns="0"/>
          <a:lstStyle>
            <a:lvl1pPr>
              <a:defRPr sz="2100" b="1" i="0">
                <a:solidFill>
                  <a:srgbClr val="4F2C7E"/>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450" b="0" i="0">
                <a:solidFill>
                  <a:schemeClr val="tx1"/>
                </a:solidFill>
                <a:latin typeface="Arial"/>
                <a:cs typeface="Arial"/>
              </a:defRPr>
            </a:lvl1pPr>
          </a:lstStyle>
          <a:p>
            <a:pPr marL="9525">
              <a:spcBef>
                <a:spcPts val="30"/>
              </a:spcBef>
            </a:pPr>
            <a:r>
              <a:rPr lang="en-US"/>
              <a:t>©2020</a:t>
            </a:r>
            <a:r>
              <a:rPr lang="en-US" spc="-15"/>
              <a:t> </a:t>
            </a:r>
            <a:r>
              <a:rPr lang="en-US"/>
              <a:t>Grant</a:t>
            </a:r>
            <a:r>
              <a:rPr lang="en-US" spc="-15"/>
              <a:t> </a:t>
            </a:r>
            <a:r>
              <a:rPr lang="en-US"/>
              <a:t>Thornton</a:t>
            </a:r>
            <a:r>
              <a:rPr lang="en-US" spc="-11"/>
              <a:t> </a:t>
            </a:r>
            <a:r>
              <a:rPr lang="en-US"/>
              <a:t>India</a:t>
            </a:r>
            <a:r>
              <a:rPr lang="en-US" spc="-15"/>
              <a:t> </a:t>
            </a:r>
            <a:r>
              <a:rPr lang="en-US" spc="-4"/>
              <a:t>LLP.</a:t>
            </a:r>
            <a:r>
              <a:rPr lang="en-US" spc="-11"/>
              <a:t> </a:t>
            </a:r>
            <a:r>
              <a:rPr lang="en-US"/>
              <a:t>All</a:t>
            </a:r>
            <a:r>
              <a:rPr lang="en-US" spc="-11"/>
              <a:t> </a:t>
            </a:r>
            <a:r>
              <a:rPr lang="en-US"/>
              <a:t>rights</a:t>
            </a:r>
            <a:r>
              <a:rPr lang="en-US" spc="-23"/>
              <a:t> </a:t>
            </a:r>
            <a:r>
              <a:rPr lang="en-US"/>
              <a:t>reserved.</a:t>
            </a:r>
            <a:endParaRPr lang="en-US"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3/9/2023</a:t>
            </a:fld>
            <a:endParaRPr lang="en-US"/>
          </a:p>
        </p:txBody>
      </p:sp>
      <p:sp>
        <p:nvSpPr>
          <p:cNvPr id="5" name="Holder 5"/>
          <p:cNvSpPr>
            <a:spLocks noGrp="1"/>
          </p:cNvSpPr>
          <p:nvPr>
            <p:ph type="sldNum" sz="quarter" idx="7"/>
          </p:nvPr>
        </p:nvSpPr>
        <p:spPr/>
        <p:txBody>
          <a:bodyPr lIns="0" tIns="0" rIns="0" bIns="0"/>
          <a:lstStyle>
            <a:lvl1pPr>
              <a:defRPr sz="450" b="1" i="0">
                <a:solidFill>
                  <a:schemeClr val="tx1"/>
                </a:solidFill>
                <a:latin typeface="Arial"/>
                <a:cs typeface="Arial"/>
              </a:defRPr>
            </a:lvl1pPr>
          </a:lstStyle>
          <a:p>
            <a:pPr marL="28575">
              <a:spcBef>
                <a:spcPts val="30"/>
              </a:spcBef>
            </a:pPr>
            <a:fld id="{81D60167-4931-47E6-BA6A-407CBD079E47}" type="slidenum">
              <a:rPr lang="en-GB" spc="-4" smtClean="0"/>
              <a:pPr marL="28575">
                <a:spcBef>
                  <a:spcPts val="30"/>
                </a:spcBef>
              </a:pPr>
              <a:t>‹#›</a:t>
            </a:fld>
            <a:endParaRPr lang="en-GB" spc="-4" dirty="0"/>
          </a:p>
        </p:txBody>
      </p:sp>
    </p:spTree>
    <p:extLst>
      <p:ext uri="{BB962C8B-B14F-4D97-AF65-F5344CB8AC3E}">
        <p14:creationId xmlns:p14="http://schemas.microsoft.com/office/powerpoint/2010/main" val="3195962760"/>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userDrawn="1">
  <p:cSld name="1_Purple Quote">
    <p:spTree>
      <p:nvGrpSpPr>
        <p:cNvPr id="1" name=""/>
        <p:cNvGrpSpPr/>
        <p:nvPr/>
      </p:nvGrpSpPr>
      <p:grpSpPr>
        <a:xfrm>
          <a:off x="0" y="0"/>
          <a:ext cx="0" cy="0"/>
          <a:chOff x="0" y="0"/>
          <a:chExt cx="0" cy="0"/>
        </a:xfrm>
      </p:grpSpPr>
      <p:sp>
        <p:nvSpPr>
          <p:cNvPr id="3" name="Slide Number Placeholder 2"/>
          <p:cNvSpPr>
            <a:spLocks noGrp="1"/>
          </p:cNvSpPr>
          <p:nvPr>
            <p:ph type="sldNum" sz="quarter" idx="19"/>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2853621154"/>
      </p:ext>
    </p:extLst>
  </p:cSld>
  <p:clrMapOvr>
    <a:masterClrMapping/>
  </p:clrMapOvr>
  <p:extLst>
    <p:ext uri="{DCECCB84-F9BA-43D5-87BE-67443E8EF086}">
      <p15:sldGuideLst xmlns:p15="http://schemas.microsoft.com/office/powerpoint/2012/main"/>
    </p:ext>
  </p:extLst>
</p:sldLayout>
</file>

<file path=ppt/slideLayouts/slideLayout224.xml><?xml version="1.0" encoding="utf-8"?>
<p:sldLayout xmlns:a="http://schemas.openxmlformats.org/drawingml/2006/main" xmlns:r="http://schemas.openxmlformats.org/officeDocument/2006/relationships" xmlns:p="http://schemas.openxmlformats.org/presentationml/2006/main" userDrawn="1">
  <p:cSld name="with img">
    <p:spTree>
      <p:nvGrpSpPr>
        <p:cNvPr id="1" name=""/>
        <p:cNvGrpSpPr/>
        <p:nvPr/>
      </p:nvGrpSpPr>
      <p:grpSpPr>
        <a:xfrm>
          <a:off x="0" y="0"/>
          <a:ext cx="0" cy="0"/>
          <a:chOff x="0" y="0"/>
          <a:chExt cx="0" cy="0"/>
        </a:xfrm>
      </p:grpSpPr>
      <p:sp>
        <p:nvSpPr>
          <p:cNvPr id="2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Picture Placeholder 2">
            <a:extLst>
              <a:ext uri="{FF2B5EF4-FFF2-40B4-BE49-F238E27FC236}">
                <a16:creationId xmlns:a16="http://schemas.microsoft.com/office/drawing/2014/main" id="{C22BE655-167C-1243-BB24-2A68DE38AA92}"/>
              </a:ext>
            </a:extLst>
          </p:cNvPr>
          <p:cNvSpPr>
            <a:spLocks noGrp="1"/>
          </p:cNvSpPr>
          <p:nvPr>
            <p:ph type="pic" sz="quarter" idx="10"/>
          </p:nvPr>
        </p:nvSpPr>
        <p:spPr>
          <a:xfrm>
            <a:off x="372197" y="1816793"/>
            <a:ext cx="1510308" cy="1510308"/>
          </a:xfrm>
          <a:solidFill>
            <a:schemeClr val="accent6"/>
          </a:solidFill>
        </p:spPr>
        <p:txBody>
          <a:bodyPr>
            <a:normAutofit/>
          </a:bodyPr>
          <a:lstStyle>
            <a:lvl1pPr marL="0" indent="0" algn="ctr">
              <a:buNone/>
              <a:defRPr sz="600">
                <a:solidFill>
                  <a:schemeClr val="tx2"/>
                </a:solidFill>
                <a:latin typeface="Barlow" pitchFamily="2" charset="77"/>
              </a:defRPr>
            </a:lvl1pPr>
          </a:lstStyle>
          <a:p>
            <a:endParaRPr lang="en-RU"/>
          </a:p>
        </p:txBody>
      </p:sp>
      <p:sp>
        <p:nvSpPr>
          <p:cNvPr id="5" name="Picture Placeholder 2">
            <a:extLst>
              <a:ext uri="{FF2B5EF4-FFF2-40B4-BE49-F238E27FC236}">
                <a16:creationId xmlns:a16="http://schemas.microsoft.com/office/drawing/2014/main" id="{63CE5A8B-2695-1B4D-AAAF-9C267B78F76E}"/>
              </a:ext>
            </a:extLst>
          </p:cNvPr>
          <p:cNvSpPr>
            <a:spLocks noGrp="1"/>
          </p:cNvSpPr>
          <p:nvPr>
            <p:ph type="pic" sz="quarter" idx="11"/>
          </p:nvPr>
        </p:nvSpPr>
        <p:spPr>
          <a:xfrm>
            <a:off x="2103113" y="1816793"/>
            <a:ext cx="1510308" cy="1510308"/>
          </a:xfrm>
          <a:solidFill>
            <a:schemeClr val="accent6"/>
          </a:solidFill>
        </p:spPr>
        <p:txBody>
          <a:bodyPr>
            <a:normAutofit/>
          </a:bodyPr>
          <a:lstStyle>
            <a:lvl1pPr marL="0" indent="0" algn="ctr">
              <a:buNone/>
              <a:defRPr sz="600">
                <a:solidFill>
                  <a:schemeClr val="tx2"/>
                </a:solidFill>
                <a:latin typeface="Barlow" pitchFamily="2" charset="77"/>
              </a:defRPr>
            </a:lvl1pPr>
          </a:lstStyle>
          <a:p>
            <a:endParaRPr lang="en-RU"/>
          </a:p>
        </p:txBody>
      </p:sp>
      <p:sp>
        <p:nvSpPr>
          <p:cNvPr id="6" name="Picture Placeholder 2">
            <a:extLst>
              <a:ext uri="{FF2B5EF4-FFF2-40B4-BE49-F238E27FC236}">
                <a16:creationId xmlns:a16="http://schemas.microsoft.com/office/drawing/2014/main" id="{9C4502E9-7EB1-D747-A094-29A40922785F}"/>
              </a:ext>
            </a:extLst>
          </p:cNvPr>
          <p:cNvSpPr>
            <a:spLocks noGrp="1"/>
          </p:cNvSpPr>
          <p:nvPr>
            <p:ph type="pic" sz="quarter" idx="12"/>
          </p:nvPr>
        </p:nvSpPr>
        <p:spPr>
          <a:xfrm>
            <a:off x="3834028" y="1816793"/>
            <a:ext cx="1510308" cy="1510308"/>
          </a:xfrm>
          <a:solidFill>
            <a:schemeClr val="accent6"/>
          </a:solidFill>
        </p:spPr>
        <p:txBody>
          <a:bodyPr>
            <a:normAutofit/>
          </a:bodyPr>
          <a:lstStyle>
            <a:lvl1pPr marL="0" indent="0" algn="ctr">
              <a:buNone/>
              <a:defRPr sz="600">
                <a:solidFill>
                  <a:schemeClr val="tx2"/>
                </a:solidFill>
                <a:latin typeface="Barlow" pitchFamily="2" charset="77"/>
              </a:defRPr>
            </a:lvl1pPr>
          </a:lstStyle>
          <a:p>
            <a:endParaRPr lang="en-RU"/>
          </a:p>
        </p:txBody>
      </p:sp>
      <p:sp>
        <p:nvSpPr>
          <p:cNvPr id="7" name="Picture Placeholder 2">
            <a:extLst>
              <a:ext uri="{FF2B5EF4-FFF2-40B4-BE49-F238E27FC236}">
                <a16:creationId xmlns:a16="http://schemas.microsoft.com/office/drawing/2014/main" id="{9D6E1AE9-2364-294C-B53E-D7C8A6F6BB67}"/>
              </a:ext>
            </a:extLst>
          </p:cNvPr>
          <p:cNvSpPr>
            <a:spLocks noGrp="1"/>
          </p:cNvSpPr>
          <p:nvPr>
            <p:ph type="pic" sz="quarter" idx="13"/>
          </p:nvPr>
        </p:nvSpPr>
        <p:spPr>
          <a:xfrm>
            <a:off x="5564943" y="1816793"/>
            <a:ext cx="1510308" cy="1510308"/>
          </a:xfrm>
          <a:solidFill>
            <a:schemeClr val="accent6"/>
          </a:solidFill>
        </p:spPr>
        <p:txBody>
          <a:bodyPr>
            <a:normAutofit/>
          </a:bodyPr>
          <a:lstStyle>
            <a:lvl1pPr marL="0" indent="0" algn="ctr">
              <a:buNone/>
              <a:defRPr sz="600">
                <a:solidFill>
                  <a:schemeClr val="tx2"/>
                </a:solidFill>
                <a:latin typeface="Barlow" pitchFamily="2" charset="77"/>
              </a:defRPr>
            </a:lvl1pPr>
          </a:lstStyle>
          <a:p>
            <a:endParaRPr lang="en-RU"/>
          </a:p>
        </p:txBody>
      </p:sp>
      <p:sp>
        <p:nvSpPr>
          <p:cNvPr id="8" name="Picture Placeholder 2">
            <a:extLst>
              <a:ext uri="{FF2B5EF4-FFF2-40B4-BE49-F238E27FC236}">
                <a16:creationId xmlns:a16="http://schemas.microsoft.com/office/drawing/2014/main" id="{9AC05FDA-40FE-E146-B87D-47DA6BDF18C6}"/>
              </a:ext>
            </a:extLst>
          </p:cNvPr>
          <p:cNvSpPr>
            <a:spLocks noGrp="1"/>
          </p:cNvSpPr>
          <p:nvPr>
            <p:ph type="pic" sz="quarter" idx="14"/>
          </p:nvPr>
        </p:nvSpPr>
        <p:spPr>
          <a:xfrm>
            <a:off x="7295858" y="1816793"/>
            <a:ext cx="1510308" cy="1510308"/>
          </a:xfrm>
          <a:solidFill>
            <a:schemeClr val="accent6"/>
          </a:solidFill>
        </p:spPr>
        <p:txBody>
          <a:bodyPr>
            <a:normAutofit/>
          </a:bodyPr>
          <a:lstStyle>
            <a:lvl1pPr marL="0" indent="0" algn="ctr">
              <a:buNone/>
              <a:defRPr sz="600">
                <a:solidFill>
                  <a:schemeClr val="tx2"/>
                </a:solidFill>
                <a:latin typeface="Barlow" pitchFamily="2" charset="77"/>
              </a:defRPr>
            </a:lvl1pPr>
          </a:lstStyle>
          <a:p>
            <a:endParaRPr lang="en-RU"/>
          </a:p>
        </p:txBody>
      </p:sp>
    </p:spTree>
    <p:extLst>
      <p:ext uri="{BB962C8B-B14F-4D97-AF65-F5344CB8AC3E}">
        <p14:creationId xmlns:p14="http://schemas.microsoft.com/office/powerpoint/2010/main" val="1062766241"/>
      </p:ext>
    </p:extLst>
  </p:cSld>
  <p:clrMapOvr>
    <a:masterClrMapping/>
  </p:clrMapOvr>
  <p:transition spd="med"/>
</p:sldLayout>
</file>

<file path=ppt/slideLayouts/slideLayout22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D5AC8B-DA40-4A3D-A838-08AC11BBDB15}"/>
              </a:ext>
            </a:extLst>
          </p:cNvPr>
          <p:cNvSpPr>
            <a:spLocks noGrp="1"/>
          </p:cNvSpPr>
          <p:nvPr>
            <p:ph type="dt" sz="half" idx="10"/>
          </p:nvPr>
        </p:nvSpPr>
        <p:spPr/>
        <p:txBody>
          <a:bodyPr/>
          <a:lstStyle/>
          <a:p>
            <a:fld id="{748DA316-D909-4210-88A2-4695C8A20461}" type="datetimeFigureOut">
              <a:rPr lang="en-IN" smtClean="0"/>
              <a:t>09-03-2023</a:t>
            </a:fld>
            <a:endParaRPr lang="en-IN"/>
          </a:p>
        </p:txBody>
      </p:sp>
      <p:sp>
        <p:nvSpPr>
          <p:cNvPr id="3" name="Footer Placeholder 2">
            <a:extLst>
              <a:ext uri="{FF2B5EF4-FFF2-40B4-BE49-F238E27FC236}">
                <a16:creationId xmlns:a16="http://schemas.microsoft.com/office/drawing/2014/main" id="{00FDA591-9ED7-42A3-80D5-CE17CE05C76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A0460FC-3AE4-48F6-8F41-68B6350318D5}"/>
              </a:ext>
            </a:extLst>
          </p:cNvPr>
          <p:cNvSpPr>
            <a:spLocks noGrp="1"/>
          </p:cNvSpPr>
          <p:nvPr>
            <p:ph type="sldNum" sz="quarter" idx="12"/>
          </p:nvPr>
        </p:nvSpPr>
        <p:spPr/>
        <p:txBody>
          <a:bodyPr/>
          <a:lstStyle/>
          <a:p>
            <a:fld id="{18E44671-8511-4133-9E1E-941539FA84A2}" type="slidenum">
              <a:rPr lang="en-IN" smtClean="0"/>
              <a:t>‹#›</a:t>
            </a:fld>
            <a:endParaRPr lang="en-IN"/>
          </a:p>
        </p:txBody>
      </p:sp>
    </p:spTree>
    <p:extLst>
      <p:ext uri="{BB962C8B-B14F-4D97-AF65-F5344CB8AC3E}">
        <p14:creationId xmlns:p14="http://schemas.microsoft.com/office/powerpoint/2010/main" val="33781173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1_Title and Curved Photo">
    <p:spTree>
      <p:nvGrpSpPr>
        <p:cNvPr id="1" name=""/>
        <p:cNvGrpSpPr/>
        <p:nvPr/>
      </p:nvGrpSpPr>
      <p:grpSpPr>
        <a:xfrm>
          <a:off x="0" y="0"/>
          <a:ext cx="0" cy="0"/>
          <a:chOff x="0" y="0"/>
          <a:chExt cx="0" cy="0"/>
        </a:xfrm>
      </p:grpSpPr>
      <p:pic>
        <p:nvPicPr>
          <p:cNvPr id="13" name="GTLogoNoTag" hidden="1">
            <a:extLst>
              <a:ext uri="{FF2B5EF4-FFF2-40B4-BE49-F238E27FC236}">
                <a16:creationId xmlns:a16="http://schemas.microsoft.com/office/drawing/2014/main" id="{0DEFB368-B217-4A16-9BFE-6CA85D72D845}"/>
              </a:ext>
            </a:extLst>
          </p:cNvPr>
          <p:cNvPicPr>
            <a:picLocks noChangeAspect="1"/>
          </p:cNvPicPr>
          <p:nvPr userDrawn="1"/>
        </p:nvPicPr>
        <p:blipFill>
          <a:blip r:embed="rId2"/>
          <a:stretch>
            <a:fillRect/>
          </a:stretch>
        </p:blipFill>
        <p:spPr>
          <a:xfrm>
            <a:off x="449367" y="426050"/>
            <a:ext cx="1961941" cy="638130"/>
          </a:xfrm>
          <a:prstGeom prst="rect">
            <a:avLst/>
          </a:prstGeom>
        </p:spPr>
      </p:pic>
    </p:spTree>
    <p:extLst>
      <p:ext uri="{BB962C8B-B14F-4D97-AF65-F5344CB8AC3E}">
        <p14:creationId xmlns:p14="http://schemas.microsoft.com/office/powerpoint/2010/main" val="41287740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70154" y="4888229"/>
            <a:ext cx="2626360" cy="0"/>
          </a:xfrm>
          <a:custGeom>
            <a:avLst/>
            <a:gdLst/>
            <a:ahLst/>
            <a:cxnLst/>
            <a:rect l="l" t="t" r="r" b="b"/>
            <a:pathLst>
              <a:path w="2626360">
                <a:moveTo>
                  <a:pt x="0" y="0"/>
                </a:moveTo>
                <a:lnTo>
                  <a:pt x="2626233" y="0"/>
                </a:lnTo>
              </a:path>
            </a:pathLst>
          </a:custGeom>
          <a:ln w="19812">
            <a:solidFill>
              <a:srgbClr val="4F2C7E"/>
            </a:solidFill>
          </a:ln>
        </p:spPr>
        <p:txBody>
          <a:bodyPr wrap="square" lIns="0" tIns="0" rIns="0" bIns="0" rtlCol="0"/>
          <a:lstStyle/>
          <a:p>
            <a:endParaRPr/>
          </a:p>
        </p:txBody>
      </p:sp>
      <p:sp>
        <p:nvSpPr>
          <p:cNvPr id="17" name="bg object 17"/>
          <p:cNvSpPr/>
          <p:nvPr/>
        </p:nvSpPr>
        <p:spPr>
          <a:xfrm>
            <a:off x="6845807" y="4878939"/>
            <a:ext cx="857885" cy="108585"/>
          </a:xfrm>
          <a:custGeom>
            <a:avLst/>
            <a:gdLst/>
            <a:ahLst/>
            <a:cxnLst/>
            <a:rect l="l" t="t" r="r" b="b"/>
            <a:pathLst>
              <a:path w="857884" h="108585">
                <a:moveTo>
                  <a:pt x="755033" y="34614"/>
                </a:moveTo>
                <a:lnTo>
                  <a:pt x="722177" y="56884"/>
                </a:lnTo>
                <a:lnTo>
                  <a:pt x="719978" y="71796"/>
                </a:lnTo>
                <a:lnTo>
                  <a:pt x="722152" y="86248"/>
                </a:lnTo>
                <a:lnTo>
                  <a:pt x="728640" y="97608"/>
                </a:lnTo>
                <a:lnTo>
                  <a:pt x="739161" y="104924"/>
                </a:lnTo>
                <a:lnTo>
                  <a:pt x="753477" y="107513"/>
                </a:lnTo>
                <a:lnTo>
                  <a:pt x="767986" y="104970"/>
                </a:lnTo>
                <a:lnTo>
                  <a:pt x="778946" y="97700"/>
                </a:lnTo>
                <a:lnTo>
                  <a:pt x="779398" y="96954"/>
                </a:lnTo>
                <a:lnTo>
                  <a:pt x="754114" y="96954"/>
                </a:lnTo>
                <a:lnTo>
                  <a:pt x="745627" y="95334"/>
                </a:lnTo>
                <a:lnTo>
                  <a:pt x="739138" y="90469"/>
                </a:lnTo>
                <a:lnTo>
                  <a:pt x="734993" y="82351"/>
                </a:lnTo>
                <a:lnTo>
                  <a:pt x="733534" y="70970"/>
                </a:lnTo>
                <a:lnTo>
                  <a:pt x="735033" y="60005"/>
                </a:lnTo>
                <a:lnTo>
                  <a:pt x="739262" y="51908"/>
                </a:lnTo>
                <a:lnTo>
                  <a:pt x="745818" y="46893"/>
                </a:lnTo>
                <a:lnTo>
                  <a:pt x="754298" y="45174"/>
                </a:lnTo>
                <a:lnTo>
                  <a:pt x="779997" y="45174"/>
                </a:lnTo>
                <a:lnTo>
                  <a:pt x="779485" y="44275"/>
                </a:lnTo>
                <a:lnTo>
                  <a:pt x="769030" y="37095"/>
                </a:lnTo>
                <a:lnTo>
                  <a:pt x="755033" y="34614"/>
                </a:lnTo>
                <a:close/>
              </a:path>
              <a:path w="857884" h="108585">
                <a:moveTo>
                  <a:pt x="779997" y="45174"/>
                </a:moveTo>
                <a:lnTo>
                  <a:pt x="754298" y="45174"/>
                </a:lnTo>
                <a:lnTo>
                  <a:pt x="762686" y="46893"/>
                </a:lnTo>
                <a:lnTo>
                  <a:pt x="768906" y="51943"/>
                </a:lnTo>
                <a:lnTo>
                  <a:pt x="772799" y="60276"/>
                </a:lnTo>
                <a:lnTo>
                  <a:pt x="774142" y="71796"/>
                </a:lnTo>
                <a:lnTo>
                  <a:pt x="772744" y="82816"/>
                </a:lnTo>
                <a:lnTo>
                  <a:pt x="768745" y="90676"/>
                </a:lnTo>
                <a:lnTo>
                  <a:pt x="762437" y="95386"/>
                </a:lnTo>
                <a:lnTo>
                  <a:pt x="754114" y="96954"/>
                </a:lnTo>
                <a:lnTo>
                  <a:pt x="779398" y="96954"/>
                </a:lnTo>
                <a:lnTo>
                  <a:pt x="785875" y="86248"/>
                </a:lnTo>
                <a:lnTo>
                  <a:pt x="788188" y="71796"/>
                </a:lnTo>
                <a:lnTo>
                  <a:pt x="788264" y="70970"/>
                </a:lnTo>
                <a:lnTo>
                  <a:pt x="786028" y="55759"/>
                </a:lnTo>
                <a:lnTo>
                  <a:pt x="779997" y="45174"/>
                </a:lnTo>
                <a:close/>
              </a:path>
              <a:path w="857884" h="108585">
                <a:moveTo>
                  <a:pt x="522653" y="34614"/>
                </a:moveTo>
                <a:lnTo>
                  <a:pt x="489786" y="56884"/>
                </a:lnTo>
                <a:lnTo>
                  <a:pt x="487586" y="71796"/>
                </a:lnTo>
                <a:lnTo>
                  <a:pt x="489762" y="86248"/>
                </a:lnTo>
                <a:lnTo>
                  <a:pt x="496253" y="97608"/>
                </a:lnTo>
                <a:lnTo>
                  <a:pt x="506774" y="104924"/>
                </a:lnTo>
                <a:lnTo>
                  <a:pt x="521085" y="107513"/>
                </a:lnTo>
                <a:lnTo>
                  <a:pt x="535601" y="104970"/>
                </a:lnTo>
                <a:lnTo>
                  <a:pt x="546564" y="97700"/>
                </a:lnTo>
                <a:lnTo>
                  <a:pt x="547016" y="96954"/>
                </a:lnTo>
                <a:lnTo>
                  <a:pt x="521734" y="96954"/>
                </a:lnTo>
                <a:lnTo>
                  <a:pt x="513247" y="95334"/>
                </a:lnTo>
                <a:lnTo>
                  <a:pt x="506758" y="90469"/>
                </a:lnTo>
                <a:lnTo>
                  <a:pt x="502613" y="82351"/>
                </a:lnTo>
                <a:lnTo>
                  <a:pt x="501154" y="70970"/>
                </a:lnTo>
                <a:lnTo>
                  <a:pt x="502653" y="60005"/>
                </a:lnTo>
                <a:lnTo>
                  <a:pt x="506882" y="51908"/>
                </a:lnTo>
                <a:lnTo>
                  <a:pt x="513438" y="46893"/>
                </a:lnTo>
                <a:lnTo>
                  <a:pt x="521918" y="45174"/>
                </a:lnTo>
                <a:lnTo>
                  <a:pt x="547617" y="45174"/>
                </a:lnTo>
                <a:lnTo>
                  <a:pt x="547105" y="44275"/>
                </a:lnTo>
                <a:lnTo>
                  <a:pt x="536650" y="37095"/>
                </a:lnTo>
                <a:lnTo>
                  <a:pt x="522653" y="34614"/>
                </a:lnTo>
                <a:close/>
              </a:path>
              <a:path w="857884" h="108585">
                <a:moveTo>
                  <a:pt x="547617" y="45174"/>
                </a:moveTo>
                <a:lnTo>
                  <a:pt x="521918" y="45174"/>
                </a:lnTo>
                <a:lnTo>
                  <a:pt x="530305" y="46893"/>
                </a:lnTo>
                <a:lnTo>
                  <a:pt x="536526" y="51943"/>
                </a:lnTo>
                <a:lnTo>
                  <a:pt x="540419" y="60276"/>
                </a:lnTo>
                <a:lnTo>
                  <a:pt x="541762" y="71796"/>
                </a:lnTo>
                <a:lnTo>
                  <a:pt x="540364" y="82816"/>
                </a:lnTo>
                <a:lnTo>
                  <a:pt x="536365" y="90676"/>
                </a:lnTo>
                <a:lnTo>
                  <a:pt x="530057" y="95386"/>
                </a:lnTo>
                <a:lnTo>
                  <a:pt x="521734" y="96954"/>
                </a:lnTo>
                <a:lnTo>
                  <a:pt x="547016" y="96954"/>
                </a:lnTo>
                <a:lnTo>
                  <a:pt x="553494" y="86248"/>
                </a:lnTo>
                <a:lnTo>
                  <a:pt x="555808" y="71796"/>
                </a:lnTo>
                <a:lnTo>
                  <a:pt x="555884" y="70970"/>
                </a:lnTo>
                <a:lnTo>
                  <a:pt x="553648" y="55759"/>
                </a:lnTo>
                <a:lnTo>
                  <a:pt x="547617" y="45174"/>
                </a:lnTo>
                <a:close/>
              </a:path>
              <a:path w="857884" h="108585">
                <a:moveTo>
                  <a:pt x="52191" y="0"/>
                </a:moveTo>
                <a:lnTo>
                  <a:pt x="30197" y="4087"/>
                </a:lnTo>
                <a:lnTo>
                  <a:pt x="13794" y="15482"/>
                </a:lnTo>
                <a:lnTo>
                  <a:pt x="3541" y="32886"/>
                </a:lnTo>
                <a:lnTo>
                  <a:pt x="0" y="54999"/>
                </a:lnTo>
                <a:lnTo>
                  <a:pt x="3075" y="76550"/>
                </a:lnTo>
                <a:lnTo>
                  <a:pt x="12473" y="93351"/>
                </a:lnTo>
                <a:lnTo>
                  <a:pt x="28453" y="104265"/>
                </a:lnTo>
                <a:lnTo>
                  <a:pt x="51273" y="108155"/>
                </a:lnTo>
                <a:lnTo>
                  <a:pt x="64952" y="106709"/>
                </a:lnTo>
                <a:lnTo>
                  <a:pt x="76702" y="102922"/>
                </a:lnTo>
                <a:lnTo>
                  <a:pt x="86213" y="97619"/>
                </a:lnTo>
                <a:lnTo>
                  <a:pt x="87199" y="96770"/>
                </a:lnTo>
                <a:lnTo>
                  <a:pt x="51089" y="96770"/>
                </a:lnTo>
                <a:lnTo>
                  <a:pt x="35567" y="94004"/>
                </a:lnTo>
                <a:lnTo>
                  <a:pt x="24086" y="85936"/>
                </a:lnTo>
                <a:lnTo>
                  <a:pt x="16963" y="72909"/>
                </a:lnTo>
                <a:lnTo>
                  <a:pt x="14518" y="55268"/>
                </a:lnTo>
                <a:lnTo>
                  <a:pt x="17101" y="36652"/>
                </a:lnTo>
                <a:lnTo>
                  <a:pt x="24430" y="23004"/>
                </a:lnTo>
                <a:lnTo>
                  <a:pt x="35877" y="14608"/>
                </a:lnTo>
                <a:lnTo>
                  <a:pt x="50813" y="11746"/>
                </a:lnTo>
                <a:lnTo>
                  <a:pt x="86471" y="11746"/>
                </a:lnTo>
                <a:lnTo>
                  <a:pt x="83913" y="9528"/>
                </a:lnTo>
                <a:lnTo>
                  <a:pt x="74715" y="4499"/>
                </a:lnTo>
                <a:lnTo>
                  <a:pt x="64017" y="1191"/>
                </a:lnTo>
                <a:lnTo>
                  <a:pt x="52191" y="0"/>
                </a:lnTo>
                <a:close/>
              </a:path>
              <a:path w="857884" h="108585">
                <a:moveTo>
                  <a:pt x="93173" y="53714"/>
                </a:moveTo>
                <a:lnTo>
                  <a:pt x="54764" y="53714"/>
                </a:lnTo>
                <a:lnTo>
                  <a:pt x="54764" y="64451"/>
                </a:lnTo>
                <a:lnTo>
                  <a:pt x="79482" y="64451"/>
                </a:lnTo>
                <a:lnTo>
                  <a:pt x="79482" y="87680"/>
                </a:lnTo>
                <a:lnTo>
                  <a:pt x="73171" y="91851"/>
                </a:lnTo>
                <a:lnTo>
                  <a:pt x="65940" y="94670"/>
                </a:lnTo>
                <a:lnTo>
                  <a:pt x="58381" y="96267"/>
                </a:lnTo>
                <a:lnTo>
                  <a:pt x="51089" y="96770"/>
                </a:lnTo>
                <a:lnTo>
                  <a:pt x="87199" y="96770"/>
                </a:lnTo>
                <a:lnTo>
                  <a:pt x="93173" y="91629"/>
                </a:lnTo>
                <a:lnTo>
                  <a:pt x="93173" y="53714"/>
                </a:lnTo>
                <a:close/>
              </a:path>
              <a:path w="857884" h="108585">
                <a:moveTo>
                  <a:pt x="86471" y="11746"/>
                </a:moveTo>
                <a:lnTo>
                  <a:pt x="50813" y="11746"/>
                </a:lnTo>
                <a:lnTo>
                  <a:pt x="60078" y="12601"/>
                </a:lnTo>
                <a:lnTo>
                  <a:pt x="68351" y="15143"/>
                </a:lnTo>
                <a:lnTo>
                  <a:pt x="75919" y="19339"/>
                </a:lnTo>
                <a:lnTo>
                  <a:pt x="83065" y="25156"/>
                </a:lnTo>
                <a:lnTo>
                  <a:pt x="91243" y="15881"/>
                </a:lnTo>
                <a:lnTo>
                  <a:pt x="86471" y="11746"/>
                </a:lnTo>
                <a:close/>
              </a:path>
              <a:path w="857884" h="108585">
                <a:moveTo>
                  <a:pt x="431587" y="1284"/>
                </a:moveTo>
                <a:lnTo>
                  <a:pt x="418908" y="1284"/>
                </a:lnTo>
                <a:lnTo>
                  <a:pt x="418908" y="105952"/>
                </a:lnTo>
                <a:lnTo>
                  <a:pt x="431587" y="105952"/>
                </a:lnTo>
                <a:lnTo>
                  <a:pt x="431587" y="65829"/>
                </a:lnTo>
                <a:lnTo>
                  <a:pt x="432550" y="57931"/>
                </a:lnTo>
                <a:lnTo>
                  <a:pt x="435573" y="51747"/>
                </a:lnTo>
                <a:lnTo>
                  <a:pt x="440853" y="47716"/>
                </a:lnTo>
                <a:lnTo>
                  <a:pt x="448590" y="46275"/>
                </a:lnTo>
                <a:lnTo>
                  <a:pt x="473845" y="46275"/>
                </a:lnTo>
                <a:lnTo>
                  <a:pt x="473270" y="45174"/>
                </a:lnTo>
                <a:lnTo>
                  <a:pt x="431587" y="45174"/>
                </a:lnTo>
                <a:lnTo>
                  <a:pt x="431587" y="1284"/>
                </a:lnTo>
                <a:close/>
              </a:path>
              <a:path w="857884" h="108585">
                <a:moveTo>
                  <a:pt x="473845" y="46275"/>
                </a:moveTo>
                <a:lnTo>
                  <a:pt x="459798" y="46275"/>
                </a:lnTo>
                <a:lnTo>
                  <a:pt x="463388" y="51132"/>
                </a:lnTo>
                <a:lnTo>
                  <a:pt x="463388" y="105952"/>
                </a:lnTo>
                <a:lnTo>
                  <a:pt x="476336" y="105952"/>
                </a:lnTo>
                <a:lnTo>
                  <a:pt x="476336" y="59126"/>
                </a:lnTo>
                <a:lnTo>
                  <a:pt x="475051" y="48587"/>
                </a:lnTo>
                <a:lnTo>
                  <a:pt x="473845" y="46275"/>
                </a:lnTo>
                <a:close/>
              </a:path>
              <a:path w="857884" h="108585">
                <a:moveTo>
                  <a:pt x="454384" y="34798"/>
                </a:moveTo>
                <a:lnTo>
                  <a:pt x="443996" y="34798"/>
                </a:lnTo>
                <a:lnTo>
                  <a:pt x="436279" y="38652"/>
                </a:lnTo>
                <a:lnTo>
                  <a:pt x="431587" y="45174"/>
                </a:lnTo>
                <a:lnTo>
                  <a:pt x="473270" y="45174"/>
                </a:lnTo>
                <a:lnTo>
                  <a:pt x="471079" y="40973"/>
                </a:lnTo>
                <a:lnTo>
                  <a:pt x="464248" y="36353"/>
                </a:lnTo>
                <a:lnTo>
                  <a:pt x="454384" y="34798"/>
                </a:lnTo>
                <a:close/>
              </a:path>
              <a:path w="857884" h="108585">
                <a:moveTo>
                  <a:pt x="382343" y="12480"/>
                </a:moveTo>
                <a:lnTo>
                  <a:pt x="368378" y="12480"/>
                </a:lnTo>
                <a:lnTo>
                  <a:pt x="368378" y="105952"/>
                </a:lnTo>
                <a:lnTo>
                  <a:pt x="382343" y="105952"/>
                </a:lnTo>
                <a:lnTo>
                  <a:pt x="382343" y="12480"/>
                </a:lnTo>
                <a:close/>
              </a:path>
              <a:path w="857884" h="108585">
                <a:moveTo>
                  <a:pt x="412208" y="1284"/>
                </a:moveTo>
                <a:lnTo>
                  <a:pt x="338145" y="1284"/>
                </a:lnTo>
                <a:lnTo>
                  <a:pt x="338145" y="12480"/>
                </a:lnTo>
                <a:lnTo>
                  <a:pt x="412208" y="12480"/>
                </a:lnTo>
                <a:lnTo>
                  <a:pt x="412208" y="1284"/>
                </a:lnTo>
                <a:close/>
              </a:path>
              <a:path w="857884" h="108585">
                <a:moveTo>
                  <a:pt x="811174" y="36352"/>
                </a:moveTo>
                <a:lnTo>
                  <a:pt x="800149" y="36352"/>
                </a:lnTo>
                <a:lnTo>
                  <a:pt x="800149" y="105952"/>
                </a:lnTo>
                <a:lnTo>
                  <a:pt x="812828" y="105952"/>
                </a:lnTo>
                <a:lnTo>
                  <a:pt x="812828" y="65829"/>
                </a:lnTo>
                <a:lnTo>
                  <a:pt x="813791" y="57931"/>
                </a:lnTo>
                <a:lnTo>
                  <a:pt x="816813" y="51747"/>
                </a:lnTo>
                <a:lnTo>
                  <a:pt x="822094" y="47716"/>
                </a:lnTo>
                <a:lnTo>
                  <a:pt x="829830" y="46275"/>
                </a:lnTo>
                <a:lnTo>
                  <a:pt x="854996" y="46275"/>
                </a:lnTo>
                <a:lnTo>
                  <a:pt x="854421" y="45174"/>
                </a:lnTo>
                <a:lnTo>
                  <a:pt x="812828" y="45174"/>
                </a:lnTo>
                <a:lnTo>
                  <a:pt x="811174" y="36352"/>
                </a:lnTo>
                <a:close/>
              </a:path>
              <a:path w="857884" h="108585">
                <a:moveTo>
                  <a:pt x="854996" y="46275"/>
                </a:moveTo>
                <a:lnTo>
                  <a:pt x="841039" y="46275"/>
                </a:lnTo>
                <a:lnTo>
                  <a:pt x="844530" y="51132"/>
                </a:lnTo>
                <a:lnTo>
                  <a:pt x="844530" y="105952"/>
                </a:lnTo>
                <a:lnTo>
                  <a:pt x="857491" y="105952"/>
                </a:lnTo>
                <a:lnTo>
                  <a:pt x="857491" y="59126"/>
                </a:lnTo>
                <a:lnTo>
                  <a:pt x="856203" y="48587"/>
                </a:lnTo>
                <a:lnTo>
                  <a:pt x="854996" y="46275"/>
                </a:lnTo>
                <a:close/>
              </a:path>
              <a:path w="857884" h="108585">
                <a:moveTo>
                  <a:pt x="835527" y="34798"/>
                </a:moveTo>
                <a:lnTo>
                  <a:pt x="825139" y="34798"/>
                </a:lnTo>
                <a:lnTo>
                  <a:pt x="817421" y="38652"/>
                </a:lnTo>
                <a:lnTo>
                  <a:pt x="812828" y="45174"/>
                </a:lnTo>
                <a:lnTo>
                  <a:pt x="854421" y="45174"/>
                </a:lnTo>
                <a:lnTo>
                  <a:pt x="852228" y="40973"/>
                </a:lnTo>
                <a:lnTo>
                  <a:pt x="845384" y="36352"/>
                </a:lnTo>
                <a:lnTo>
                  <a:pt x="835527" y="34798"/>
                </a:lnTo>
                <a:close/>
              </a:path>
              <a:path w="857884" h="108585">
                <a:moveTo>
                  <a:pt x="230910" y="36352"/>
                </a:moveTo>
                <a:lnTo>
                  <a:pt x="219787" y="36352"/>
                </a:lnTo>
                <a:lnTo>
                  <a:pt x="219787" y="105952"/>
                </a:lnTo>
                <a:lnTo>
                  <a:pt x="232478" y="105952"/>
                </a:lnTo>
                <a:lnTo>
                  <a:pt x="232478" y="65829"/>
                </a:lnTo>
                <a:lnTo>
                  <a:pt x="233441" y="57931"/>
                </a:lnTo>
                <a:lnTo>
                  <a:pt x="236462" y="51747"/>
                </a:lnTo>
                <a:lnTo>
                  <a:pt x="241738" y="47716"/>
                </a:lnTo>
                <a:lnTo>
                  <a:pt x="249468" y="46275"/>
                </a:lnTo>
                <a:lnTo>
                  <a:pt x="274732" y="46275"/>
                </a:lnTo>
                <a:lnTo>
                  <a:pt x="274157" y="45174"/>
                </a:lnTo>
                <a:lnTo>
                  <a:pt x="232478" y="45174"/>
                </a:lnTo>
                <a:lnTo>
                  <a:pt x="230910" y="36352"/>
                </a:lnTo>
                <a:close/>
              </a:path>
              <a:path w="857884" h="108585">
                <a:moveTo>
                  <a:pt x="274732" y="46275"/>
                </a:moveTo>
                <a:lnTo>
                  <a:pt x="260677" y="46275"/>
                </a:lnTo>
                <a:lnTo>
                  <a:pt x="264266" y="51132"/>
                </a:lnTo>
                <a:lnTo>
                  <a:pt x="264266" y="105952"/>
                </a:lnTo>
                <a:lnTo>
                  <a:pt x="277226" y="105952"/>
                </a:lnTo>
                <a:lnTo>
                  <a:pt x="277226" y="59126"/>
                </a:lnTo>
                <a:lnTo>
                  <a:pt x="275939" y="48587"/>
                </a:lnTo>
                <a:lnTo>
                  <a:pt x="274732" y="46275"/>
                </a:lnTo>
                <a:close/>
              </a:path>
              <a:path w="857884" h="108585">
                <a:moveTo>
                  <a:pt x="255262" y="34798"/>
                </a:moveTo>
                <a:lnTo>
                  <a:pt x="244789" y="34798"/>
                </a:lnTo>
                <a:lnTo>
                  <a:pt x="237157" y="38652"/>
                </a:lnTo>
                <a:lnTo>
                  <a:pt x="232478" y="45174"/>
                </a:lnTo>
                <a:lnTo>
                  <a:pt x="274157" y="45174"/>
                </a:lnTo>
                <a:lnTo>
                  <a:pt x="271964" y="40973"/>
                </a:lnTo>
                <a:lnTo>
                  <a:pt x="265119" y="36352"/>
                </a:lnTo>
                <a:lnTo>
                  <a:pt x="255262" y="34798"/>
                </a:lnTo>
                <a:close/>
              </a:path>
              <a:path w="857884" h="108585">
                <a:moveTo>
                  <a:pt x="623273" y="36352"/>
                </a:moveTo>
                <a:lnTo>
                  <a:pt x="612150" y="36352"/>
                </a:lnTo>
                <a:lnTo>
                  <a:pt x="612150" y="105952"/>
                </a:lnTo>
                <a:lnTo>
                  <a:pt x="624829" y="105952"/>
                </a:lnTo>
                <a:lnTo>
                  <a:pt x="624829" y="65829"/>
                </a:lnTo>
                <a:lnTo>
                  <a:pt x="625792" y="57931"/>
                </a:lnTo>
                <a:lnTo>
                  <a:pt x="628815" y="51747"/>
                </a:lnTo>
                <a:lnTo>
                  <a:pt x="634095" y="47716"/>
                </a:lnTo>
                <a:lnTo>
                  <a:pt x="641832" y="46275"/>
                </a:lnTo>
                <a:lnTo>
                  <a:pt x="667083" y="46275"/>
                </a:lnTo>
                <a:lnTo>
                  <a:pt x="666508" y="45174"/>
                </a:lnTo>
                <a:lnTo>
                  <a:pt x="624829" y="45174"/>
                </a:lnTo>
                <a:lnTo>
                  <a:pt x="623273" y="36352"/>
                </a:lnTo>
                <a:close/>
              </a:path>
              <a:path w="857884" h="108585">
                <a:moveTo>
                  <a:pt x="667083" y="46275"/>
                </a:moveTo>
                <a:lnTo>
                  <a:pt x="653040" y="46275"/>
                </a:lnTo>
                <a:lnTo>
                  <a:pt x="656617" y="51132"/>
                </a:lnTo>
                <a:lnTo>
                  <a:pt x="656617" y="105952"/>
                </a:lnTo>
                <a:lnTo>
                  <a:pt x="669578" y="105952"/>
                </a:lnTo>
                <a:lnTo>
                  <a:pt x="669578" y="59126"/>
                </a:lnTo>
                <a:lnTo>
                  <a:pt x="668290" y="48587"/>
                </a:lnTo>
                <a:lnTo>
                  <a:pt x="667083" y="46275"/>
                </a:lnTo>
                <a:close/>
              </a:path>
              <a:path w="857884" h="108585">
                <a:moveTo>
                  <a:pt x="647614" y="34798"/>
                </a:moveTo>
                <a:lnTo>
                  <a:pt x="637238" y="34798"/>
                </a:lnTo>
                <a:lnTo>
                  <a:pt x="629520" y="38652"/>
                </a:lnTo>
                <a:lnTo>
                  <a:pt x="624829" y="45174"/>
                </a:lnTo>
                <a:lnTo>
                  <a:pt x="666508" y="45174"/>
                </a:lnTo>
                <a:lnTo>
                  <a:pt x="664315" y="40973"/>
                </a:lnTo>
                <a:lnTo>
                  <a:pt x="657471" y="36352"/>
                </a:lnTo>
                <a:lnTo>
                  <a:pt x="647614" y="34798"/>
                </a:lnTo>
                <a:close/>
              </a:path>
              <a:path w="857884" h="108585">
                <a:moveTo>
                  <a:pt x="700998" y="47743"/>
                </a:moveTo>
                <a:lnTo>
                  <a:pt x="687683" y="47743"/>
                </a:lnTo>
                <a:lnTo>
                  <a:pt x="687683" y="101912"/>
                </a:lnTo>
                <a:lnTo>
                  <a:pt x="691358" y="107880"/>
                </a:lnTo>
                <a:lnTo>
                  <a:pt x="709181" y="107880"/>
                </a:lnTo>
                <a:lnTo>
                  <a:pt x="713959" y="107238"/>
                </a:lnTo>
                <a:lnTo>
                  <a:pt x="716899" y="106411"/>
                </a:lnTo>
                <a:lnTo>
                  <a:pt x="716899" y="97413"/>
                </a:lnTo>
                <a:lnTo>
                  <a:pt x="702750" y="97413"/>
                </a:lnTo>
                <a:lnTo>
                  <a:pt x="700998" y="94567"/>
                </a:lnTo>
                <a:lnTo>
                  <a:pt x="700998" y="47743"/>
                </a:lnTo>
                <a:close/>
              </a:path>
              <a:path w="857884" h="108585">
                <a:moveTo>
                  <a:pt x="716899" y="96495"/>
                </a:moveTo>
                <a:lnTo>
                  <a:pt x="713873" y="97229"/>
                </a:lnTo>
                <a:lnTo>
                  <a:pt x="710933" y="97413"/>
                </a:lnTo>
                <a:lnTo>
                  <a:pt x="716899" y="97413"/>
                </a:lnTo>
                <a:lnTo>
                  <a:pt x="716899" y="96495"/>
                </a:lnTo>
                <a:close/>
              </a:path>
              <a:path w="857884" h="108585">
                <a:moveTo>
                  <a:pt x="715245" y="36352"/>
                </a:moveTo>
                <a:lnTo>
                  <a:pt x="677577" y="36352"/>
                </a:lnTo>
                <a:lnTo>
                  <a:pt x="677577" y="47743"/>
                </a:lnTo>
                <a:lnTo>
                  <a:pt x="715245" y="47743"/>
                </a:lnTo>
                <a:lnTo>
                  <a:pt x="715245" y="36352"/>
                </a:lnTo>
                <a:close/>
              </a:path>
              <a:path w="857884" h="108585">
                <a:moveTo>
                  <a:pt x="700998" y="16518"/>
                </a:moveTo>
                <a:lnTo>
                  <a:pt x="687683" y="18634"/>
                </a:lnTo>
                <a:lnTo>
                  <a:pt x="687683" y="36352"/>
                </a:lnTo>
                <a:lnTo>
                  <a:pt x="700998" y="36352"/>
                </a:lnTo>
                <a:lnTo>
                  <a:pt x="700998" y="16518"/>
                </a:lnTo>
                <a:close/>
              </a:path>
              <a:path w="857884" h="108585">
                <a:moveTo>
                  <a:pt x="309101" y="47743"/>
                </a:moveTo>
                <a:lnTo>
                  <a:pt x="295785" y="47743"/>
                </a:lnTo>
                <a:lnTo>
                  <a:pt x="295785" y="101912"/>
                </a:lnTo>
                <a:lnTo>
                  <a:pt x="299546" y="107880"/>
                </a:lnTo>
                <a:lnTo>
                  <a:pt x="317283" y="107880"/>
                </a:lnTo>
                <a:lnTo>
                  <a:pt x="322159" y="107238"/>
                </a:lnTo>
                <a:lnTo>
                  <a:pt x="325001" y="106411"/>
                </a:lnTo>
                <a:lnTo>
                  <a:pt x="325001" y="97413"/>
                </a:lnTo>
                <a:lnTo>
                  <a:pt x="310950" y="97413"/>
                </a:lnTo>
                <a:lnTo>
                  <a:pt x="309101" y="94567"/>
                </a:lnTo>
                <a:lnTo>
                  <a:pt x="309101" y="47743"/>
                </a:lnTo>
                <a:close/>
              </a:path>
              <a:path w="857884" h="108585">
                <a:moveTo>
                  <a:pt x="325001" y="96495"/>
                </a:moveTo>
                <a:lnTo>
                  <a:pt x="321975" y="97229"/>
                </a:lnTo>
                <a:lnTo>
                  <a:pt x="319121" y="97413"/>
                </a:lnTo>
                <a:lnTo>
                  <a:pt x="325001" y="97413"/>
                </a:lnTo>
                <a:lnTo>
                  <a:pt x="325001" y="96495"/>
                </a:lnTo>
                <a:close/>
              </a:path>
              <a:path w="857884" h="108585">
                <a:moveTo>
                  <a:pt x="323445" y="36352"/>
                </a:moveTo>
                <a:lnTo>
                  <a:pt x="285765" y="36352"/>
                </a:lnTo>
                <a:lnTo>
                  <a:pt x="285765" y="47743"/>
                </a:lnTo>
                <a:lnTo>
                  <a:pt x="323445" y="47743"/>
                </a:lnTo>
                <a:lnTo>
                  <a:pt x="323445" y="36352"/>
                </a:lnTo>
                <a:close/>
              </a:path>
              <a:path w="857884" h="108585">
                <a:moveTo>
                  <a:pt x="309101" y="16518"/>
                </a:moveTo>
                <a:lnTo>
                  <a:pt x="295785" y="18634"/>
                </a:lnTo>
                <a:lnTo>
                  <a:pt x="295785" y="36352"/>
                </a:lnTo>
                <a:lnTo>
                  <a:pt x="309101" y="36352"/>
                </a:lnTo>
                <a:lnTo>
                  <a:pt x="309101" y="16518"/>
                </a:lnTo>
                <a:close/>
              </a:path>
              <a:path w="857884" h="108585">
                <a:moveTo>
                  <a:pt x="578977" y="36352"/>
                </a:moveTo>
                <a:lnTo>
                  <a:pt x="567585" y="36352"/>
                </a:lnTo>
                <a:lnTo>
                  <a:pt x="567585" y="105952"/>
                </a:lnTo>
                <a:lnTo>
                  <a:pt x="580545" y="105952"/>
                </a:lnTo>
                <a:lnTo>
                  <a:pt x="580545" y="52234"/>
                </a:lnTo>
                <a:lnTo>
                  <a:pt x="586793" y="47560"/>
                </a:lnTo>
                <a:lnTo>
                  <a:pt x="603232" y="47560"/>
                </a:lnTo>
                <a:lnTo>
                  <a:pt x="603232" y="44892"/>
                </a:lnTo>
                <a:lnTo>
                  <a:pt x="580545" y="44892"/>
                </a:lnTo>
                <a:lnTo>
                  <a:pt x="578977" y="36352"/>
                </a:lnTo>
                <a:close/>
              </a:path>
              <a:path w="857884" h="108585">
                <a:moveTo>
                  <a:pt x="603232" y="47560"/>
                </a:moveTo>
                <a:lnTo>
                  <a:pt x="597536" y="47560"/>
                </a:lnTo>
                <a:lnTo>
                  <a:pt x="600292" y="47743"/>
                </a:lnTo>
                <a:lnTo>
                  <a:pt x="603232" y="48196"/>
                </a:lnTo>
                <a:lnTo>
                  <a:pt x="603232" y="47560"/>
                </a:lnTo>
                <a:close/>
              </a:path>
              <a:path w="857884" h="108585">
                <a:moveTo>
                  <a:pt x="598553" y="34614"/>
                </a:moveTo>
                <a:lnTo>
                  <a:pt x="589084" y="34614"/>
                </a:lnTo>
                <a:lnTo>
                  <a:pt x="583485" y="38921"/>
                </a:lnTo>
                <a:lnTo>
                  <a:pt x="580545" y="44892"/>
                </a:lnTo>
                <a:lnTo>
                  <a:pt x="603232" y="44892"/>
                </a:lnTo>
                <a:lnTo>
                  <a:pt x="603232" y="35618"/>
                </a:lnTo>
                <a:lnTo>
                  <a:pt x="600758" y="34798"/>
                </a:lnTo>
                <a:lnTo>
                  <a:pt x="598553" y="34614"/>
                </a:lnTo>
                <a:close/>
              </a:path>
              <a:path w="857884" h="108585">
                <a:moveTo>
                  <a:pt x="118349" y="36352"/>
                </a:moveTo>
                <a:lnTo>
                  <a:pt x="106956" y="36352"/>
                </a:lnTo>
                <a:lnTo>
                  <a:pt x="106956" y="105952"/>
                </a:lnTo>
                <a:lnTo>
                  <a:pt x="119912" y="105952"/>
                </a:lnTo>
                <a:lnTo>
                  <a:pt x="119912" y="52234"/>
                </a:lnTo>
                <a:lnTo>
                  <a:pt x="126161" y="47560"/>
                </a:lnTo>
                <a:lnTo>
                  <a:pt x="142515" y="47560"/>
                </a:lnTo>
                <a:lnTo>
                  <a:pt x="142515" y="44892"/>
                </a:lnTo>
                <a:lnTo>
                  <a:pt x="119912" y="44892"/>
                </a:lnTo>
                <a:lnTo>
                  <a:pt x="118349" y="36352"/>
                </a:lnTo>
                <a:close/>
              </a:path>
              <a:path w="857884" h="108585">
                <a:moveTo>
                  <a:pt x="142515" y="47560"/>
                </a:moveTo>
                <a:lnTo>
                  <a:pt x="136916" y="47560"/>
                </a:lnTo>
                <a:lnTo>
                  <a:pt x="139673" y="47743"/>
                </a:lnTo>
                <a:lnTo>
                  <a:pt x="142515" y="48196"/>
                </a:lnTo>
                <a:lnTo>
                  <a:pt x="142515" y="47560"/>
                </a:lnTo>
                <a:close/>
              </a:path>
              <a:path w="857884" h="108585">
                <a:moveTo>
                  <a:pt x="137835" y="34614"/>
                </a:moveTo>
                <a:lnTo>
                  <a:pt x="128366" y="34614"/>
                </a:lnTo>
                <a:lnTo>
                  <a:pt x="122755" y="38921"/>
                </a:lnTo>
                <a:lnTo>
                  <a:pt x="119912" y="44892"/>
                </a:lnTo>
                <a:lnTo>
                  <a:pt x="142515" y="44892"/>
                </a:lnTo>
                <a:lnTo>
                  <a:pt x="142515" y="35618"/>
                </a:lnTo>
                <a:lnTo>
                  <a:pt x="140126" y="34798"/>
                </a:lnTo>
                <a:lnTo>
                  <a:pt x="137835" y="34614"/>
                </a:lnTo>
                <a:close/>
              </a:path>
              <a:path w="857884" h="108585">
                <a:moveTo>
                  <a:pt x="199544" y="44525"/>
                </a:moveTo>
                <a:lnTo>
                  <a:pt x="183405" y="44525"/>
                </a:lnTo>
                <a:lnTo>
                  <a:pt x="190301" y="47095"/>
                </a:lnTo>
                <a:lnTo>
                  <a:pt x="190301" y="63625"/>
                </a:lnTo>
                <a:lnTo>
                  <a:pt x="175038" y="63625"/>
                </a:lnTo>
                <a:lnTo>
                  <a:pt x="162418" y="64843"/>
                </a:lnTo>
                <a:lnTo>
                  <a:pt x="152474" y="68824"/>
                </a:lnTo>
                <a:lnTo>
                  <a:pt x="145956" y="76058"/>
                </a:lnTo>
                <a:lnTo>
                  <a:pt x="143617" y="87038"/>
                </a:lnTo>
                <a:lnTo>
                  <a:pt x="144804" y="94420"/>
                </a:lnTo>
                <a:lnTo>
                  <a:pt x="148765" y="100994"/>
                </a:lnTo>
                <a:lnTo>
                  <a:pt x="156103" y="105708"/>
                </a:lnTo>
                <a:lnTo>
                  <a:pt x="167419" y="107513"/>
                </a:lnTo>
                <a:lnTo>
                  <a:pt x="177806" y="107513"/>
                </a:lnTo>
                <a:lnTo>
                  <a:pt x="185058" y="103565"/>
                </a:lnTo>
                <a:lnTo>
                  <a:pt x="189807" y="97413"/>
                </a:lnTo>
                <a:lnTo>
                  <a:pt x="161257" y="97413"/>
                </a:lnTo>
                <a:lnTo>
                  <a:pt x="157398" y="92913"/>
                </a:lnTo>
                <a:lnTo>
                  <a:pt x="157398" y="77397"/>
                </a:lnTo>
                <a:lnTo>
                  <a:pt x="162090" y="73082"/>
                </a:lnTo>
                <a:lnTo>
                  <a:pt x="202980" y="73082"/>
                </a:lnTo>
                <a:lnTo>
                  <a:pt x="202980" y="58484"/>
                </a:lnTo>
                <a:lnTo>
                  <a:pt x="200844" y="46155"/>
                </a:lnTo>
                <a:lnTo>
                  <a:pt x="199544" y="44525"/>
                </a:lnTo>
                <a:close/>
              </a:path>
              <a:path w="857884" h="108585">
                <a:moveTo>
                  <a:pt x="202980" y="97137"/>
                </a:moveTo>
                <a:lnTo>
                  <a:pt x="190020" y="97137"/>
                </a:lnTo>
                <a:lnTo>
                  <a:pt x="191771" y="105952"/>
                </a:lnTo>
                <a:lnTo>
                  <a:pt x="202980" y="105952"/>
                </a:lnTo>
                <a:lnTo>
                  <a:pt x="202980" y="97137"/>
                </a:lnTo>
                <a:close/>
              </a:path>
              <a:path w="857884" h="108585">
                <a:moveTo>
                  <a:pt x="202980" y="73082"/>
                </a:moveTo>
                <a:lnTo>
                  <a:pt x="190301" y="73082"/>
                </a:lnTo>
                <a:lnTo>
                  <a:pt x="190301" y="77856"/>
                </a:lnTo>
                <a:lnTo>
                  <a:pt x="188909" y="86257"/>
                </a:lnTo>
                <a:lnTo>
                  <a:pt x="185026" y="92386"/>
                </a:lnTo>
                <a:lnTo>
                  <a:pt x="179092" y="96139"/>
                </a:lnTo>
                <a:lnTo>
                  <a:pt x="171547" y="97413"/>
                </a:lnTo>
                <a:lnTo>
                  <a:pt x="189807" y="97413"/>
                </a:lnTo>
                <a:lnTo>
                  <a:pt x="190020" y="97137"/>
                </a:lnTo>
                <a:lnTo>
                  <a:pt x="202980" y="97137"/>
                </a:lnTo>
                <a:lnTo>
                  <a:pt x="202980" y="73082"/>
                </a:lnTo>
                <a:close/>
              </a:path>
              <a:path w="857884" h="108585">
                <a:moveTo>
                  <a:pt x="176324" y="34614"/>
                </a:moveTo>
                <a:lnTo>
                  <a:pt x="167763" y="35371"/>
                </a:lnTo>
                <a:lnTo>
                  <a:pt x="159236" y="38260"/>
                </a:lnTo>
                <a:lnTo>
                  <a:pt x="152087" y="44215"/>
                </a:lnTo>
                <a:lnTo>
                  <a:pt x="147659" y="54167"/>
                </a:lnTo>
                <a:lnTo>
                  <a:pt x="161441" y="54167"/>
                </a:lnTo>
                <a:lnTo>
                  <a:pt x="163192" y="48110"/>
                </a:lnTo>
                <a:lnTo>
                  <a:pt x="167419" y="44525"/>
                </a:lnTo>
                <a:lnTo>
                  <a:pt x="199544" y="44525"/>
                </a:lnTo>
                <a:lnTo>
                  <a:pt x="195063" y="38906"/>
                </a:lnTo>
                <a:lnTo>
                  <a:pt x="186577" y="35478"/>
                </a:lnTo>
                <a:lnTo>
                  <a:pt x="176324" y="34614"/>
                </a:lnTo>
                <a:close/>
              </a:path>
            </a:pathLst>
          </a:custGeom>
          <a:solidFill>
            <a:srgbClr val="000000"/>
          </a:solidFill>
        </p:spPr>
        <p:txBody>
          <a:bodyPr wrap="square" lIns="0" tIns="0" rIns="0" bIns="0" rtlCol="0"/>
          <a:lstStyle/>
          <a:p>
            <a:endParaRPr/>
          </a:p>
        </p:txBody>
      </p:sp>
      <p:sp>
        <p:nvSpPr>
          <p:cNvPr id="18" name="bg object 18"/>
          <p:cNvSpPr/>
          <p:nvPr/>
        </p:nvSpPr>
        <p:spPr>
          <a:xfrm>
            <a:off x="7771567" y="4849830"/>
            <a:ext cx="2540" cy="208915"/>
          </a:xfrm>
          <a:custGeom>
            <a:avLst/>
            <a:gdLst/>
            <a:ahLst/>
            <a:cxnLst/>
            <a:rect l="l" t="t" r="r" b="b"/>
            <a:pathLst>
              <a:path w="2540" h="208914">
                <a:moveTo>
                  <a:pt x="2474" y="0"/>
                </a:moveTo>
                <a:lnTo>
                  <a:pt x="0" y="0"/>
                </a:lnTo>
                <a:lnTo>
                  <a:pt x="0" y="208330"/>
                </a:lnTo>
                <a:lnTo>
                  <a:pt x="2474" y="208330"/>
                </a:lnTo>
                <a:lnTo>
                  <a:pt x="2474" y="0"/>
                </a:lnTo>
                <a:close/>
              </a:path>
            </a:pathLst>
          </a:custGeom>
          <a:solidFill>
            <a:srgbClr val="4F2C7E"/>
          </a:solidFill>
        </p:spPr>
        <p:txBody>
          <a:bodyPr wrap="square" lIns="0" tIns="0" rIns="0" bIns="0" rtlCol="0"/>
          <a:lstStyle/>
          <a:p>
            <a:endParaRPr/>
          </a:p>
        </p:txBody>
      </p:sp>
      <p:sp>
        <p:nvSpPr>
          <p:cNvPr id="19" name="bg object 19"/>
          <p:cNvSpPr/>
          <p:nvPr/>
        </p:nvSpPr>
        <p:spPr>
          <a:xfrm>
            <a:off x="7832400" y="4915841"/>
            <a:ext cx="106488" cy="69416"/>
          </a:xfrm>
          <a:prstGeom prst="rect">
            <a:avLst/>
          </a:prstGeom>
          <a:blipFill>
            <a:blip r:embed="rId2" cstate="print"/>
            <a:stretch>
              <a:fillRect/>
            </a:stretch>
          </a:blipFill>
        </p:spPr>
        <p:txBody>
          <a:bodyPr wrap="square" lIns="0" tIns="0" rIns="0" bIns="0" rtlCol="0"/>
          <a:lstStyle/>
          <a:p>
            <a:endParaRPr/>
          </a:p>
        </p:txBody>
      </p:sp>
      <p:sp>
        <p:nvSpPr>
          <p:cNvPr id="20" name="bg object 20"/>
          <p:cNvSpPr/>
          <p:nvPr/>
        </p:nvSpPr>
        <p:spPr>
          <a:xfrm>
            <a:off x="7974082" y="4919696"/>
            <a:ext cx="276491" cy="66848"/>
          </a:xfrm>
          <a:prstGeom prst="rect">
            <a:avLst/>
          </a:prstGeom>
          <a:blipFill>
            <a:blip r:embed="rId3" cstate="print"/>
            <a:stretch>
              <a:fillRect/>
            </a:stretch>
          </a:blipFill>
        </p:spPr>
        <p:txBody>
          <a:bodyPr wrap="square" lIns="0" tIns="0" rIns="0" bIns="0" rtlCol="0"/>
          <a:lstStyle/>
          <a:p>
            <a:endParaRPr/>
          </a:p>
        </p:txBody>
      </p:sp>
      <p:sp>
        <p:nvSpPr>
          <p:cNvPr id="21" name="bg object 21"/>
          <p:cNvSpPr/>
          <p:nvPr/>
        </p:nvSpPr>
        <p:spPr>
          <a:xfrm>
            <a:off x="8280439" y="4914924"/>
            <a:ext cx="105116" cy="71344"/>
          </a:xfrm>
          <a:prstGeom prst="rect">
            <a:avLst/>
          </a:prstGeom>
          <a:blipFill>
            <a:blip r:embed="rId4" cstate="print"/>
            <a:stretch>
              <a:fillRect/>
            </a:stretch>
          </a:blipFill>
        </p:spPr>
        <p:txBody>
          <a:bodyPr wrap="square" lIns="0" tIns="0" rIns="0" bIns="0" rtlCol="0"/>
          <a:lstStyle/>
          <a:p>
            <a:endParaRPr/>
          </a:p>
        </p:txBody>
      </p:sp>
      <p:sp>
        <p:nvSpPr>
          <p:cNvPr id="22" name="bg object 22"/>
          <p:cNvSpPr/>
          <p:nvPr/>
        </p:nvSpPr>
        <p:spPr>
          <a:xfrm>
            <a:off x="8408621" y="4902896"/>
            <a:ext cx="296324" cy="102286"/>
          </a:xfrm>
          <a:prstGeom prst="rect">
            <a:avLst/>
          </a:prstGeom>
          <a:blipFill>
            <a:blip r:embed="rId5"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100" b="1" i="0">
                <a:solidFill>
                  <a:srgbClr val="4F2C7E"/>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p:txBody>
          <a:bodyPr lIns="0" tIns="0" rIns="0" bIns="0"/>
          <a:lstStyle>
            <a:lvl1pPr>
              <a:defRPr sz="600" b="0" i="0">
                <a:solidFill>
                  <a:schemeClr val="tx1"/>
                </a:solidFill>
                <a:latin typeface="Arial"/>
                <a:cs typeface="Arial"/>
              </a:defRPr>
            </a:lvl1pPr>
          </a:lstStyle>
          <a:p>
            <a:pPr marL="38100">
              <a:lnSpc>
                <a:spcPct val="100000"/>
              </a:lnSpc>
              <a:spcBef>
                <a:spcPts val="45"/>
              </a:spcBef>
            </a:pPr>
            <a:fld id="{81D60167-4931-47E6-BA6A-407CBD079E47}" type="slidenum">
              <a:rPr b="1" spc="-5" dirty="0">
                <a:latin typeface="Arial"/>
                <a:cs typeface="Arial"/>
              </a:rPr>
              <a:t>‹#›</a:t>
            </a:fld>
            <a:r>
              <a:rPr b="1" spc="-5" dirty="0">
                <a:latin typeface="Arial"/>
                <a:cs typeface="Arial"/>
              </a:rPr>
              <a:t> </a:t>
            </a:r>
            <a:r>
              <a:rPr dirty="0"/>
              <a:t>©2019 Grant Thornton India </a:t>
            </a:r>
            <a:r>
              <a:rPr spc="-5" dirty="0"/>
              <a:t>LLP. </a:t>
            </a:r>
            <a:r>
              <a:rPr dirty="0"/>
              <a:t>All rights</a:t>
            </a:r>
            <a:r>
              <a:rPr spc="-120" dirty="0"/>
              <a:t> </a:t>
            </a:r>
            <a:r>
              <a:rPr dirty="0"/>
              <a:t>reserved.</a:t>
            </a:r>
          </a:p>
        </p:txBody>
      </p:sp>
    </p:spTree>
    <p:extLst>
      <p:ext uri="{BB962C8B-B14F-4D97-AF65-F5344CB8AC3E}">
        <p14:creationId xmlns:p14="http://schemas.microsoft.com/office/powerpoint/2010/main" val="41014506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_Title + Bullet lis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468315" y="4895866"/>
            <a:ext cx="166756" cy="207229"/>
          </a:xfrm>
        </p:spPr>
        <p:txBody>
          <a:bodyPr/>
          <a:lstStyle/>
          <a:p>
            <a:pPr marL="0" marR="0" lvl="0" indent="0" algn="l" defTabSz="685749" rtl="0" eaLnBrk="1" fontAlgn="auto" latinLnBrk="0" hangingPunct="1">
              <a:lnSpc>
                <a:spcPct val="100000"/>
              </a:lnSpc>
              <a:spcBef>
                <a:spcPts val="0"/>
              </a:spcBef>
              <a:spcAft>
                <a:spcPts val="0"/>
              </a:spcAft>
              <a:buClrTx/>
              <a:buSzTx/>
              <a:buFontTx/>
              <a:buNone/>
              <a:tabLst/>
              <a:defRPr/>
            </a:pPr>
            <a:fld id="{2B8EE54B-3F47-064B-A553-EA9C9EAD2777}" type="slidenum">
              <a:rPr kumimoji="0" lang="en-GB" sz="700" b="1" i="0" u="none" strike="noStrike" kern="1200" cap="none" spc="0" normalizeH="0" baseline="0" noProof="0" smtClean="0">
                <a:ln>
                  <a:noFill/>
                </a:ln>
                <a:solidFill>
                  <a:prstClr val="black"/>
                </a:solidFill>
                <a:effectLst/>
                <a:uLnTx/>
                <a:uFillTx/>
                <a:latin typeface="Arial"/>
                <a:ea typeface="+mn-ea"/>
                <a:cs typeface="+mn-cs"/>
              </a:rPr>
              <a:pPr marL="0" marR="0" lvl="0" indent="0" algn="l" defTabSz="685749" rtl="0" eaLnBrk="1" fontAlgn="auto" latinLnBrk="0" hangingPunct="1">
                <a:lnSpc>
                  <a:spcPct val="100000"/>
                </a:lnSpc>
                <a:spcBef>
                  <a:spcPts val="0"/>
                </a:spcBef>
                <a:spcAft>
                  <a:spcPts val="0"/>
                </a:spcAft>
                <a:buClrTx/>
                <a:buSzTx/>
                <a:buFontTx/>
                <a:buNone/>
                <a:tabLst/>
                <a:defRPr/>
              </a:pPr>
              <a:t>‹#›</a:t>
            </a:fld>
            <a:endParaRPr kumimoji="0" lang="en-GB" sz="700" b="1" i="0" u="none" strike="noStrike" kern="1200" cap="none" spc="0" normalizeH="0" baseline="0" noProof="0" dirty="0">
              <a:ln>
                <a:noFill/>
              </a:ln>
              <a:solidFill>
                <a:prstClr val="black"/>
              </a:solidFill>
              <a:effectLst/>
              <a:uLnTx/>
              <a:uFillTx/>
              <a:latin typeface="Arial"/>
              <a:ea typeface="+mn-ea"/>
              <a:cs typeface="+mn-cs"/>
            </a:endParaRPr>
          </a:p>
        </p:txBody>
      </p:sp>
      <p:sp>
        <p:nvSpPr>
          <p:cNvPr id="8" name="Text Placeholder 5"/>
          <p:cNvSpPr>
            <a:spLocks noGrp="1"/>
          </p:cNvSpPr>
          <p:nvPr>
            <p:ph type="body" sz="quarter" idx="11" hasCustomPrompt="1"/>
          </p:nvPr>
        </p:nvSpPr>
        <p:spPr>
          <a:xfrm>
            <a:off x="468317" y="1400755"/>
            <a:ext cx="8207375" cy="3295070"/>
          </a:xfrm>
          <a:prstGeom prst="rect">
            <a:avLst/>
          </a:prstGeom>
        </p:spPr>
        <p:txBody>
          <a:bodyPr vert="horz" lIns="0"/>
          <a:lstStyle>
            <a:lvl1pPr marL="342866" indent="-342866">
              <a:buClr>
                <a:srgbClr val="4F2D7F"/>
              </a:buClr>
              <a:buFont typeface="Arial"/>
              <a:buChar char="•"/>
              <a:defRPr sz="2400"/>
            </a:lvl1pPr>
            <a:lvl2pPr marL="717478" indent="-342866">
              <a:buClr>
                <a:srgbClr val="4F2D7F"/>
              </a:buClr>
              <a:buFont typeface="Arial" panose="020B0604020202020204" pitchFamily="34" charset="0"/>
              <a:buChar char="–"/>
              <a:defRPr sz="2200"/>
            </a:lvl2pPr>
            <a:lvl3pPr marL="1060343" indent="-342866">
              <a:buClrTx/>
              <a:buFont typeface="Arial" panose="020B0604020202020204" pitchFamily="34" charset="0"/>
              <a:buChar char="–"/>
              <a:defRPr sz="2000"/>
            </a:lvl3pPr>
            <a:lvl4pPr marL="1342892" indent="-266675">
              <a:buFont typeface="+mj-lt"/>
              <a:buAutoNum type="alphaLcPeriod"/>
              <a:defRPr/>
            </a:lvl4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2"/>
            <a:endParaRPr lang="en-GB" dirty="0"/>
          </a:p>
          <a:p>
            <a:pPr lvl="2"/>
            <a:endParaRPr lang="en-GB" dirty="0"/>
          </a:p>
        </p:txBody>
      </p:sp>
      <p:sp>
        <p:nvSpPr>
          <p:cNvPr id="5" name="Title 13"/>
          <p:cNvSpPr>
            <a:spLocks noGrp="1"/>
          </p:cNvSpPr>
          <p:nvPr>
            <p:ph type="title" hasCustomPrompt="1"/>
          </p:nvPr>
        </p:nvSpPr>
        <p:spPr>
          <a:xfrm>
            <a:off x="468315" y="328228"/>
            <a:ext cx="8207374" cy="872492"/>
          </a:xfrm>
          <a:prstGeom prst="rect">
            <a:avLst/>
          </a:prstGeom>
        </p:spPr>
        <p:txBody>
          <a:bodyPr vert="horz" lIns="0" rIns="0" bIns="0"/>
          <a:lstStyle>
            <a:lvl1pPr algn="l" rtl="0">
              <a:lnSpc>
                <a:spcPts val="2550"/>
              </a:lnSpc>
              <a:defRPr sz="3000" b="1">
                <a:solidFill>
                  <a:srgbClr val="4F2D7F"/>
                </a:solidFill>
                <a:latin typeface="+mn-lt"/>
              </a:defRPr>
            </a:lvl1pPr>
          </a:lstStyle>
          <a:p>
            <a:pPr rtl="0">
              <a:lnSpc>
                <a:spcPts val="3400"/>
              </a:lnSpc>
            </a:pPr>
            <a:r>
              <a:rPr lang="en-US" dirty="0"/>
              <a:t>Click here to add title</a:t>
            </a:r>
          </a:p>
        </p:txBody>
      </p:sp>
    </p:spTree>
    <p:extLst>
      <p:ext uri="{BB962C8B-B14F-4D97-AF65-F5344CB8AC3E}">
        <p14:creationId xmlns:p14="http://schemas.microsoft.com/office/powerpoint/2010/main" val="40914143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No content">
    <p:spTree>
      <p:nvGrpSpPr>
        <p:cNvPr id="1" name=""/>
        <p:cNvGrpSpPr/>
        <p:nvPr/>
      </p:nvGrpSpPr>
      <p:grpSpPr>
        <a:xfrm>
          <a:off x="0" y="0"/>
          <a:ext cx="0" cy="0"/>
          <a:chOff x="0" y="0"/>
          <a:chExt cx="0" cy="0"/>
        </a:xfrm>
      </p:grpSpPr>
      <p:sp>
        <p:nvSpPr>
          <p:cNvPr id="4" name="Title 3"/>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5" name="Slide Number Placeholder 4"/>
          <p:cNvSpPr>
            <a:spLocks noGrp="1"/>
          </p:cNvSpPr>
          <p:nvPr>
            <p:ph type="sldNum" sz="quarter" idx="10"/>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26124508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 Bullet list">
    <p:spTree>
      <p:nvGrpSpPr>
        <p:cNvPr id="1" name=""/>
        <p:cNvGrpSpPr/>
        <p:nvPr/>
      </p:nvGrpSpPr>
      <p:grpSpPr>
        <a:xfrm>
          <a:off x="0" y="0"/>
          <a:ext cx="0" cy="0"/>
          <a:chOff x="0" y="0"/>
          <a:chExt cx="0" cy="0"/>
        </a:xfrm>
      </p:grpSpPr>
      <p:sp>
        <p:nvSpPr>
          <p:cNvPr id="6" name="Title 5"/>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3" name="Text Placeholder 2"/>
          <p:cNvSpPr>
            <a:spLocks noGrp="1"/>
          </p:cNvSpPr>
          <p:nvPr>
            <p:ph type="body" sz="quarter" idx="10"/>
          </p:nvPr>
        </p:nvSpPr>
        <p:spPr>
          <a:xfrm>
            <a:off x="727788" y="1089162"/>
            <a:ext cx="8206318" cy="322897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Slide Number Placeholder 3"/>
          <p:cNvSpPr>
            <a:spLocks noGrp="1"/>
          </p:cNvSpPr>
          <p:nvPr>
            <p:ph type="sldNum" sz="quarter" idx="11"/>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181156121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 Bullets + Image">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5394325" y="1466850"/>
            <a:ext cx="3281364" cy="3228976"/>
          </a:xfrm>
          <a:prstGeom prst="rect">
            <a:avLst/>
          </a:prstGeom>
          <a:noFill/>
        </p:spPr>
        <p:txBody>
          <a:bodyPr lIns="0" tIns="0" rIns="0" bIns="0" anchor="ctr" anchorCtr="1"/>
          <a:lstStyle>
            <a:lvl1pPr marL="0" indent="0">
              <a:buNone/>
              <a:defRPr sz="1200" baseline="0">
                <a:solidFill>
                  <a:srgbClr val="00A7B5"/>
                </a:solidFill>
              </a:defRPr>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dirty="0"/>
              <a:t>Click icon to insert illustration</a:t>
            </a:r>
          </a:p>
        </p:txBody>
      </p:sp>
      <p:sp>
        <p:nvSpPr>
          <p:cNvPr id="3" name="Title 2"/>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6" name="Text Placeholder 5"/>
          <p:cNvSpPr>
            <a:spLocks noGrp="1"/>
          </p:cNvSpPr>
          <p:nvPr>
            <p:ph type="body" sz="quarter" idx="11"/>
          </p:nvPr>
        </p:nvSpPr>
        <p:spPr>
          <a:xfrm>
            <a:off x="469369" y="1466850"/>
            <a:ext cx="4691594" cy="322897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Slide Number Placeholder 3"/>
          <p:cNvSpPr>
            <a:spLocks noGrp="1"/>
          </p:cNvSpPr>
          <p:nvPr>
            <p:ph type="sldNum" sz="quarter" idx="12"/>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16731102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 Quote">
    <p:spTree>
      <p:nvGrpSpPr>
        <p:cNvPr id="1" name=""/>
        <p:cNvGrpSpPr/>
        <p:nvPr/>
      </p:nvGrpSpPr>
      <p:grpSpPr>
        <a:xfrm>
          <a:off x="0" y="0"/>
          <a:ext cx="0" cy="0"/>
          <a:chOff x="0" y="0"/>
          <a:chExt cx="0" cy="0"/>
        </a:xfrm>
      </p:grpSpPr>
      <p:sp>
        <p:nvSpPr>
          <p:cNvPr id="12" name="Text Placeholder 4"/>
          <p:cNvSpPr>
            <a:spLocks noGrp="1"/>
          </p:cNvSpPr>
          <p:nvPr>
            <p:ph type="body" sz="quarter" idx="15"/>
          </p:nvPr>
        </p:nvSpPr>
        <p:spPr>
          <a:xfrm>
            <a:off x="4754880" y="1466849"/>
            <a:ext cx="3920808" cy="3228975"/>
          </a:xfrm>
        </p:spPr>
        <p:txBody>
          <a:bodyPr anchor="ctr" anchorCtr="1"/>
          <a:lstStyle>
            <a:lvl1pPr marL="0" indent="0" algn="ctr">
              <a:buNone/>
              <a:defRPr>
                <a:solidFill>
                  <a:schemeClr val="accent1"/>
                </a:solidFill>
              </a:defRPr>
            </a:lvl1pPr>
            <a:lvl2pPr marL="0" indent="0" algn="ctr">
              <a:buNone/>
              <a:defRPr>
                <a:solidFill>
                  <a:schemeClr val="accent1"/>
                </a:solidFill>
              </a:defRPr>
            </a:lvl2pPr>
            <a:lvl3pPr marL="0" indent="0" algn="ctr">
              <a:buNone/>
              <a:defRPr>
                <a:solidFill>
                  <a:schemeClr val="accent1"/>
                </a:solidFill>
              </a:defRPr>
            </a:lvl3pPr>
            <a:lvl4pPr marL="0" indent="0" algn="ctr">
              <a:buNone/>
              <a:defRPr>
                <a:solidFill>
                  <a:schemeClr val="accent1"/>
                </a:solidFill>
              </a:defRPr>
            </a:lvl4pPr>
            <a:lvl5pPr marL="0" indent="0" algn="l">
              <a:buNone/>
              <a:defRPr sz="2600">
                <a:solidFill>
                  <a:schemeClr val="accent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cxnSp>
        <p:nvCxnSpPr>
          <p:cNvPr id="11" name="Straight Connector 10"/>
          <p:cNvCxnSpPr>
            <a:cxnSpLocks/>
          </p:cNvCxnSpPr>
          <p:nvPr userDrawn="1"/>
        </p:nvCxnSpPr>
        <p:spPr>
          <a:xfrm>
            <a:off x="4593047" y="1466850"/>
            <a:ext cx="15498" cy="3228976"/>
          </a:xfrm>
          <a:prstGeom prst="line">
            <a:avLst/>
          </a:prstGeom>
          <a:ln w="7620">
            <a:solidFill>
              <a:srgbClr val="4F2D7F"/>
            </a:solidFill>
          </a:ln>
          <a:effectLst/>
        </p:spPr>
        <p:style>
          <a:lnRef idx="2">
            <a:schemeClr val="accent1"/>
          </a:lnRef>
          <a:fillRef idx="0">
            <a:schemeClr val="accent1"/>
          </a:fillRef>
          <a:effectRef idx="1">
            <a:schemeClr val="accent1"/>
          </a:effectRef>
          <a:fontRef idx="minor">
            <a:schemeClr val="tx1"/>
          </a:fontRef>
        </p:style>
      </p:cxnSp>
      <p:sp>
        <p:nvSpPr>
          <p:cNvPr id="4" name="Title 3"/>
          <p:cNvSpPr>
            <a:spLocks noGrp="1"/>
          </p:cNvSpPr>
          <p:nvPr>
            <p:ph type="title"/>
          </p:nvPr>
        </p:nvSpPr>
        <p:spPr>
          <a:xfrm>
            <a:off x="471996" y="359571"/>
            <a:ext cx="8203692" cy="843754"/>
          </a:xfrm>
          <a:prstGeom prst="rect">
            <a:avLst/>
          </a:prstGeom>
        </p:spPr>
        <p:txBody>
          <a:bodyPr/>
          <a:lstStyle/>
          <a:p>
            <a:r>
              <a:rPr lang="en-US" dirty="0"/>
              <a:t>Click to edit Master title style</a:t>
            </a:r>
            <a:endParaRPr lang="en-GB" dirty="0"/>
          </a:p>
        </p:txBody>
      </p:sp>
      <p:sp>
        <p:nvSpPr>
          <p:cNvPr id="7" name="Text Placeholder 6"/>
          <p:cNvSpPr>
            <a:spLocks noGrp="1"/>
          </p:cNvSpPr>
          <p:nvPr>
            <p:ph type="body" sz="quarter" idx="16"/>
          </p:nvPr>
        </p:nvSpPr>
        <p:spPr>
          <a:xfrm>
            <a:off x="469371" y="1466849"/>
            <a:ext cx="3988330" cy="322897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3" name="Freeform 5"/>
          <p:cNvSpPr>
            <a:spLocks noEditPoints="1"/>
          </p:cNvSpPr>
          <p:nvPr userDrawn="1"/>
        </p:nvSpPr>
        <p:spPr bwMode="auto">
          <a:xfrm>
            <a:off x="6535738" y="1593851"/>
            <a:ext cx="361950" cy="268288"/>
          </a:xfrm>
          <a:custGeom>
            <a:avLst/>
            <a:gdLst>
              <a:gd name="T0" fmla="*/ 1416 w 1416"/>
              <a:gd name="T1" fmla="*/ 737 h 1055"/>
              <a:gd name="T2" fmla="*/ 1416 w 1416"/>
              <a:gd name="T3" fmla="*/ 737 h 1055"/>
              <a:gd name="T4" fmla="*/ 1104 w 1416"/>
              <a:gd name="T5" fmla="*/ 431 h 1055"/>
              <a:gd name="T6" fmla="*/ 1023 w 1416"/>
              <a:gd name="T7" fmla="*/ 452 h 1055"/>
              <a:gd name="T8" fmla="*/ 1400 w 1416"/>
              <a:gd name="T9" fmla="*/ 199 h 1055"/>
              <a:gd name="T10" fmla="*/ 1400 w 1416"/>
              <a:gd name="T11" fmla="*/ 0 h 1055"/>
              <a:gd name="T12" fmla="*/ 756 w 1416"/>
              <a:gd name="T13" fmla="*/ 652 h 1055"/>
              <a:gd name="T14" fmla="*/ 1104 w 1416"/>
              <a:gd name="T15" fmla="*/ 1055 h 1055"/>
              <a:gd name="T16" fmla="*/ 1416 w 1416"/>
              <a:gd name="T17" fmla="*/ 737 h 1055"/>
              <a:gd name="T18" fmla="*/ 659 w 1416"/>
              <a:gd name="T19" fmla="*/ 737 h 1055"/>
              <a:gd name="T20" fmla="*/ 659 w 1416"/>
              <a:gd name="T21" fmla="*/ 737 h 1055"/>
              <a:gd name="T22" fmla="*/ 348 w 1416"/>
              <a:gd name="T23" fmla="*/ 431 h 1055"/>
              <a:gd name="T24" fmla="*/ 267 w 1416"/>
              <a:gd name="T25" fmla="*/ 452 h 1055"/>
              <a:gd name="T26" fmla="*/ 643 w 1416"/>
              <a:gd name="T27" fmla="*/ 199 h 1055"/>
              <a:gd name="T28" fmla="*/ 643 w 1416"/>
              <a:gd name="T29" fmla="*/ 0 h 1055"/>
              <a:gd name="T30" fmla="*/ 0 w 1416"/>
              <a:gd name="T31" fmla="*/ 652 h 1055"/>
              <a:gd name="T32" fmla="*/ 348 w 1416"/>
              <a:gd name="T33" fmla="*/ 1055 h 1055"/>
              <a:gd name="T34" fmla="*/ 659 w 1416"/>
              <a:gd name="T35" fmla="*/ 737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6" h="1055">
                <a:moveTo>
                  <a:pt x="1416" y="737"/>
                </a:moveTo>
                <a:lnTo>
                  <a:pt x="1416" y="737"/>
                </a:lnTo>
                <a:cubicBezTo>
                  <a:pt x="1416" y="566"/>
                  <a:pt x="1295" y="431"/>
                  <a:pt x="1104" y="431"/>
                </a:cubicBezTo>
                <a:cubicBezTo>
                  <a:pt x="1072" y="431"/>
                  <a:pt x="1031" y="444"/>
                  <a:pt x="1023" y="452"/>
                </a:cubicBezTo>
                <a:cubicBezTo>
                  <a:pt x="1040" y="329"/>
                  <a:pt x="1137" y="199"/>
                  <a:pt x="1400" y="199"/>
                </a:cubicBezTo>
                <a:lnTo>
                  <a:pt x="1400" y="0"/>
                </a:lnTo>
                <a:cubicBezTo>
                  <a:pt x="991" y="3"/>
                  <a:pt x="756" y="174"/>
                  <a:pt x="756" y="652"/>
                </a:cubicBezTo>
                <a:cubicBezTo>
                  <a:pt x="756" y="892"/>
                  <a:pt x="894" y="1055"/>
                  <a:pt x="1104" y="1055"/>
                </a:cubicBezTo>
                <a:cubicBezTo>
                  <a:pt x="1278" y="1055"/>
                  <a:pt x="1416" y="913"/>
                  <a:pt x="1416" y="737"/>
                </a:cubicBezTo>
                <a:close/>
                <a:moveTo>
                  <a:pt x="659" y="737"/>
                </a:moveTo>
                <a:lnTo>
                  <a:pt x="659" y="737"/>
                </a:lnTo>
                <a:cubicBezTo>
                  <a:pt x="659" y="566"/>
                  <a:pt x="538" y="431"/>
                  <a:pt x="348" y="431"/>
                </a:cubicBezTo>
                <a:cubicBezTo>
                  <a:pt x="315" y="431"/>
                  <a:pt x="275" y="444"/>
                  <a:pt x="267" y="452"/>
                </a:cubicBezTo>
                <a:cubicBezTo>
                  <a:pt x="283" y="329"/>
                  <a:pt x="380" y="199"/>
                  <a:pt x="643" y="199"/>
                </a:cubicBezTo>
                <a:lnTo>
                  <a:pt x="643" y="0"/>
                </a:lnTo>
                <a:cubicBezTo>
                  <a:pt x="234" y="3"/>
                  <a:pt x="0" y="174"/>
                  <a:pt x="0" y="652"/>
                </a:cubicBezTo>
                <a:cubicBezTo>
                  <a:pt x="0" y="892"/>
                  <a:pt x="137" y="1055"/>
                  <a:pt x="348" y="1055"/>
                </a:cubicBezTo>
                <a:cubicBezTo>
                  <a:pt x="522" y="1055"/>
                  <a:pt x="659" y="913"/>
                  <a:pt x="659" y="73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a:p>
        </p:txBody>
      </p:sp>
      <p:sp>
        <p:nvSpPr>
          <p:cNvPr id="15" name="Freeform 9"/>
          <p:cNvSpPr>
            <a:spLocks noEditPoints="1"/>
          </p:cNvSpPr>
          <p:nvPr userDrawn="1"/>
        </p:nvSpPr>
        <p:spPr bwMode="auto">
          <a:xfrm>
            <a:off x="6535738" y="4140201"/>
            <a:ext cx="361950" cy="269875"/>
          </a:xfrm>
          <a:custGeom>
            <a:avLst/>
            <a:gdLst>
              <a:gd name="T0" fmla="*/ 0 w 1416"/>
              <a:gd name="T1" fmla="*/ 317 h 1056"/>
              <a:gd name="T2" fmla="*/ 0 w 1416"/>
              <a:gd name="T3" fmla="*/ 317 h 1056"/>
              <a:gd name="T4" fmla="*/ 311 w 1416"/>
              <a:gd name="T5" fmla="*/ 623 h 1056"/>
              <a:gd name="T6" fmla="*/ 392 w 1416"/>
              <a:gd name="T7" fmla="*/ 603 h 1056"/>
              <a:gd name="T8" fmla="*/ 16 w 1416"/>
              <a:gd name="T9" fmla="*/ 856 h 1056"/>
              <a:gd name="T10" fmla="*/ 16 w 1416"/>
              <a:gd name="T11" fmla="*/ 1056 h 1056"/>
              <a:gd name="T12" fmla="*/ 659 w 1416"/>
              <a:gd name="T13" fmla="*/ 403 h 1056"/>
              <a:gd name="T14" fmla="*/ 311 w 1416"/>
              <a:gd name="T15" fmla="*/ 0 h 1056"/>
              <a:gd name="T16" fmla="*/ 0 w 1416"/>
              <a:gd name="T17" fmla="*/ 317 h 1056"/>
              <a:gd name="T18" fmla="*/ 756 w 1416"/>
              <a:gd name="T19" fmla="*/ 317 h 1056"/>
              <a:gd name="T20" fmla="*/ 756 w 1416"/>
              <a:gd name="T21" fmla="*/ 317 h 1056"/>
              <a:gd name="T22" fmla="*/ 1068 w 1416"/>
              <a:gd name="T23" fmla="*/ 623 h 1056"/>
              <a:gd name="T24" fmla="*/ 1149 w 1416"/>
              <a:gd name="T25" fmla="*/ 603 h 1056"/>
              <a:gd name="T26" fmla="*/ 772 w 1416"/>
              <a:gd name="T27" fmla="*/ 856 h 1056"/>
              <a:gd name="T28" fmla="*/ 772 w 1416"/>
              <a:gd name="T29" fmla="*/ 1056 h 1056"/>
              <a:gd name="T30" fmla="*/ 1416 w 1416"/>
              <a:gd name="T31" fmla="*/ 403 h 1056"/>
              <a:gd name="T32" fmla="*/ 1068 w 1416"/>
              <a:gd name="T33" fmla="*/ 0 h 1056"/>
              <a:gd name="T34" fmla="*/ 756 w 1416"/>
              <a:gd name="T35" fmla="*/ 317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6" h="1056">
                <a:moveTo>
                  <a:pt x="0" y="317"/>
                </a:moveTo>
                <a:lnTo>
                  <a:pt x="0" y="317"/>
                </a:lnTo>
                <a:cubicBezTo>
                  <a:pt x="0" y="488"/>
                  <a:pt x="121" y="623"/>
                  <a:pt x="311" y="623"/>
                </a:cubicBezTo>
                <a:cubicBezTo>
                  <a:pt x="343" y="623"/>
                  <a:pt x="384" y="611"/>
                  <a:pt x="392" y="603"/>
                </a:cubicBezTo>
                <a:cubicBezTo>
                  <a:pt x="376" y="725"/>
                  <a:pt x="279" y="856"/>
                  <a:pt x="16" y="856"/>
                </a:cubicBezTo>
                <a:lnTo>
                  <a:pt x="16" y="1056"/>
                </a:lnTo>
                <a:cubicBezTo>
                  <a:pt x="424" y="1051"/>
                  <a:pt x="659" y="880"/>
                  <a:pt x="659" y="403"/>
                </a:cubicBezTo>
                <a:cubicBezTo>
                  <a:pt x="659" y="162"/>
                  <a:pt x="522" y="0"/>
                  <a:pt x="311" y="0"/>
                </a:cubicBezTo>
                <a:cubicBezTo>
                  <a:pt x="137" y="0"/>
                  <a:pt x="0" y="142"/>
                  <a:pt x="0" y="317"/>
                </a:cubicBezTo>
                <a:close/>
                <a:moveTo>
                  <a:pt x="756" y="317"/>
                </a:moveTo>
                <a:lnTo>
                  <a:pt x="756" y="317"/>
                </a:lnTo>
                <a:cubicBezTo>
                  <a:pt x="756" y="488"/>
                  <a:pt x="878" y="623"/>
                  <a:pt x="1068" y="623"/>
                </a:cubicBezTo>
                <a:cubicBezTo>
                  <a:pt x="1100" y="623"/>
                  <a:pt x="1141" y="611"/>
                  <a:pt x="1149" y="603"/>
                </a:cubicBezTo>
                <a:cubicBezTo>
                  <a:pt x="1133" y="725"/>
                  <a:pt x="1036" y="856"/>
                  <a:pt x="772" y="856"/>
                </a:cubicBezTo>
                <a:lnTo>
                  <a:pt x="772" y="1056"/>
                </a:lnTo>
                <a:cubicBezTo>
                  <a:pt x="1181" y="1051"/>
                  <a:pt x="1416" y="880"/>
                  <a:pt x="1416" y="403"/>
                </a:cubicBezTo>
                <a:cubicBezTo>
                  <a:pt x="1416" y="162"/>
                  <a:pt x="1278" y="0"/>
                  <a:pt x="1068" y="0"/>
                </a:cubicBezTo>
                <a:cubicBezTo>
                  <a:pt x="894" y="0"/>
                  <a:pt x="756" y="142"/>
                  <a:pt x="756" y="31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a:p>
        </p:txBody>
      </p:sp>
      <p:sp>
        <p:nvSpPr>
          <p:cNvPr id="3" name="Slide Number Placeholder 2"/>
          <p:cNvSpPr>
            <a:spLocks noGrp="1"/>
          </p:cNvSpPr>
          <p:nvPr>
            <p:ph type="sldNum" sz="quarter" idx="17"/>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2726806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and Curved Photo">
    <p:spTree>
      <p:nvGrpSpPr>
        <p:cNvPr id="1" name=""/>
        <p:cNvGrpSpPr/>
        <p:nvPr/>
      </p:nvGrpSpPr>
      <p:grpSpPr>
        <a:xfrm>
          <a:off x="0" y="0"/>
          <a:ext cx="0" cy="0"/>
          <a:chOff x="0" y="0"/>
          <a:chExt cx="0" cy="0"/>
        </a:xfrm>
      </p:grpSpPr>
      <p:sp>
        <p:nvSpPr>
          <p:cNvPr id="3" name="Picture Placeholder 14"/>
          <p:cNvSpPr>
            <a:spLocks noGrp="1"/>
          </p:cNvSpPr>
          <p:nvPr>
            <p:ph type="pic" sz="quarter" idx="12" hasCustomPrompt="1"/>
          </p:nvPr>
        </p:nvSpPr>
        <p:spPr>
          <a:xfrm>
            <a:off x="4463820" y="1203325"/>
            <a:ext cx="4680181" cy="3940175"/>
          </a:xfrm>
          <a:custGeom>
            <a:avLst/>
            <a:gdLst>
              <a:gd name="connsiteX0" fmla="*/ 0 w 5751512"/>
              <a:gd name="connsiteY0" fmla="*/ 0 h 3946525"/>
              <a:gd name="connsiteX1" fmla="*/ 5751512 w 5751512"/>
              <a:gd name="connsiteY1" fmla="*/ 0 h 3946525"/>
              <a:gd name="connsiteX2" fmla="*/ 5751512 w 5751512"/>
              <a:gd name="connsiteY2" fmla="*/ 3946525 h 3946525"/>
              <a:gd name="connsiteX3" fmla="*/ 0 w 5751512"/>
              <a:gd name="connsiteY3" fmla="*/ 3946525 h 3946525"/>
              <a:gd name="connsiteX4" fmla="*/ 0 w 5751512"/>
              <a:gd name="connsiteY4" fmla="*/ 0 h 3946525"/>
              <a:gd name="connsiteX0" fmla="*/ 3038929 w 5751512"/>
              <a:gd name="connsiteY0" fmla="*/ 145143 h 3946525"/>
              <a:gd name="connsiteX1" fmla="*/ 5751512 w 5751512"/>
              <a:gd name="connsiteY1" fmla="*/ 0 h 3946525"/>
              <a:gd name="connsiteX2" fmla="*/ 5751512 w 5751512"/>
              <a:gd name="connsiteY2" fmla="*/ 3946525 h 3946525"/>
              <a:gd name="connsiteX3" fmla="*/ 0 w 5751512"/>
              <a:gd name="connsiteY3" fmla="*/ 3946525 h 3946525"/>
              <a:gd name="connsiteX4" fmla="*/ 3038929 w 5751512"/>
              <a:gd name="connsiteY4" fmla="*/ 145143 h 3946525"/>
              <a:gd name="connsiteX0" fmla="*/ 3038929 w 5751512"/>
              <a:gd name="connsiteY0" fmla="*/ 145143 h 3946525"/>
              <a:gd name="connsiteX1" fmla="*/ 5751512 w 5751512"/>
              <a:gd name="connsiteY1" fmla="*/ 0 h 3946525"/>
              <a:gd name="connsiteX2" fmla="*/ 5751512 w 5751512"/>
              <a:gd name="connsiteY2" fmla="*/ 3946525 h 3946525"/>
              <a:gd name="connsiteX3" fmla="*/ 0 w 5751512"/>
              <a:gd name="connsiteY3" fmla="*/ 3946525 h 3946525"/>
              <a:gd name="connsiteX4" fmla="*/ 3038929 w 5751512"/>
              <a:gd name="connsiteY4" fmla="*/ 145143 h 3946525"/>
              <a:gd name="connsiteX0" fmla="*/ 3185476 w 5898059"/>
              <a:gd name="connsiteY0" fmla="*/ 145143 h 3946525"/>
              <a:gd name="connsiteX1" fmla="*/ 5898059 w 5898059"/>
              <a:gd name="connsiteY1" fmla="*/ 0 h 3946525"/>
              <a:gd name="connsiteX2" fmla="*/ 5898059 w 5898059"/>
              <a:gd name="connsiteY2" fmla="*/ 3946525 h 3946525"/>
              <a:gd name="connsiteX3" fmla="*/ 146547 w 5898059"/>
              <a:gd name="connsiteY3" fmla="*/ 3946525 h 3946525"/>
              <a:gd name="connsiteX4" fmla="*/ 3185476 w 5898059"/>
              <a:gd name="connsiteY4" fmla="*/ 145143 h 3946525"/>
              <a:gd name="connsiteX0" fmla="*/ 4670912 w 5779285"/>
              <a:gd name="connsiteY0" fmla="*/ 53092 h 3946525"/>
              <a:gd name="connsiteX1" fmla="*/ 5779285 w 5779285"/>
              <a:gd name="connsiteY1" fmla="*/ 0 h 3946525"/>
              <a:gd name="connsiteX2" fmla="*/ 5779285 w 5779285"/>
              <a:gd name="connsiteY2" fmla="*/ 3946525 h 3946525"/>
              <a:gd name="connsiteX3" fmla="*/ 27773 w 5779285"/>
              <a:gd name="connsiteY3" fmla="*/ 3946525 h 3946525"/>
              <a:gd name="connsiteX4" fmla="*/ 4670912 w 5779285"/>
              <a:gd name="connsiteY4" fmla="*/ 53092 h 3946525"/>
              <a:gd name="connsiteX0" fmla="*/ 4661785 w 5770158"/>
              <a:gd name="connsiteY0" fmla="*/ 53092 h 3946525"/>
              <a:gd name="connsiteX1" fmla="*/ 5770158 w 5770158"/>
              <a:gd name="connsiteY1" fmla="*/ 0 h 3946525"/>
              <a:gd name="connsiteX2" fmla="*/ 5770158 w 5770158"/>
              <a:gd name="connsiteY2" fmla="*/ 3946525 h 3946525"/>
              <a:gd name="connsiteX3" fmla="*/ 18646 w 5770158"/>
              <a:gd name="connsiteY3" fmla="*/ 3946525 h 3946525"/>
              <a:gd name="connsiteX4" fmla="*/ 4661785 w 5770158"/>
              <a:gd name="connsiteY4" fmla="*/ 53092 h 3946525"/>
              <a:gd name="connsiteX0" fmla="*/ 4357352 w 5465725"/>
              <a:gd name="connsiteY0" fmla="*/ 53092 h 3946525"/>
              <a:gd name="connsiteX1" fmla="*/ 5465725 w 5465725"/>
              <a:gd name="connsiteY1" fmla="*/ 0 h 3946525"/>
              <a:gd name="connsiteX2" fmla="*/ 5465725 w 5465725"/>
              <a:gd name="connsiteY2" fmla="*/ 3946525 h 3946525"/>
              <a:gd name="connsiteX3" fmla="*/ 21686 w 5465725"/>
              <a:gd name="connsiteY3" fmla="*/ 3936297 h 3946525"/>
              <a:gd name="connsiteX4" fmla="*/ 4357352 w 5465725"/>
              <a:gd name="connsiteY4" fmla="*/ 53092 h 3946525"/>
              <a:gd name="connsiteX0" fmla="*/ 4337247 w 5445620"/>
              <a:gd name="connsiteY0" fmla="*/ 53092 h 3946525"/>
              <a:gd name="connsiteX1" fmla="*/ 5445620 w 5445620"/>
              <a:gd name="connsiteY1" fmla="*/ 0 h 3946525"/>
              <a:gd name="connsiteX2" fmla="*/ 5445620 w 5445620"/>
              <a:gd name="connsiteY2" fmla="*/ 3946525 h 3946525"/>
              <a:gd name="connsiteX3" fmla="*/ 1581 w 5445620"/>
              <a:gd name="connsiteY3" fmla="*/ 3936297 h 3946525"/>
              <a:gd name="connsiteX4" fmla="*/ 4337247 w 5445620"/>
              <a:gd name="connsiteY4" fmla="*/ 53092 h 3946525"/>
              <a:gd name="connsiteX0" fmla="*/ 5432791 w 5444953"/>
              <a:gd name="connsiteY0" fmla="*/ 12179 h 3946525"/>
              <a:gd name="connsiteX1" fmla="*/ 5444953 w 5444953"/>
              <a:gd name="connsiteY1" fmla="*/ 0 h 3946525"/>
              <a:gd name="connsiteX2" fmla="*/ 5444953 w 5444953"/>
              <a:gd name="connsiteY2" fmla="*/ 3946525 h 3946525"/>
              <a:gd name="connsiteX3" fmla="*/ 914 w 5444953"/>
              <a:gd name="connsiteY3" fmla="*/ 3936297 h 3946525"/>
              <a:gd name="connsiteX4" fmla="*/ 5432791 w 5444953"/>
              <a:gd name="connsiteY4" fmla="*/ 12179 h 3946525"/>
              <a:gd name="connsiteX0" fmla="*/ 5433450 w 5445612"/>
              <a:gd name="connsiteY0" fmla="*/ 12179 h 3946525"/>
              <a:gd name="connsiteX1" fmla="*/ 5445612 w 5445612"/>
              <a:gd name="connsiteY1" fmla="*/ 0 h 3946525"/>
              <a:gd name="connsiteX2" fmla="*/ 5445612 w 5445612"/>
              <a:gd name="connsiteY2" fmla="*/ 3946525 h 3946525"/>
              <a:gd name="connsiteX3" fmla="*/ 1573 w 5445612"/>
              <a:gd name="connsiteY3" fmla="*/ 3936297 h 3946525"/>
              <a:gd name="connsiteX4" fmla="*/ 5433450 w 5445612"/>
              <a:gd name="connsiteY4" fmla="*/ 12179 h 3946525"/>
              <a:gd name="connsiteX0" fmla="*/ 5380034 w 5392196"/>
              <a:gd name="connsiteY0" fmla="*/ 12179 h 3946525"/>
              <a:gd name="connsiteX1" fmla="*/ 5392196 w 5392196"/>
              <a:gd name="connsiteY1" fmla="*/ 0 h 3946525"/>
              <a:gd name="connsiteX2" fmla="*/ 5392196 w 5392196"/>
              <a:gd name="connsiteY2" fmla="*/ 3946525 h 3946525"/>
              <a:gd name="connsiteX3" fmla="*/ 1631 w 5392196"/>
              <a:gd name="connsiteY3" fmla="*/ 3721509 h 3946525"/>
              <a:gd name="connsiteX4" fmla="*/ 5380034 w 5392196"/>
              <a:gd name="connsiteY4" fmla="*/ 12179 h 3946525"/>
              <a:gd name="connsiteX0" fmla="*/ 5420095 w 5432257"/>
              <a:gd name="connsiteY0" fmla="*/ 12179 h 3946525"/>
              <a:gd name="connsiteX1" fmla="*/ 5432257 w 5432257"/>
              <a:gd name="connsiteY1" fmla="*/ 0 h 3946525"/>
              <a:gd name="connsiteX2" fmla="*/ 5432257 w 5432257"/>
              <a:gd name="connsiteY2" fmla="*/ 3946525 h 3946525"/>
              <a:gd name="connsiteX3" fmla="*/ 1587 w 5432257"/>
              <a:gd name="connsiteY3" fmla="*/ 3946525 h 3946525"/>
              <a:gd name="connsiteX4" fmla="*/ 5420095 w 5432257"/>
              <a:gd name="connsiteY4" fmla="*/ 12179 h 3946525"/>
              <a:gd name="connsiteX0" fmla="*/ 5420095 w 5432257"/>
              <a:gd name="connsiteY0" fmla="*/ 12179 h 3946525"/>
              <a:gd name="connsiteX1" fmla="*/ 5432257 w 5432257"/>
              <a:gd name="connsiteY1" fmla="*/ 0 h 3946525"/>
              <a:gd name="connsiteX2" fmla="*/ 5432257 w 5432257"/>
              <a:gd name="connsiteY2" fmla="*/ 3946525 h 3946525"/>
              <a:gd name="connsiteX3" fmla="*/ 1587 w 5432257"/>
              <a:gd name="connsiteY3" fmla="*/ 3946525 h 3946525"/>
              <a:gd name="connsiteX4" fmla="*/ 5420095 w 5432257"/>
              <a:gd name="connsiteY4" fmla="*/ 12179 h 3946525"/>
              <a:gd name="connsiteX0" fmla="*/ 5420024 w 5432186"/>
              <a:gd name="connsiteY0" fmla="*/ 12179 h 3946525"/>
              <a:gd name="connsiteX1" fmla="*/ 5432186 w 5432186"/>
              <a:gd name="connsiteY1" fmla="*/ 0 h 3946525"/>
              <a:gd name="connsiteX2" fmla="*/ 5432186 w 5432186"/>
              <a:gd name="connsiteY2" fmla="*/ 3946525 h 3946525"/>
              <a:gd name="connsiteX3" fmla="*/ 1516 w 5432186"/>
              <a:gd name="connsiteY3" fmla="*/ 3946525 h 3946525"/>
              <a:gd name="connsiteX4" fmla="*/ 5420024 w 5432186"/>
              <a:gd name="connsiteY4" fmla="*/ 12179 h 3946525"/>
              <a:gd name="connsiteX0" fmla="*/ 5464554 w 5476716"/>
              <a:gd name="connsiteY0" fmla="*/ 12179 h 3946525"/>
              <a:gd name="connsiteX1" fmla="*/ 5476716 w 5476716"/>
              <a:gd name="connsiteY1" fmla="*/ 0 h 3946525"/>
              <a:gd name="connsiteX2" fmla="*/ 5476716 w 5476716"/>
              <a:gd name="connsiteY2" fmla="*/ 3946525 h 3946525"/>
              <a:gd name="connsiteX3" fmla="*/ 1474 w 5476716"/>
              <a:gd name="connsiteY3" fmla="*/ 3946525 h 3946525"/>
              <a:gd name="connsiteX4" fmla="*/ 5464554 w 5476716"/>
              <a:gd name="connsiteY4" fmla="*/ 12179 h 3946525"/>
              <a:gd name="connsiteX0" fmla="*/ 5463080 w 5475242"/>
              <a:gd name="connsiteY0" fmla="*/ 12179 h 3946525"/>
              <a:gd name="connsiteX1" fmla="*/ 5475242 w 5475242"/>
              <a:gd name="connsiteY1" fmla="*/ 0 h 3946525"/>
              <a:gd name="connsiteX2" fmla="*/ 5475242 w 5475242"/>
              <a:gd name="connsiteY2" fmla="*/ 3946525 h 3946525"/>
              <a:gd name="connsiteX3" fmla="*/ 0 w 5475242"/>
              <a:gd name="connsiteY3" fmla="*/ 3946525 h 3946525"/>
              <a:gd name="connsiteX4" fmla="*/ 5463080 w 5475242"/>
              <a:gd name="connsiteY4" fmla="*/ 12179 h 3946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75242" h="3946525">
                <a:moveTo>
                  <a:pt x="5463080" y="12179"/>
                </a:moveTo>
                <a:lnTo>
                  <a:pt x="5475242" y="0"/>
                </a:lnTo>
                <a:lnTo>
                  <a:pt x="5475242" y="3946525"/>
                </a:lnTo>
                <a:lnTo>
                  <a:pt x="0" y="3946525"/>
                </a:lnTo>
                <a:cubicBezTo>
                  <a:pt x="282730" y="2678807"/>
                  <a:pt x="1479627" y="206377"/>
                  <a:pt x="5463080" y="12179"/>
                </a:cubicBezTo>
                <a:close/>
              </a:path>
            </a:pathLst>
          </a:custGeom>
          <a:noFill/>
        </p:spPr>
        <p:txBody>
          <a:bodyPr vert="horz" lIns="0" tIns="0" rIns="0" bIns="0" anchor="ctr" anchorCtr="1"/>
          <a:lstStyle>
            <a:lvl1pPr marL="0" indent="0" algn="r">
              <a:buNone/>
              <a:defRPr sz="1300">
                <a:solidFill>
                  <a:srgbClr val="00A7B5"/>
                </a:solidFill>
              </a:defRPr>
            </a:lvl1pPr>
          </a:lstStyle>
          <a:p>
            <a:r>
              <a:rPr lang="en-US" dirty="0"/>
              <a:t>Click icon to insert photo</a:t>
            </a:r>
          </a:p>
        </p:txBody>
      </p:sp>
      <p:sp>
        <p:nvSpPr>
          <p:cNvPr id="7" name="Copyright"/>
          <p:cNvSpPr txBox="1"/>
          <p:nvPr userDrawn="1"/>
        </p:nvSpPr>
        <p:spPr>
          <a:xfrm>
            <a:off x="471996" y="4905628"/>
            <a:ext cx="2411875" cy="184666"/>
          </a:xfrm>
          <a:prstGeom prst="rect">
            <a:avLst/>
          </a:prstGeom>
          <a:noFill/>
        </p:spPr>
        <p:txBody>
          <a:bodyPr wrap="square" lIns="0" rIns="0" rtlCol="0" anchor="ctr" anchorCtr="0">
            <a:noAutofit/>
          </a:bodyPr>
          <a:lstStyle/>
          <a:p>
            <a:pPr algn="l"/>
            <a:r>
              <a:rPr lang="en-US" sz="600">
                <a:solidFill>
                  <a:schemeClr val="tx1"/>
                </a:solidFill>
              </a:rPr>
              <a:t>©2021 Grant Thornton Bharat LLP. All rights reserved.</a:t>
            </a:r>
            <a:endParaRPr lang="en-US" sz="600" dirty="0">
              <a:solidFill>
                <a:schemeClr val="tx1"/>
              </a:solidFill>
            </a:endParaRPr>
          </a:p>
        </p:txBody>
      </p:sp>
      <p:cxnSp>
        <p:nvCxnSpPr>
          <p:cNvPr id="8" name="Straight Connector 7"/>
          <p:cNvCxnSpPr/>
          <p:nvPr userDrawn="1"/>
        </p:nvCxnSpPr>
        <p:spPr>
          <a:xfrm>
            <a:off x="469370" y="4887834"/>
            <a:ext cx="2626255" cy="0"/>
          </a:xfrm>
          <a:prstGeom prst="line">
            <a:avLst/>
          </a:prstGeom>
          <a:ln w="19050" cap="rnd">
            <a:solidFill>
              <a:srgbClr val="4F2D7F"/>
            </a:solidFill>
          </a:ln>
          <a:effectLst/>
        </p:spPr>
        <p:style>
          <a:lnRef idx="2">
            <a:schemeClr val="accent1"/>
          </a:lnRef>
          <a:fillRef idx="0">
            <a:schemeClr val="accent1"/>
          </a:fillRef>
          <a:effectRef idx="1">
            <a:schemeClr val="accent1"/>
          </a:effectRef>
          <a:fontRef idx="minor">
            <a:schemeClr val="tx1"/>
          </a:fontRef>
        </p:style>
      </p:cxnSp>
      <p:sp>
        <p:nvSpPr>
          <p:cNvPr id="11" name="Text Placeholder 21"/>
          <p:cNvSpPr>
            <a:spLocks noGrp="1"/>
          </p:cNvSpPr>
          <p:nvPr>
            <p:ph type="body" sz="quarter" idx="10" hasCustomPrompt="1"/>
          </p:nvPr>
        </p:nvSpPr>
        <p:spPr>
          <a:xfrm>
            <a:off x="470699" y="3307079"/>
            <a:ext cx="4029864" cy="367445"/>
          </a:xfrm>
          <a:prstGeom prst="rect">
            <a:avLst/>
          </a:prstGeom>
        </p:spPr>
        <p:txBody>
          <a:bodyPr vert="horz" lIns="0"/>
          <a:lstStyle>
            <a:lvl1pPr marL="0" indent="0">
              <a:buNone/>
              <a:defRPr sz="2000" b="1">
                <a:solidFill>
                  <a:srgbClr val="00A7B5"/>
                </a:solidFill>
              </a:defRPr>
            </a:lvl1pPr>
          </a:lstStyle>
          <a:p>
            <a:pPr lvl="0"/>
            <a:r>
              <a:rPr lang="en-US" dirty="0"/>
              <a:t>Click to add name</a:t>
            </a:r>
          </a:p>
        </p:txBody>
      </p:sp>
      <p:sp>
        <p:nvSpPr>
          <p:cNvPr id="12" name="Text Placeholder 21"/>
          <p:cNvSpPr>
            <a:spLocks noGrp="1"/>
          </p:cNvSpPr>
          <p:nvPr>
            <p:ph type="body" sz="quarter" idx="11" hasCustomPrompt="1"/>
          </p:nvPr>
        </p:nvSpPr>
        <p:spPr>
          <a:xfrm>
            <a:off x="468313" y="3718560"/>
            <a:ext cx="4032250" cy="399414"/>
          </a:xfrm>
          <a:prstGeom prst="rect">
            <a:avLst/>
          </a:prstGeom>
        </p:spPr>
        <p:txBody>
          <a:bodyPr vert="horz" lIns="0"/>
          <a:lstStyle>
            <a:lvl1pPr marL="0" indent="0">
              <a:buNone/>
              <a:defRPr sz="1800" baseline="0">
                <a:solidFill>
                  <a:srgbClr val="00A7B5"/>
                </a:solidFill>
              </a:defRPr>
            </a:lvl1pPr>
          </a:lstStyle>
          <a:p>
            <a:pPr lvl="0"/>
            <a:r>
              <a:rPr lang="en-US" dirty="0"/>
              <a:t>Click to add position or firm</a:t>
            </a:r>
          </a:p>
        </p:txBody>
      </p:sp>
      <p:sp>
        <p:nvSpPr>
          <p:cNvPr id="14" name="Text Placeholder 3"/>
          <p:cNvSpPr>
            <a:spLocks noGrp="1"/>
          </p:cNvSpPr>
          <p:nvPr>
            <p:ph type="body" sz="quarter" idx="13" hasCustomPrompt="1"/>
          </p:nvPr>
        </p:nvSpPr>
        <p:spPr>
          <a:xfrm>
            <a:off x="474619" y="1359602"/>
            <a:ext cx="4025944" cy="1140712"/>
          </a:xfrm>
          <a:prstGeom prst="rect">
            <a:avLst/>
          </a:prstGeom>
        </p:spPr>
        <p:txBody>
          <a:bodyPr vert="horz" lIns="0" tIns="0" rIns="0" bIns="0"/>
          <a:lstStyle>
            <a:lvl1pPr marL="0" indent="0">
              <a:lnSpc>
                <a:spcPts val="4000"/>
              </a:lnSpc>
              <a:spcBef>
                <a:spcPts val="0"/>
              </a:spcBef>
              <a:buNone/>
              <a:defRPr sz="3000" b="1">
                <a:solidFill>
                  <a:srgbClr val="4F2D7F"/>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here to add </a:t>
            </a:r>
            <a:br>
              <a:rPr lang="en-US" dirty="0"/>
            </a:br>
            <a:r>
              <a:rPr lang="en-US" dirty="0"/>
              <a:t>title on this slide</a:t>
            </a:r>
          </a:p>
        </p:txBody>
      </p:sp>
      <p:pic>
        <p:nvPicPr>
          <p:cNvPr id="13" name="GTLogoNoTag" hidden="1">
            <a:extLst>
              <a:ext uri="{FF2B5EF4-FFF2-40B4-BE49-F238E27FC236}">
                <a16:creationId xmlns:a16="http://schemas.microsoft.com/office/drawing/2014/main" id="{0DEFB368-B217-4A16-9BFE-6CA85D72D845}"/>
              </a:ext>
            </a:extLst>
          </p:cNvPr>
          <p:cNvPicPr>
            <a:picLocks noChangeAspect="1"/>
          </p:cNvPicPr>
          <p:nvPr userDrawn="1"/>
        </p:nvPicPr>
        <p:blipFill>
          <a:blip r:embed="rId2"/>
          <a:stretch>
            <a:fillRect/>
          </a:stretch>
        </p:blipFill>
        <p:spPr>
          <a:xfrm>
            <a:off x="449366" y="426050"/>
            <a:ext cx="1961941" cy="638130"/>
          </a:xfrm>
          <a:prstGeom prst="rect">
            <a:avLst/>
          </a:prstGeom>
        </p:spPr>
      </p:pic>
      <p:sp>
        <p:nvSpPr>
          <p:cNvPr id="10" name="Rectangle 9">
            <a:extLst>
              <a:ext uri="{FF2B5EF4-FFF2-40B4-BE49-F238E27FC236}">
                <a16:creationId xmlns:a16="http://schemas.microsoft.com/office/drawing/2014/main" id="{F74FF79F-7CEA-4ED5-811E-3F2D167F5D4D}"/>
              </a:ext>
            </a:extLst>
          </p:cNvPr>
          <p:cNvSpPr/>
          <p:nvPr userDrawn="1"/>
        </p:nvSpPr>
        <p:spPr>
          <a:xfrm>
            <a:off x="9220200" y="0"/>
            <a:ext cx="1466850" cy="1851660"/>
          </a:xfrm>
          <a:prstGeom prst="rect">
            <a:avLst/>
          </a:prstGeom>
          <a:solidFill>
            <a:schemeClr val="bg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0" marR="0" lvl="0" indent="0" algn="l" defTabSz="457200" rtl="0" eaLnBrk="1" fontAlgn="auto" latinLnBrk="0" hangingPunct="1">
              <a:lnSpc>
                <a:spcPct val="100000"/>
              </a:lnSpc>
              <a:spcBef>
                <a:spcPts val="0"/>
              </a:spcBef>
              <a:spcAft>
                <a:spcPts val="600"/>
              </a:spcAft>
              <a:buClrTx/>
              <a:buSzTx/>
              <a:buFontTx/>
              <a:buNone/>
              <a:tabLst/>
              <a:defRPr/>
            </a:pPr>
            <a:r>
              <a:rPr lang="en-GB" sz="800" b="1" dirty="0"/>
              <a:t>PHOTO </a:t>
            </a:r>
            <a:br>
              <a:rPr lang="en-GB" sz="800" b="1" dirty="0"/>
            </a:br>
            <a:r>
              <a:rPr lang="en-GB" sz="800" b="1" dirty="0"/>
              <a:t>COVER OPTION </a:t>
            </a:r>
          </a:p>
          <a:p>
            <a:pPr lvl="0">
              <a:spcAft>
                <a:spcPts val="600"/>
              </a:spcAft>
            </a:pPr>
            <a:r>
              <a:rPr lang="en-GB" sz="800" b="0" dirty="0"/>
              <a:t>To insert a photo click on the image frame and then insert your photo using the </a:t>
            </a:r>
            <a:r>
              <a:rPr lang="en-GB" sz="800" b="0" dirty="0" err="1"/>
              <a:t>BrandCentral</a:t>
            </a:r>
            <a:r>
              <a:rPr lang="en-GB" sz="800" b="0" dirty="0"/>
              <a:t> button on your toolbar.</a:t>
            </a:r>
          </a:p>
          <a:p>
            <a:pPr lvl="0">
              <a:spcAft>
                <a:spcPts val="600"/>
              </a:spcAft>
            </a:pPr>
            <a:r>
              <a:rPr lang="en-GB" sz="800" b="0" dirty="0"/>
              <a:t>To scale, crop and move the photo, right click and choose the crop tool. You can now scale and move the photo to the desired position.</a:t>
            </a:r>
          </a:p>
        </p:txBody>
      </p:sp>
      <p:pic>
        <p:nvPicPr>
          <p:cNvPr id="17" name="Picture 1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68313" y="4356175"/>
            <a:ext cx="1233151" cy="338061"/>
          </a:xfrm>
          <a:prstGeom prst="rect">
            <a:avLst/>
          </a:prstGeom>
        </p:spPr>
      </p:pic>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49366" y="453451"/>
            <a:ext cx="2130322" cy="396676"/>
          </a:xfrm>
          <a:prstGeom prst="rect">
            <a:avLst/>
          </a:prstGeom>
        </p:spPr>
      </p:pic>
    </p:spTree>
    <p:extLst>
      <p:ext uri="{BB962C8B-B14F-4D97-AF65-F5344CB8AC3E}">
        <p14:creationId xmlns:p14="http://schemas.microsoft.com/office/powerpoint/2010/main" val="180515024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 Quote">
    <p:spTree>
      <p:nvGrpSpPr>
        <p:cNvPr id="1" name=""/>
        <p:cNvGrpSpPr/>
        <p:nvPr/>
      </p:nvGrpSpPr>
      <p:grpSpPr>
        <a:xfrm>
          <a:off x="0" y="0"/>
          <a:ext cx="0" cy="0"/>
          <a:chOff x="0" y="0"/>
          <a:chExt cx="0" cy="0"/>
        </a:xfrm>
      </p:grpSpPr>
      <p:sp>
        <p:nvSpPr>
          <p:cNvPr id="2" name="Rectangle 1"/>
          <p:cNvSpPr/>
          <p:nvPr userDrawn="1"/>
        </p:nvSpPr>
        <p:spPr>
          <a:xfrm>
            <a:off x="4679950" y="1466851"/>
            <a:ext cx="3996000" cy="3228975"/>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8" name="Picture Placeholder 7"/>
          <p:cNvSpPr>
            <a:spLocks noGrp="1"/>
          </p:cNvSpPr>
          <p:nvPr>
            <p:ph type="pic" sz="quarter" idx="17" hasCustomPrompt="1"/>
          </p:nvPr>
        </p:nvSpPr>
        <p:spPr>
          <a:xfrm>
            <a:off x="468314" y="1466851"/>
            <a:ext cx="3989387" cy="3228974"/>
          </a:xfrm>
          <a:noFill/>
        </p:spPr>
        <p:txBody>
          <a:bodyPr anchor="ctr" anchorCtr="1"/>
          <a:lstStyle>
            <a:lvl1pPr marL="0" marR="0" indent="0" algn="l" defTabSz="457189" rtl="0" eaLnBrk="1" fontAlgn="auto" latinLnBrk="0" hangingPunct="1">
              <a:lnSpc>
                <a:spcPct val="100000"/>
              </a:lnSpc>
              <a:spcBef>
                <a:spcPts val="576"/>
              </a:spcBef>
              <a:spcAft>
                <a:spcPts val="0"/>
              </a:spcAft>
              <a:buClr>
                <a:schemeClr val="accent1"/>
              </a:buClr>
              <a:buSzTx/>
              <a:buFont typeface="Arial"/>
              <a:buNone/>
              <a:tabLst/>
              <a:defRPr sz="1200">
                <a:solidFill>
                  <a:schemeClr val="accent3"/>
                </a:solidFill>
              </a:defRPr>
            </a:lvl1pPr>
          </a:lstStyle>
          <a:p>
            <a:pPr marL="0" marR="0" lvl="0" indent="0" algn="l" defTabSz="457189" rtl="0" eaLnBrk="1" fontAlgn="auto" latinLnBrk="0" hangingPunct="1">
              <a:lnSpc>
                <a:spcPct val="100000"/>
              </a:lnSpc>
              <a:spcBef>
                <a:spcPts val="576"/>
              </a:spcBef>
              <a:spcAft>
                <a:spcPts val="0"/>
              </a:spcAft>
              <a:buClr>
                <a:schemeClr val="accent1"/>
              </a:buClr>
              <a:buSzTx/>
              <a:buFont typeface="Arial"/>
              <a:buNone/>
              <a:tabLst/>
              <a:defRPr/>
            </a:pPr>
            <a:r>
              <a:rPr lang="en-US" dirty="0"/>
              <a:t>Click icon to insert illustration</a:t>
            </a:r>
          </a:p>
        </p:txBody>
      </p:sp>
      <p:sp>
        <p:nvSpPr>
          <p:cNvPr id="7" name="Title 6"/>
          <p:cNvSpPr>
            <a:spLocks noGrp="1"/>
          </p:cNvSpPr>
          <p:nvPr userDrawn="1">
            <p:ph type="title"/>
          </p:nvPr>
        </p:nvSpPr>
        <p:spPr>
          <a:xfrm>
            <a:off x="471996" y="359571"/>
            <a:ext cx="8203692" cy="843754"/>
          </a:xfrm>
          <a:prstGeom prst="rect">
            <a:avLst/>
          </a:prstGeom>
        </p:spPr>
        <p:txBody>
          <a:bodyPr/>
          <a:lstStyle/>
          <a:p>
            <a:r>
              <a:rPr lang="en-US"/>
              <a:t>Click to edit Master title style</a:t>
            </a:r>
            <a:endParaRPr lang="en-GB"/>
          </a:p>
        </p:txBody>
      </p:sp>
      <p:sp>
        <p:nvSpPr>
          <p:cNvPr id="5" name="Freeform 5"/>
          <p:cNvSpPr>
            <a:spLocks noEditPoints="1"/>
          </p:cNvSpPr>
          <p:nvPr userDrawn="1"/>
        </p:nvSpPr>
        <p:spPr bwMode="auto">
          <a:xfrm>
            <a:off x="6475413" y="1544639"/>
            <a:ext cx="411162" cy="303213"/>
          </a:xfrm>
          <a:custGeom>
            <a:avLst/>
            <a:gdLst>
              <a:gd name="T0" fmla="*/ 954 w 954"/>
              <a:gd name="T1" fmla="*/ 497 h 711"/>
              <a:gd name="T2" fmla="*/ 954 w 954"/>
              <a:gd name="T3" fmla="*/ 497 h 711"/>
              <a:gd name="T4" fmla="*/ 744 w 954"/>
              <a:gd name="T5" fmla="*/ 291 h 711"/>
              <a:gd name="T6" fmla="*/ 690 w 954"/>
              <a:gd name="T7" fmla="*/ 305 h 711"/>
              <a:gd name="T8" fmla="*/ 943 w 954"/>
              <a:gd name="T9" fmla="*/ 134 h 711"/>
              <a:gd name="T10" fmla="*/ 943 w 954"/>
              <a:gd name="T11" fmla="*/ 0 h 711"/>
              <a:gd name="T12" fmla="*/ 510 w 954"/>
              <a:gd name="T13" fmla="*/ 439 h 711"/>
              <a:gd name="T14" fmla="*/ 744 w 954"/>
              <a:gd name="T15" fmla="*/ 711 h 711"/>
              <a:gd name="T16" fmla="*/ 954 w 954"/>
              <a:gd name="T17" fmla="*/ 497 h 711"/>
              <a:gd name="T18" fmla="*/ 444 w 954"/>
              <a:gd name="T19" fmla="*/ 497 h 711"/>
              <a:gd name="T20" fmla="*/ 444 w 954"/>
              <a:gd name="T21" fmla="*/ 497 h 711"/>
              <a:gd name="T22" fmla="*/ 234 w 954"/>
              <a:gd name="T23" fmla="*/ 291 h 711"/>
              <a:gd name="T24" fmla="*/ 180 w 954"/>
              <a:gd name="T25" fmla="*/ 305 h 711"/>
              <a:gd name="T26" fmla="*/ 433 w 954"/>
              <a:gd name="T27" fmla="*/ 134 h 711"/>
              <a:gd name="T28" fmla="*/ 433 w 954"/>
              <a:gd name="T29" fmla="*/ 0 h 711"/>
              <a:gd name="T30" fmla="*/ 0 w 954"/>
              <a:gd name="T31" fmla="*/ 439 h 711"/>
              <a:gd name="T32" fmla="*/ 234 w 954"/>
              <a:gd name="T33" fmla="*/ 711 h 711"/>
              <a:gd name="T34" fmla="*/ 444 w 954"/>
              <a:gd name="T35" fmla="*/ 497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54" h="711">
                <a:moveTo>
                  <a:pt x="954" y="497"/>
                </a:moveTo>
                <a:lnTo>
                  <a:pt x="954" y="497"/>
                </a:lnTo>
                <a:cubicBezTo>
                  <a:pt x="954" y="382"/>
                  <a:pt x="872" y="291"/>
                  <a:pt x="744" y="291"/>
                </a:cubicBezTo>
                <a:cubicBezTo>
                  <a:pt x="722" y="291"/>
                  <a:pt x="695" y="299"/>
                  <a:pt x="690" y="305"/>
                </a:cubicBezTo>
                <a:cubicBezTo>
                  <a:pt x="701" y="222"/>
                  <a:pt x="766" y="134"/>
                  <a:pt x="943" y="134"/>
                </a:cubicBezTo>
                <a:lnTo>
                  <a:pt x="943" y="0"/>
                </a:lnTo>
                <a:cubicBezTo>
                  <a:pt x="668" y="2"/>
                  <a:pt x="510" y="118"/>
                  <a:pt x="510" y="439"/>
                </a:cubicBezTo>
                <a:cubicBezTo>
                  <a:pt x="510" y="601"/>
                  <a:pt x="602" y="711"/>
                  <a:pt x="744" y="711"/>
                </a:cubicBezTo>
                <a:cubicBezTo>
                  <a:pt x="862" y="711"/>
                  <a:pt x="954" y="615"/>
                  <a:pt x="954" y="497"/>
                </a:cubicBezTo>
                <a:close/>
                <a:moveTo>
                  <a:pt x="444" y="497"/>
                </a:moveTo>
                <a:lnTo>
                  <a:pt x="444" y="497"/>
                </a:lnTo>
                <a:cubicBezTo>
                  <a:pt x="444" y="382"/>
                  <a:pt x="362" y="291"/>
                  <a:pt x="234" y="291"/>
                </a:cubicBezTo>
                <a:cubicBezTo>
                  <a:pt x="212" y="291"/>
                  <a:pt x="185" y="299"/>
                  <a:pt x="180" y="305"/>
                </a:cubicBezTo>
                <a:cubicBezTo>
                  <a:pt x="190" y="222"/>
                  <a:pt x="256" y="134"/>
                  <a:pt x="433" y="134"/>
                </a:cubicBezTo>
                <a:lnTo>
                  <a:pt x="433" y="0"/>
                </a:lnTo>
                <a:cubicBezTo>
                  <a:pt x="158" y="2"/>
                  <a:pt x="0" y="118"/>
                  <a:pt x="0" y="439"/>
                </a:cubicBezTo>
                <a:cubicBezTo>
                  <a:pt x="0" y="601"/>
                  <a:pt x="92" y="711"/>
                  <a:pt x="234" y="711"/>
                </a:cubicBezTo>
                <a:cubicBezTo>
                  <a:pt x="351" y="711"/>
                  <a:pt x="444" y="615"/>
                  <a:pt x="444" y="497"/>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dirty="0"/>
          </a:p>
        </p:txBody>
      </p:sp>
      <p:grpSp>
        <p:nvGrpSpPr>
          <p:cNvPr id="6" name="Group 8"/>
          <p:cNvGrpSpPr>
            <a:grpSpLocks noChangeAspect="1"/>
          </p:cNvGrpSpPr>
          <p:nvPr userDrawn="1"/>
        </p:nvGrpSpPr>
        <p:grpSpPr bwMode="auto">
          <a:xfrm>
            <a:off x="6475413" y="4264026"/>
            <a:ext cx="404812" cy="298450"/>
            <a:chOff x="4079" y="2686"/>
            <a:chExt cx="255" cy="188"/>
          </a:xfrm>
        </p:grpSpPr>
        <p:sp>
          <p:nvSpPr>
            <p:cNvPr id="9" name="AutoShape 7"/>
            <p:cNvSpPr>
              <a:spLocks noChangeAspect="1" noChangeArrowheads="1" noTextEdit="1"/>
            </p:cNvSpPr>
            <p:nvPr/>
          </p:nvSpPr>
          <p:spPr bwMode="auto">
            <a:xfrm>
              <a:off x="4079" y="2686"/>
              <a:ext cx="255"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10" name="Freeform 9"/>
            <p:cNvSpPr>
              <a:spLocks noEditPoints="1"/>
            </p:cNvSpPr>
            <p:nvPr/>
          </p:nvSpPr>
          <p:spPr bwMode="auto">
            <a:xfrm>
              <a:off x="4079" y="2685"/>
              <a:ext cx="259" cy="192"/>
            </a:xfrm>
            <a:custGeom>
              <a:avLst/>
              <a:gdLst>
                <a:gd name="T0" fmla="*/ 0 w 954"/>
                <a:gd name="T1" fmla="*/ 214 h 712"/>
                <a:gd name="T2" fmla="*/ 0 w 954"/>
                <a:gd name="T3" fmla="*/ 214 h 712"/>
                <a:gd name="T4" fmla="*/ 210 w 954"/>
                <a:gd name="T5" fmla="*/ 420 h 712"/>
                <a:gd name="T6" fmla="*/ 264 w 954"/>
                <a:gd name="T7" fmla="*/ 406 h 712"/>
                <a:gd name="T8" fmla="*/ 10 w 954"/>
                <a:gd name="T9" fmla="*/ 577 h 712"/>
                <a:gd name="T10" fmla="*/ 10 w 954"/>
                <a:gd name="T11" fmla="*/ 712 h 712"/>
                <a:gd name="T12" fmla="*/ 444 w 954"/>
                <a:gd name="T13" fmla="*/ 272 h 712"/>
                <a:gd name="T14" fmla="*/ 210 w 954"/>
                <a:gd name="T15" fmla="*/ 0 h 712"/>
                <a:gd name="T16" fmla="*/ 0 w 954"/>
                <a:gd name="T17" fmla="*/ 214 h 712"/>
                <a:gd name="T18" fmla="*/ 510 w 954"/>
                <a:gd name="T19" fmla="*/ 214 h 712"/>
                <a:gd name="T20" fmla="*/ 510 w 954"/>
                <a:gd name="T21" fmla="*/ 214 h 712"/>
                <a:gd name="T22" fmla="*/ 720 w 954"/>
                <a:gd name="T23" fmla="*/ 420 h 712"/>
                <a:gd name="T24" fmla="*/ 774 w 954"/>
                <a:gd name="T25" fmla="*/ 406 h 712"/>
                <a:gd name="T26" fmla="*/ 521 w 954"/>
                <a:gd name="T27" fmla="*/ 577 h 712"/>
                <a:gd name="T28" fmla="*/ 521 w 954"/>
                <a:gd name="T29" fmla="*/ 712 h 712"/>
                <a:gd name="T30" fmla="*/ 954 w 954"/>
                <a:gd name="T31" fmla="*/ 272 h 712"/>
                <a:gd name="T32" fmla="*/ 720 w 954"/>
                <a:gd name="T33" fmla="*/ 0 h 712"/>
                <a:gd name="T34" fmla="*/ 510 w 954"/>
                <a:gd name="T35" fmla="*/ 214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54" h="712">
                  <a:moveTo>
                    <a:pt x="0" y="214"/>
                  </a:moveTo>
                  <a:lnTo>
                    <a:pt x="0" y="214"/>
                  </a:lnTo>
                  <a:cubicBezTo>
                    <a:pt x="0" y="329"/>
                    <a:pt x="81" y="420"/>
                    <a:pt x="210" y="420"/>
                  </a:cubicBezTo>
                  <a:cubicBezTo>
                    <a:pt x="231" y="420"/>
                    <a:pt x="259" y="412"/>
                    <a:pt x="264" y="406"/>
                  </a:cubicBezTo>
                  <a:cubicBezTo>
                    <a:pt x="253" y="489"/>
                    <a:pt x="188" y="577"/>
                    <a:pt x="10" y="577"/>
                  </a:cubicBezTo>
                  <a:lnTo>
                    <a:pt x="10" y="712"/>
                  </a:lnTo>
                  <a:cubicBezTo>
                    <a:pt x="286" y="709"/>
                    <a:pt x="444" y="593"/>
                    <a:pt x="444" y="272"/>
                  </a:cubicBezTo>
                  <a:cubicBezTo>
                    <a:pt x="444" y="109"/>
                    <a:pt x="351" y="0"/>
                    <a:pt x="210" y="0"/>
                  </a:cubicBezTo>
                  <a:cubicBezTo>
                    <a:pt x="92" y="0"/>
                    <a:pt x="0" y="96"/>
                    <a:pt x="0" y="214"/>
                  </a:cubicBezTo>
                  <a:close/>
                  <a:moveTo>
                    <a:pt x="510" y="214"/>
                  </a:moveTo>
                  <a:lnTo>
                    <a:pt x="510" y="214"/>
                  </a:lnTo>
                  <a:cubicBezTo>
                    <a:pt x="510" y="329"/>
                    <a:pt x="591" y="420"/>
                    <a:pt x="720" y="420"/>
                  </a:cubicBezTo>
                  <a:cubicBezTo>
                    <a:pt x="741" y="420"/>
                    <a:pt x="769" y="412"/>
                    <a:pt x="774" y="406"/>
                  </a:cubicBezTo>
                  <a:cubicBezTo>
                    <a:pt x="763" y="489"/>
                    <a:pt x="698" y="577"/>
                    <a:pt x="521" y="577"/>
                  </a:cubicBezTo>
                  <a:lnTo>
                    <a:pt x="521" y="712"/>
                  </a:lnTo>
                  <a:cubicBezTo>
                    <a:pt x="796" y="709"/>
                    <a:pt x="954" y="593"/>
                    <a:pt x="954" y="272"/>
                  </a:cubicBezTo>
                  <a:cubicBezTo>
                    <a:pt x="954" y="109"/>
                    <a:pt x="862" y="0"/>
                    <a:pt x="720" y="0"/>
                  </a:cubicBezTo>
                  <a:cubicBezTo>
                    <a:pt x="602" y="0"/>
                    <a:pt x="510" y="96"/>
                    <a:pt x="510" y="214"/>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a:p>
          </p:txBody>
        </p:sp>
      </p:grpSp>
      <p:sp>
        <p:nvSpPr>
          <p:cNvPr id="11" name="Text Placeholder 4"/>
          <p:cNvSpPr>
            <a:spLocks noGrp="1"/>
          </p:cNvSpPr>
          <p:nvPr>
            <p:ph type="body" sz="quarter" idx="18"/>
          </p:nvPr>
        </p:nvSpPr>
        <p:spPr>
          <a:xfrm>
            <a:off x="4679950" y="1466849"/>
            <a:ext cx="3995738" cy="3228975"/>
          </a:xfrm>
          <a:noFill/>
        </p:spPr>
        <p:txBody>
          <a:bodyPr lIns="72000" tIns="72000" rIns="72000" bIns="72000" anchor="ctr" anchorCtr="1"/>
          <a:lstStyle>
            <a:lvl1pPr marL="0" indent="0" algn="ctr">
              <a:buNone/>
              <a:defRPr>
                <a:solidFill>
                  <a:schemeClr val="bg1"/>
                </a:solidFill>
              </a:defRPr>
            </a:lvl1pPr>
            <a:lvl2pPr marL="0" indent="0" algn="ctr">
              <a:buNone/>
              <a:defRPr>
                <a:solidFill>
                  <a:schemeClr val="bg1"/>
                </a:solidFill>
              </a:defRPr>
            </a:lvl2pPr>
            <a:lvl3pPr marL="0" indent="0" algn="ctr">
              <a:buNone/>
              <a:defRPr>
                <a:solidFill>
                  <a:schemeClr val="bg1"/>
                </a:solidFill>
              </a:defRPr>
            </a:lvl3pPr>
            <a:lvl4pPr marL="0" indent="0" algn="ctr">
              <a:buNone/>
              <a:defRPr>
                <a:solidFill>
                  <a:schemeClr val="bg1"/>
                </a:solidFill>
              </a:defRPr>
            </a:lvl4pPr>
            <a:lvl5pPr marL="0" indent="0" algn="l">
              <a:buNone/>
              <a:defRPr sz="2600">
                <a:solidFill>
                  <a:schemeClr val="accent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Slide Number Placeholder 3"/>
          <p:cNvSpPr>
            <a:spLocks noGrp="1"/>
          </p:cNvSpPr>
          <p:nvPr>
            <p:ph type="sldNum" sz="quarter" idx="19"/>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2554457185"/>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 column bullet">
    <p:spTree>
      <p:nvGrpSpPr>
        <p:cNvPr id="1" name=""/>
        <p:cNvGrpSpPr/>
        <p:nvPr/>
      </p:nvGrpSpPr>
      <p:grpSpPr>
        <a:xfrm>
          <a:off x="0" y="0"/>
          <a:ext cx="0" cy="0"/>
          <a:chOff x="0" y="0"/>
          <a:chExt cx="0" cy="0"/>
        </a:xfrm>
      </p:grpSpPr>
      <p:sp>
        <p:nvSpPr>
          <p:cNvPr id="4" name="Title 3"/>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13" name="Text Placeholder 12"/>
          <p:cNvSpPr>
            <a:spLocks noGrp="1"/>
          </p:cNvSpPr>
          <p:nvPr>
            <p:ph type="body" sz="quarter" idx="10"/>
          </p:nvPr>
        </p:nvSpPr>
        <p:spPr>
          <a:xfrm>
            <a:off x="469370" y="1466849"/>
            <a:ext cx="3988331" cy="3228977"/>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5" name="Text Placeholder 14"/>
          <p:cNvSpPr>
            <a:spLocks noGrp="1"/>
          </p:cNvSpPr>
          <p:nvPr>
            <p:ph type="body" sz="quarter" idx="11"/>
          </p:nvPr>
        </p:nvSpPr>
        <p:spPr>
          <a:xfrm>
            <a:off x="4679950" y="1466849"/>
            <a:ext cx="3996000" cy="3228977"/>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3" name="Slide Number Placeholder 2"/>
          <p:cNvSpPr>
            <a:spLocks noGrp="1"/>
          </p:cNvSpPr>
          <p:nvPr>
            <p:ph type="sldNum" sz="quarter" idx="12"/>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303432104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 column graphic and text">
    <p:spTree>
      <p:nvGrpSpPr>
        <p:cNvPr id="1" name=""/>
        <p:cNvGrpSpPr/>
        <p:nvPr/>
      </p:nvGrpSpPr>
      <p:grpSpPr>
        <a:xfrm>
          <a:off x="0" y="0"/>
          <a:ext cx="0" cy="0"/>
          <a:chOff x="0" y="0"/>
          <a:chExt cx="0" cy="0"/>
        </a:xfrm>
      </p:grpSpPr>
      <p:sp>
        <p:nvSpPr>
          <p:cNvPr id="14" name="Picture Placeholder 2"/>
          <p:cNvSpPr>
            <a:spLocks noGrp="1"/>
          </p:cNvSpPr>
          <p:nvPr>
            <p:ph type="pic" idx="1" hasCustomPrompt="1"/>
          </p:nvPr>
        </p:nvSpPr>
        <p:spPr>
          <a:xfrm>
            <a:off x="468312" y="1455738"/>
            <a:ext cx="1879200" cy="1223962"/>
          </a:xfrm>
          <a:prstGeom prst="rect">
            <a:avLst/>
          </a:prstGeom>
          <a:noFill/>
        </p:spPr>
        <p:txBody>
          <a:bodyPr lIns="0" tIns="0" rIns="0" bIns="0" anchor="ctr" anchorCtr="1"/>
          <a:lstStyle>
            <a:lvl1pPr marL="0" marR="0" indent="0" algn="ctr" defTabSz="457189" rtl="0" eaLnBrk="1" fontAlgn="auto" latinLnBrk="0" hangingPunct="1">
              <a:lnSpc>
                <a:spcPct val="100000"/>
              </a:lnSpc>
              <a:spcBef>
                <a:spcPts val="576"/>
              </a:spcBef>
              <a:spcAft>
                <a:spcPts val="0"/>
              </a:spcAft>
              <a:buClr>
                <a:schemeClr val="accent1"/>
              </a:buClr>
              <a:buSzTx/>
              <a:buFont typeface="Arial"/>
              <a:buNone/>
              <a:tabLst/>
              <a:defRPr sz="1200" baseline="0">
                <a:solidFill>
                  <a:srgbClr val="00A7B5"/>
                </a:solidFill>
              </a:defRPr>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dirty="0"/>
              <a:t>Click icon to insert illustration</a:t>
            </a:r>
          </a:p>
        </p:txBody>
      </p:sp>
      <p:sp>
        <p:nvSpPr>
          <p:cNvPr id="3" name="Title 2"/>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20" name="Text Placeholder 19"/>
          <p:cNvSpPr>
            <a:spLocks noGrp="1"/>
          </p:cNvSpPr>
          <p:nvPr>
            <p:ph type="body" sz="quarter" idx="22"/>
          </p:nvPr>
        </p:nvSpPr>
        <p:spPr>
          <a:xfrm>
            <a:off x="468312" y="2806986"/>
            <a:ext cx="1879200" cy="1888840"/>
          </a:xfrm>
        </p:spPr>
        <p:txBody>
          <a:bodyPr/>
          <a:lstStyle>
            <a:lvl1pPr>
              <a:defRPr sz="1800"/>
            </a:lvl1pPr>
            <a:lvl2pPr>
              <a:defRPr sz="1800"/>
            </a:lvl2pPr>
            <a:lvl3pPr>
              <a:defRPr sz="1800"/>
            </a:lvl3pPr>
            <a:lvl4pPr>
              <a:defRPr sz="1800"/>
            </a:lvl4pPr>
            <a:lvl5pPr marL="0" indent="0">
              <a:buNone/>
              <a:defRPr sz="1800">
                <a:solidFill>
                  <a:schemeClr val="accent1"/>
                </a:solidFill>
              </a:defRPr>
            </a:lvl5pPr>
          </a:lstStyle>
          <a:p>
            <a:pPr lvl="0"/>
            <a:r>
              <a:rPr lang="en-US" dirty="0"/>
              <a:t>Edit Master text styles</a:t>
            </a:r>
          </a:p>
          <a:p>
            <a:pPr lvl="1"/>
            <a:r>
              <a:rPr lang="en-US" dirty="0"/>
              <a:t>Second level</a:t>
            </a:r>
          </a:p>
          <a:p>
            <a:pPr lvl="2"/>
            <a:endParaRPr lang="en-GB" dirty="0"/>
          </a:p>
        </p:txBody>
      </p:sp>
      <p:sp>
        <p:nvSpPr>
          <p:cNvPr id="30" name="Picture Placeholder 2"/>
          <p:cNvSpPr>
            <a:spLocks noGrp="1"/>
          </p:cNvSpPr>
          <p:nvPr>
            <p:ph type="pic" idx="23" hasCustomPrompt="1"/>
          </p:nvPr>
        </p:nvSpPr>
        <p:spPr>
          <a:xfrm>
            <a:off x="2577758" y="1455738"/>
            <a:ext cx="1879200" cy="1223962"/>
          </a:xfrm>
          <a:prstGeom prst="rect">
            <a:avLst/>
          </a:prstGeom>
          <a:noFill/>
        </p:spPr>
        <p:txBody>
          <a:bodyPr lIns="0" tIns="0" rIns="0" bIns="0" anchor="ctr" anchorCtr="1"/>
          <a:lstStyle>
            <a:lvl1pPr marL="0" indent="0" algn="ctr">
              <a:buNone/>
              <a:defRPr sz="1200" baseline="0">
                <a:solidFill>
                  <a:srgbClr val="00A7B5"/>
                </a:solidFill>
              </a:defRPr>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dirty="0"/>
              <a:t>Click icon to insert illustration</a:t>
            </a:r>
          </a:p>
        </p:txBody>
      </p:sp>
      <p:sp>
        <p:nvSpPr>
          <p:cNvPr id="31" name="Text Placeholder 19"/>
          <p:cNvSpPr>
            <a:spLocks noGrp="1"/>
          </p:cNvSpPr>
          <p:nvPr>
            <p:ph type="body" sz="quarter" idx="24"/>
          </p:nvPr>
        </p:nvSpPr>
        <p:spPr>
          <a:xfrm>
            <a:off x="2577758" y="2806986"/>
            <a:ext cx="1879200" cy="1888840"/>
          </a:xfrm>
        </p:spPr>
        <p:txBody>
          <a:bodyPr/>
          <a:lstStyle>
            <a:lvl1pPr>
              <a:defRPr sz="1800"/>
            </a:lvl1pPr>
            <a:lvl2pPr>
              <a:defRPr sz="1800"/>
            </a:lvl2pPr>
            <a:lvl3pPr>
              <a:defRPr sz="1800"/>
            </a:lvl3pPr>
            <a:lvl4pPr>
              <a:defRPr sz="1800"/>
            </a:lvl4pPr>
            <a:lvl5pPr marL="0" indent="0">
              <a:buNone/>
              <a:defRPr sz="1800">
                <a:solidFill>
                  <a:schemeClr val="accent1"/>
                </a:solidFill>
              </a:defRPr>
            </a:lvl5pPr>
          </a:lstStyle>
          <a:p>
            <a:pPr lvl="0"/>
            <a:r>
              <a:rPr lang="en-US" dirty="0"/>
              <a:t>Edit Master text styles</a:t>
            </a:r>
          </a:p>
          <a:p>
            <a:pPr lvl="1"/>
            <a:r>
              <a:rPr lang="en-US" dirty="0"/>
              <a:t>Second level</a:t>
            </a:r>
          </a:p>
          <a:p>
            <a:pPr lvl="2"/>
            <a:endParaRPr lang="en-GB" dirty="0"/>
          </a:p>
        </p:txBody>
      </p:sp>
      <p:sp>
        <p:nvSpPr>
          <p:cNvPr id="32" name="Picture Placeholder 2"/>
          <p:cNvSpPr>
            <a:spLocks noGrp="1"/>
          </p:cNvSpPr>
          <p:nvPr>
            <p:ph type="pic" idx="25" hasCustomPrompt="1"/>
          </p:nvPr>
        </p:nvSpPr>
        <p:spPr>
          <a:xfrm>
            <a:off x="4687204" y="1455738"/>
            <a:ext cx="1879200" cy="1223962"/>
          </a:xfrm>
          <a:prstGeom prst="rect">
            <a:avLst/>
          </a:prstGeom>
          <a:noFill/>
        </p:spPr>
        <p:txBody>
          <a:bodyPr lIns="0" tIns="0" rIns="0" bIns="0" anchor="ctr" anchorCtr="1"/>
          <a:lstStyle>
            <a:lvl1pPr marL="0" indent="0" algn="ctr">
              <a:buNone/>
              <a:defRPr sz="1200" baseline="0">
                <a:solidFill>
                  <a:srgbClr val="00A7B5"/>
                </a:solidFill>
              </a:defRPr>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dirty="0"/>
              <a:t>Click icon to insert illustration</a:t>
            </a:r>
          </a:p>
        </p:txBody>
      </p:sp>
      <p:sp>
        <p:nvSpPr>
          <p:cNvPr id="33" name="Text Placeholder 19"/>
          <p:cNvSpPr>
            <a:spLocks noGrp="1"/>
          </p:cNvSpPr>
          <p:nvPr>
            <p:ph type="body" sz="quarter" idx="26"/>
          </p:nvPr>
        </p:nvSpPr>
        <p:spPr>
          <a:xfrm>
            <a:off x="4687204" y="2806986"/>
            <a:ext cx="1879200" cy="1888840"/>
          </a:xfrm>
        </p:spPr>
        <p:txBody>
          <a:bodyPr/>
          <a:lstStyle>
            <a:lvl1pPr>
              <a:defRPr sz="1800"/>
            </a:lvl1pPr>
            <a:lvl2pPr>
              <a:defRPr sz="1800"/>
            </a:lvl2pPr>
            <a:lvl3pPr>
              <a:defRPr sz="1800"/>
            </a:lvl3pPr>
            <a:lvl4pPr>
              <a:defRPr sz="1800"/>
            </a:lvl4pPr>
            <a:lvl5pPr marL="0" indent="0">
              <a:buNone/>
              <a:defRPr sz="1800">
                <a:solidFill>
                  <a:schemeClr val="accent1"/>
                </a:solidFill>
              </a:defRPr>
            </a:lvl5pPr>
          </a:lstStyle>
          <a:p>
            <a:pPr lvl="0"/>
            <a:r>
              <a:rPr lang="en-US" dirty="0"/>
              <a:t>Edit Master text styles</a:t>
            </a:r>
          </a:p>
          <a:p>
            <a:pPr lvl="1"/>
            <a:r>
              <a:rPr lang="en-US" dirty="0"/>
              <a:t>Second level</a:t>
            </a:r>
          </a:p>
          <a:p>
            <a:pPr lvl="2"/>
            <a:endParaRPr lang="en-GB" dirty="0"/>
          </a:p>
        </p:txBody>
      </p:sp>
      <p:sp>
        <p:nvSpPr>
          <p:cNvPr id="34" name="Picture Placeholder 2"/>
          <p:cNvSpPr>
            <a:spLocks noGrp="1"/>
          </p:cNvSpPr>
          <p:nvPr>
            <p:ph type="pic" idx="27" hasCustomPrompt="1"/>
          </p:nvPr>
        </p:nvSpPr>
        <p:spPr>
          <a:xfrm>
            <a:off x="6796651" y="1455738"/>
            <a:ext cx="1879200" cy="1223962"/>
          </a:xfrm>
          <a:prstGeom prst="rect">
            <a:avLst/>
          </a:prstGeom>
          <a:noFill/>
        </p:spPr>
        <p:txBody>
          <a:bodyPr lIns="0" tIns="0" rIns="0" bIns="0" anchor="ctr" anchorCtr="1"/>
          <a:lstStyle>
            <a:lvl1pPr marL="0" indent="0" algn="ctr">
              <a:buNone/>
              <a:defRPr sz="1200" baseline="0">
                <a:solidFill>
                  <a:srgbClr val="00A7B5"/>
                </a:solidFill>
              </a:defRPr>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dirty="0"/>
              <a:t>Click icon to insert illustration</a:t>
            </a:r>
          </a:p>
        </p:txBody>
      </p:sp>
      <p:sp>
        <p:nvSpPr>
          <p:cNvPr id="35" name="Text Placeholder 19"/>
          <p:cNvSpPr>
            <a:spLocks noGrp="1"/>
          </p:cNvSpPr>
          <p:nvPr>
            <p:ph type="body" sz="quarter" idx="28"/>
          </p:nvPr>
        </p:nvSpPr>
        <p:spPr>
          <a:xfrm>
            <a:off x="6796651" y="2806986"/>
            <a:ext cx="1879200" cy="1888840"/>
          </a:xfrm>
        </p:spPr>
        <p:txBody>
          <a:bodyPr/>
          <a:lstStyle>
            <a:lvl1pPr>
              <a:defRPr sz="1800"/>
            </a:lvl1pPr>
            <a:lvl2pPr>
              <a:defRPr sz="1800"/>
            </a:lvl2pPr>
            <a:lvl3pPr>
              <a:defRPr sz="1800"/>
            </a:lvl3pPr>
            <a:lvl4pPr>
              <a:defRPr sz="1800"/>
            </a:lvl4pPr>
            <a:lvl5pPr marL="0" indent="0">
              <a:buNone/>
              <a:defRPr sz="1800">
                <a:solidFill>
                  <a:schemeClr val="accent1"/>
                </a:solidFill>
              </a:defRPr>
            </a:lvl5pPr>
          </a:lstStyle>
          <a:p>
            <a:pPr lvl="0"/>
            <a:r>
              <a:rPr lang="en-US" dirty="0"/>
              <a:t>Edit Master text styles</a:t>
            </a:r>
          </a:p>
          <a:p>
            <a:pPr lvl="1"/>
            <a:r>
              <a:rPr lang="en-US" dirty="0"/>
              <a:t>Second level</a:t>
            </a:r>
          </a:p>
          <a:p>
            <a:pPr lvl="2"/>
            <a:endParaRPr lang="en-GB" dirty="0"/>
          </a:p>
        </p:txBody>
      </p:sp>
      <p:sp>
        <p:nvSpPr>
          <p:cNvPr id="4" name="Slide Number Placeholder 3"/>
          <p:cNvSpPr>
            <a:spLocks noGrp="1"/>
          </p:cNvSpPr>
          <p:nvPr>
            <p:ph type="sldNum" sz="quarter" idx="29"/>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984355220"/>
      </p:ext>
    </p:extLst>
  </p:cSld>
  <p:clrMapOvr>
    <a:masterClrMapping/>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rple Quote">
    <p:spTree>
      <p:nvGrpSpPr>
        <p:cNvPr id="1" name=""/>
        <p:cNvGrpSpPr/>
        <p:nvPr/>
      </p:nvGrpSpPr>
      <p:grpSpPr>
        <a:xfrm>
          <a:off x="0" y="0"/>
          <a:ext cx="0" cy="0"/>
          <a:chOff x="0" y="0"/>
          <a:chExt cx="0" cy="0"/>
        </a:xfrm>
      </p:grpSpPr>
      <p:sp>
        <p:nvSpPr>
          <p:cNvPr id="6" name="Rectangle 5"/>
          <p:cNvSpPr/>
          <p:nvPr userDrawn="1"/>
        </p:nvSpPr>
        <p:spPr>
          <a:xfrm>
            <a:off x="0" y="0"/>
            <a:ext cx="9144000" cy="4695826"/>
          </a:xfrm>
          <a:prstGeom prst="rect">
            <a:avLst/>
          </a:prstGeom>
          <a:solidFill>
            <a:srgbClr val="4F2D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0" name="Text Placeholder 4"/>
          <p:cNvSpPr>
            <a:spLocks noGrp="1"/>
          </p:cNvSpPr>
          <p:nvPr>
            <p:ph type="body" sz="quarter" idx="18"/>
          </p:nvPr>
        </p:nvSpPr>
        <p:spPr>
          <a:xfrm>
            <a:off x="0" y="1"/>
            <a:ext cx="9144000" cy="4695825"/>
          </a:xfrm>
          <a:noFill/>
        </p:spPr>
        <p:txBody>
          <a:bodyPr lIns="0" tIns="0" rIns="0" bIns="0" anchor="ctr" anchorCtr="1"/>
          <a:lstStyle>
            <a:lvl1pPr marL="0" indent="0" algn="ctr">
              <a:buClr>
                <a:schemeClr val="bg1"/>
              </a:buClr>
              <a:buNone/>
              <a:defRPr>
                <a:solidFill>
                  <a:schemeClr val="bg1"/>
                </a:solidFill>
              </a:defRPr>
            </a:lvl1pPr>
            <a:lvl2pPr marL="0" indent="0" algn="ctr">
              <a:buClr>
                <a:schemeClr val="bg1"/>
              </a:buClr>
              <a:buNone/>
              <a:defRPr>
                <a:solidFill>
                  <a:schemeClr val="bg1"/>
                </a:solidFill>
              </a:defRPr>
            </a:lvl2pPr>
            <a:lvl3pPr marL="0" indent="0" algn="ctr">
              <a:buNone/>
              <a:defRPr>
                <a:solidFill>
                  <a:schemeClr val="bg1"/>
                </a:solidFill>
              </a:defRPr>
            </a:lvl3pPr>
            <a:lvl4pPr marL="0" indent="0" algn="ctr">
              <a:buNone/>
              <a:defRPr>
                <a:solidFill>
                  <a:schemeClr val="bg1"/>
                </a:solidFill>
              </a:defRPr>
            </a:lvl4pPr>
            <a:lvl5pPr marL="0" indent="0" algn="l">
              <a:buNone/>
              <a:defRPr sz="2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1" name="Freeform 5"/>
          <p:cNvSpPr>
            <a:spLocks noEditPoints="1"/>
          </p:cNvSpPr>
          <p:nvPr userDrawn="1"/>
        </p:nvSpPr>
        <p:spPr bwMode="auto">
          <a:xfrm>
            <a:off x="4318001" y="646113"/>
            <a:ext cx="512763" cy="381000"/>
          </a:xfrm>
          <a:custGeom>
            <a:avLst/>
            <a:gdLst>
              <a:gd name="T0" fmla="*/ 1416 w 1416"/>
              <a:gd name="T1" fmla="*/ 737 h 1055"/>
              <a:gd name="T2" fmla="*/ 1416 w 1416"/>
              <a:gd name="T3" fmla="*/ 737 h 1055"/>
              <a:gd name="T4" fmla="*/ 1104 w 1416"/>
              <a:gd name="T5" fmla="*/ 431 h 1055"/>
              <a:gd name="T6" fmla="*/ 1023 w 1416"/>
              <a:gd name="T7" fmla="*/ 452 h 1055"/>
              <a:gd name="T8" fmla="*/ 1400 w 1416"/>
              <a:gd name="T9" fmla="*/ 199 h 1055"/>
              <a:gd name="T10" fmla="*/ 1400 w 1416"/>
              <a:gd name="T11" fmla="*/ 0 h 1055"/>
              <a:gd name="T12" fmla="*/ 756 w 1416"/>
              <a:gd name="T13" fmla="*/ 652 h 1055"/>
              <a:gd name="T14" fmla="*/ 1104 w 1416"/>
              <a:gd name="T15" fmla="*/ 1055 h 1055"/>
              <a:gd name="T16" fmla="*/ 1416 w 1416"/>
              <a:gd name="T17" fmla="*/ 737 h 1055"/>
              <a:gd name="T18" fmla="*/ 659 w 1416"/>
              <a:gd name="T19" fmla="*/ 737 h 1055"/>
              <a:gd name="T20" fmla="*/ 659 w 1416"/>
              <a:gd name="T21" fmla="*/ 737 h 1055"/>
              <a:gd name="T22" fmla="*/ 348 w 1416"/>
              <a:gd name="T23" fmla="*/ 431 h 1055"/>
              <a:gd name="T24" fmla="*/ 267 w 1416"/>
              <a:gd name="T25" fmla="*/ 452 h 1055"/>
              <a:gd name="T26" fmla="*/ 643 w 1416"/>
              <a:gd name="T27" fmla="*/ 199 h 1055"/>
              <a:gd name="T28" fmla="*/ 643 w 1416"/>
              <a:gd name="T29" fmla="*/ 0 h 1055"/>
              <a:gd name="T30" fmla="*/ 0 w 1416"/>
              <a:gd name="T31" fmla="*/ 652 h 1055"/>
              <a:gd name="T32" fmla="*/ 348 w 1416"/>
              <a:gd name="T33" fmla="*/ 1055 h 1055"/>
              <a:gd name="T34" fmla="*/ 659 w 1416"/>
              <a:gd name="T35" fmla="*/ 737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6" h="1055">
                <a:moveTo>
                  <a:pt x="1416" y="737"/>
                </a:moveTo>
                <a:lnTo>
                  <a:pt x="1416" y="737"/>
                </a:lnTo>
                <a:cubicBezTo>
                  <a:pt x="1416" y="566"/>
                  <a:pt x="1295" y="431"/>
                  <a:pt x="1104" y="431"/>
                </a:cubicBezTo>
                <a:cubicBezTo>
                  <a:pt x="1072" y="431"/>
                  <a:pt x="1031" y="444"/>
                  <a:pt x="1023" y="452"/>
                </a:cubicBezTo>
                <a:cubicBezTo>
                  <a:pt x="1040" y="329"/>
                  <a:pt x="1137" y="199"/>
                  <a:pt x="1400" y="199"/>
                </a:cubicBezTo>
                <a:lnTo>
                  <a:pt x="1400" y="0"/>
                </a:lnTo>
                <a:cubicBezTo>
                  <a:pt x="991" y="3"/>
                  <a:pt x="756" y="174"/>
                  <a:pt x="756" y="652"/>
                </a:cubicBezTo>
                <a:cubicBezTo>
                  <a:pt x="756" y="892"/>
                  <a:pt x="894" y="1055"/>
                  <a:pt x="1104" y="1055"/>
                </a:cubicBezTo>
                <a:cubicBezTo>
                  <a:pt x="1278" y="1055"/>
                  <a:pt x="1416" y="913"/>
                  <a:pt x="1416" y="737"/>
                </a:cubicBezTo>
                <a:close/>
                <a:moveTo>
                  <a:pt x="659" y="737"/>
                </a:moveTo>
                <a:lnTo>
                  <a:pt x="659" y="737"/>
                </a:lnTo>
                <a:cubicBezTo>
                  <a:pt x="659" y="566"/>
                  <a:pt x="538" y="431"/>
                  <a:pt x="348" y="431"/>
                </a:cubicBezTo>
                <a:cubicBezTo>
                  <a:pt x="315" y="431"/>
                  <a:pt x="275" y="444"/>
                  <a:pt x="267" y="452"/>
                </a:cubicBezTo>
                <a:cubicBezTo>
                  <a:pt x="283" y="329"/>
                  <a:pt x="380" y="199"/>
                  <a:pt x="643" y="199"/>
                </a:cubicBezTo>
                <a:lnTo>
                  <a:pt x="643" y="0"/>
                </a:lnTo>
                <a:cubicBezTo>
                  <a:pt x="234" y="3"/>
                  <a:pt x="0" y="174"/>
                  <a:pt x="0" y="652"/>
                </a:cubicBezTo>
                <a:cubicBezTo>
                  <a:pt x="0" y="892"/>
                  <a:pt x="137" y="1055"/>
                  <a:pt x="348" y="1055"/>
                </a:cubicBezTo>
                <a:cubicBezTo>
                  <a:pt x="522" y="1055"/>
                  <a:pt x="659" y="913"/>
                  <a:pt x="659" y="737"/>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a:p>
        </p:txBody>
      </p:sp>
      <p:sp>
        <p:nvSpPr>
          <p:cNvPr id="14" name="Freeform 9"/>
          <p:cNvSpPr>
            <a:spLocks noEditPoints="1"/>
          </p:cNvSpPr>
          <p:nvPr userDrawn="1"/>
        </p:nvSpPr>
        <p:spPr bwMode="auto">
          <a:xfrm>
            <a:off x="4318001" y="3741738"/>
            <a:ext cx="512763" cy="381000"/>
          </a:xfrm>
          <a:custGeom>
            <a:avLst/>
            <a:gdLst>
              <a:gd name="T0" fmla="*/ 0 w 1416"/>
              <a:gd name="T1" fmla="*/ 317 h 1056"/>
              <a:gd name="T2" fmla="*/ 0 w 1416"/>
              <a:gd name="T3" fmla="*/ 317 h 1056"/>
              <a:gd name="T4" fmla="*/ 311 w 1416"/>
              <a:gd name="T5" fmla="*/ 623 h 1056"/>
              <a:gd name="T6" fmla="*/ 392 w 1416"/>
              <a:gd name="T7" fmla="*/ 603 h 1056"/>
              <a:gd name="T8" fmla="*/ 16 w 1416"/>
              <a:gd name="T9" fmla="*/ 856 h 1056"/>
              <a:gd name="T10" fmla="*/ 16 w 1416"/>
              <a:gd name="T11" fmla="*/ 1056 h 1056"/>
              <a:gd name="T12" fmla="*/ 659 w 1416"/>
              <a:gd name="T13" fmla="*/ 403 h 1056"/>
              <a:gd name="T14" fmla="*/ 311 w 1416"/>
              <a:gd name="T15" fmla="*/ 0 h 1056"/>
              <a:gd name="T16" fmla="*/ 0 w 1416"/>
              <a:gd name="T17" fmla="*/ 317 h 1056"/>
              <a:gd name="T18" fmla="*/ 756 w 1416"/>
              <a:gd name="T19" fmla="*/ 317 h 1056"/>
              <a:gd name="T20" fmla="*/ 756 w 1416"/>
              <a:gd name="T21" fmla="*/ 317 h 1056"/>
              <a:gd name="T22" fmla="*/ 1068 w 1416"/>
              <a:gd name="T23" fmla="*/ 623 h 1056"/>
              <a:gd name="T24" fmla="*/ 1149 w 1416"/>
              <a:gd name="T25" fmla="*/ 603 h 1056"/>
              <a:gd name="T26" fmla="*/ 772 w 1416"/>
              <a:gd name="T27" fmla="*/ 856 h 1056"/>
              <a:gd name="T28" fmla="*/ 772 w 1416"/>
              <a:gd name="T29" fmla="*/ 1056 h 1056"/>
              <a:gd name="T30" fmla="*/ 1416 w 1416"/>
              <a:gd name="T31" fmla="*/ 403 h 1056"/>
              <a:gd name="T32" fmla="*/ 1068 w 1416"/>
              <a:gd name="T33" fmla="*/ 0 h 1056"/>
              <a:gd name="T34" fmla="*/ 756 w 1416"/>
              <a:gd name="T35" fmla="*/ 317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6" h="1056">
                <a:moveTo>
                  <a:pt x="0" y="317"/>
                </a:moveTo>
                <a:lnTo>
                  <a:pt x="0" y="317"/>
                </a:lnTo>
                <a:cubicBezTo>
                  <a:pt x="0" y="488"/>
                  <a:pt x="121" y="623"/>
                  <a:pt x="311" y="623"/>
                </a:cubicBezTo>
                <a:cubicBezTo>
                  <a:pt x="343" y="623"/>
                  <a:pt x="384" y="611"/>
                  <a:pt x="392" y="603"/>
                </a:cubicBezTo>
                <a:cubicBezTo>
                  <a:pt x="376" y="725"/>
                  <a:pt x="279" y="856"/>
                  <a:pt x="16" y="856"/>
                </a:cubicBezTo>
                <a:lnTo>
                  <a:pt x="16" y="1056"/>
                </a:lnTo>
                <a:cubicBezTo>
                  <a:pt x="424" y="1051"/>
                  <a:pt x="659" y="880"/>
                  <a:pt x="659" y="403"/>
                </a:cubicBezTo>
                <a:cubicBezTo>
                  <a:pt x="659" y="162"/>
                  <a:pt x="522" y="0"/>
                  <a:pt x="311" y="0"/>
                </a:cubicBezTo>
                <a:cubicBezTo>
                  <a:pt x="137" y="0"/>
                  <a:pt x="0" y="142"/>
                  <a:pt x="0" y="317"/>
                </a:cubicBezTo>
                <a:close/>
                <a:moveTo>
                  <a:pt x="756" y="317"/>
                </a:moveTo>
                <a:lnTo>
                  <a:pt x="756" y="317"/>
                </a:lnTo>
                <a:cubicBezTo>
                  <a:pt x="756" y="488"/>
                  <a:pt x="878" y="623"/>
                  <a:pt x="1068" y="623"/>
                </a:cubicBezTo>
                <a:cubicBezTo>
                  <a:pt x="1100" y="623"/>
                  <a:pt x="1141" y="611"/>
                  <a:pt x="1149" y="603"/>
                </a:cubicBezTo>
                <a:cubicBezTo>
                  <a:pt x="1133" y="725"/>
                  <a:pt x="1036" y="856"/>
                  <a:pt x="772" y="856"/>
                </a:cubicBezTo>
                <a:lnTo>
                  <a:pt x="772" y="1056"/>
                </a:lnTo>
                <a:cubicBezTo>
                  <a:pt x="1181" y="1051"/>
                  <a:pt x="1416" y="880"/>
                  <a:pt x="1416" y="403"/>
                </a:cubicBezTo>
                <a:cubicBezTo>
                  <a:pt x="1416" y="162"/>
                  <a:pt x="1278" y="0"/>
                  <a:pt x="1068" y="0"/>
                </a:cubicBezTo>
                <a:cubicBezTo>
                  <a:pt x="894" y="0"/>
                  <a:pt x="756" y="142"/>
                  <a:pt x="756" y="317"/>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a:p>
        </p:txBody>
      </p:sp>
      <p:sp>
        <p:nvSpPr>
          <p:cNvPr id="3" name="Slide Number Placeholder 2"/>
          <p:cNvSpPr>
            <a:spLocks noGrp="1"/>
          </p:cNvSpPr>
          <p:nvPr>
            <p:ph type="sldNum" sz="quarter" idx="19"/>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3357483924"/>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Warm Grey Quote">
    <p:spTree>
      <p:nvGrpSpPr>
        <p:cNvPr id="1" name=""/>
        <p:cNvGrpSpPr/>
        <p:nvPr/>
      </p:nvGrpSpPr>
      <p:grpSpPr>
        <a:xfrm>
          <a:off x="0" y="0"/>
          <a:ext cx="0" cy="0"/>
          <a:chOff x="0" y="0"/>
          <a:chExt cx="0" cy="0"/>
        </a:xfrm>
      </p:grpSpPr>
      <p:sp>
        <p:nvSpPr>
          <p:cNvPr id="4" name="Rectangle 3"/>
          <p:cNvSpPr/>
          <p:nvPr userDrawn="1"/>
        </p:nvSpPr>
        <p:spPr>
          <a:xfrm>
            <a:off x="0" y="1"/>
            <a:ext cx="9144000" cy="4695825"/>
          </a:xfrm>
          <a:prstGeom prst="rect">
            <a:avLst/>
          </a:prstGeom>
          <a:solidFill>
            <a:srgbClr val="DED8C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3" name="Text Placeholder 1"/>
          <p:cNvSpPr>
            <a:spLocks noGrp="1"/>
          </p:cNvSpPr>
          <p:nvPr userDrawn="1">
            <p:ph type="body" sz="quarter" idx="18"/>
          </p:nvPr>
        </p:nvSpPr>
        <p:spPr>
          <a:xfrm>
            <a:off x="0" y="1"/>
            <a:ext cx="9144000" cy="4695824"/>
          </a:xfrm>
        </p:spPr>
        <p:txBody>
          <a:bodyPr anchor="ctr" anchorCtr="1"/>
          <a:lstStyle>
            <a:lvl1pPr marL="0" indent="0" algn="ctr">
              <a:buNone/>
              <a:defRPr/>
            </a:lvl1pPr>
            <a:lvl2pPr marL="0" indent="0" algn="ctr">
              <a:buNone/>
              <a:defRPr/>
            </a:lvl2pPr>
            <a:lvl3pPr marL="0" indent="0" algn="ctr">
              <a:buNone/>
              <a:defRPr/>
            </a:lvl3pPr>
            <a:lvl4pPr marL="0" indent="0" algn="ctr">
              <a:buFont typeface="Arial" panose="020B0604020202020204" pitchFamily="34" charset="0"/>
              <a:buNone/>
              <a:defRPr/>
            </a:lvl4pPr>
            <a:lvl5pPr marL="0" indent="0">
              <a:buNone/>
              <a:defRPr sz="2600">
                <a:solidFill>
                  <a:schemeClr val="accent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endParaRPr lang="en-GB" dirty="0"/>
          </a:p>
        </p:txBody>
      </p:sp>
      <p:sp>
        <p:nvSpPr>
          <p:cNvPr id="8" name="Freeform 5"/>
          <p:cNvSpPr>
            <a:spLocks noEditPoints="1"/>
          </p:cNvSpPr>
          <p:nvPr userDrawn="1"/>
        </p:nvSpPr>
        <p:spPr bwMode="auto">
          <a:xfrm>
            <a:off x="4318001" y="646113"/>
            <a:ext cx="512763" cy="381000"/>
          </a:xfrm>
          <a:custGeom>
            <a:avLst/>
            <a:gdLst>
              <a:gd name="T0" fmla="*/ 1416 w 1416"/>
              <a:gd name="T1" fmla="*/ 737 h 1055"/>
              <a:gd name="T2" fmla="*/ 1416 w 1416"/>
              <a:gd name="T3" fmla="*/ 737 h 1055"/>
              <a:gd name="T4" fmla="*/ 1104 w 1416"/>
              <a:gd name="T5" fmla="*/ 431 h 1055"/>
              <a:gd name="T6" fmla="*/ 1023 w 1416"/>
              <a:gd name="T7" fmla="*/ 452 h 1055"/>
              <a:gd name="T8" fmla="*/ 1400 w 1416"/>
              <a:gd name="T9" fmla="*/ 199 h 1055"/>
              <a:gd name="T10" fmla="*/ 1400 w 1416"/>
              <a:gd name="T11" fmla="*/ 0 h 1055"/>
              <a:gd name="T12" fmla="*/ 756 w 1416"/>
              <a:gd name="T13" fmla="*/ 652 h 1055"/>
              <a:gd name="T14" fmla="*/ 1104 w 1416"/>
              <a:gd name="T15" fmla="*/ 1055 h 1055"/>
              <a:gd name="T16" fmla="*/ 1416 w 1416"/>
              <a:gd name="T17" fmla="*/ 737 h 1055"/>
              <a:gd name="T18" fmla="*/ 659 w 1416"/>
              <a:gd name="T19" fmla="*/ 737 h 1055"/>
              <a:gd name="T20" fmla="*/ 659 w 1416"/>
              <a:gd name="T21" fmla="*/ 737 h 1055"/>
              <a:gd name="T22" fmla="*/ 348 w 1416"/>
              <a:gd name="T23" fmla="*/ 431 h 1055"/>
              <a:gd name="T24" fmla="*/ 267 w 1416"/>
              <a:gd name="T25" fmla="*/ 452 h 1055"/>
              <a:gd name="T26" fmla="*/ 643 w 1416"/>
              <a:gd name="T27" fmla="*/ 199 h 1055"/>
              <a:gd name="T28" fmla="*/ 643 w 1416"/>
              <a:gd name="T29" fmla="*/ 0 h 1055"/>
              <a:gd name="T30" fmla="*/ 0 w 1416"/>
              <a:gd name="T31" fmla="*/ 652 h 1055"/>
              <a:gd name="T32" fmla="*/ 348 w 1416"/>
              <a:gd name="T33" fmla="*/ 1055 h 1055"/>
              <a:gd name="T34" fmla="*/ 659 w 1416"/>
              <a:gd name="T35" fmla="*/ 737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6" h="1055">
                <a:moveTo>
                  <a:pt x="1416" y="737"/>
                </a:moveTo>
                <a:lnTo>
                  <a:pt x="1416" y="737"/>
                </a:lnTo>
                <a:cubicBezTo>
                  <a:pt x="1416" y="566"/>
                  <a:pt x="1295" y="431"/>
                  <a:pt x="1104" y="431"/>
                </a:cubicBezTo>
                <a:cubicBezTo>
                  <a:pt x="1072" y="431"/>
                  <a:pt x="1031" y="444"/>
                  <a:pt x="1023" y="452"/>
                </a:cubicBezTo>
                <a:cubicBezTo>
                  <a:pt x="1040" y="329"/>
                  <a:pt x="1137" y="199"/>
                  <a:pt x="1400" y="199"/>
                </a:cubicBezTo>
                <a:lnTo>
                  <a:pt x="1400" y="0"/>
                </a:lnTo>
                <a:cubicBezTo>
                  <a:pt x="991" y="3"/>
                  <a:pt x="756" y="174"/>
                  <a:pt x="756" y="652"/>
                </a:cubicBezTo>
                <a:cubicBezTo>
                  <a:pt x="756" y="892"/>
                  <a:pt x="894" y="1055"/>
                  <a:pt x="1104" y="1055"/>
                </a:cubicBezTo>
                <a:cubicBezTo>
                  <a:pt x="1278" y="1055"/>
                  <a:pt x="1416" y="913"/>
                  <a:pt x="1416" y="737"/>
                </a:cubicBezTo>
                <a:close/>
                <a:moveTo>
                  <a:pt x="659" y="737"/>
                </a:moveTo>
                <a:lnTo>
                  <a:pt x="659" y="737"/>
                </a:lnTo>
                <a:cubicBezTo>
                  <a:pt x="659" y="566"/>
                  <a:pt x="538" y="431"/>
                  <a:pt x="348" y="431"/>
                </a:cubicBezTo>
                <a:cubicBezTo>
                  <a:pt x="315" y="431"/>
                  <a:pt x="275" y="444"/>
                  <a:pt x="267" y="452"/>
                </a:cubicBezTo>
                <a:cubicBezTo>
                  <a:pt x="283" y="329"/>
                  <a:pt x="380" y="199"/>
                  <a:pt x="643" y="199"/>
                </a:cubicBezTo>
                <a:lnTo>
                  <a:pt x="643" y="0"/>
                </a:lnTo>
                <a:cubicBezTo>
                  <a:pt x="234" y="3"/>
                  <a:pt x="0" y="174"/>
                  <a:pt x="0" y="652"/>
                </a:cubicBezTo>
                <a:cubicBezTo>
                  <a:pt x="0" y="892"/>
                  <a:pt x="137" y="1055"/>
                  <a:pt x="348" y="1055"/>
                </a:cubicBezTo>
                <a:cubicBezTo>
                  <a:pt x="522" y="1055"/>
                  <a:pt x="659" y="913"/>
                  <a:pt x="659" y="73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a:p>
        </p:txBody>
      </p:sp>
      <p:sp>
        <p:nvSpPr>
          <p:cNvPr id="9" name="Freeform 9"/>
          <p:cNvSpPr>
            <a:spLocks noEditPoints="1"/>
          </p:cNvSpPr>
          <p:nvPr userDrawn="1"/>
        </p:nvSpPr>
        <p:spPr bwMode="auto">
          <a:xfrm>
            <a:off x="4318001" y="3741738"/>
            <a:ext cx="512763" cy="381000"/>
          </a:xfrm>
          <a:custGeom>
            <a:avLst/>
            <a:gdLst>
              <a:gd name="T0" fmla="*/ 0 w 1416"/>
              <a:gd name="T1" fmla="*/ 317 h 1056"/>
              <a:gd name="T2" fmla="*/ 0 w 1416"/>
              <a:gd name="T3" fmla="*/ 317 h 1056"/>
              <a:gd name="T4" fmla="*/ 311 w 1416"/>
              <a:gd name="T5" fmla="*/ 623 h 1056"/>
              <a:gd name="T6" fmla="*/ 392 w 1416"/>
              <a:gd name="T7" fmla="*/ 603 h 1056"/>
              <a:gd name="T8" fmla="*/ 16 w 1416"/>
              <a:gd name="T9" fmla="*/ 856 h 1056"/>
              <a:gd name="T10" fmla="*/ 16 w 1416"/>
              <a:gd name="T11" fmla="*/ 1056 h 1056"/>
              <a:gd name="T12" fmla="*/ 659 w 1416"/>
              <a:gd name="T13" fmla="*/ 403 h 1056"/>
              <a:gd name="T14" fmla="*/ 311 w 1416"/>
              <a:gd name="T15" fmla="*/ 0 h 1056"/>
              <a:gd name="T16" fmla="*/ 0 w 1416"/>
              <a:gd name="T17" fmla="*/ 317 h 1056"/>
              <a:gd name="T18" fmla="*/ 756 w 1416"/>
              <a:gd name="T19" fmla="*/ 317 h 1056"/>
              <a:gd name="T20" fmla="*/ 756 w 1416"/>
              <a:gd name="T21" fmla="*/ 317 h 1056"/>
              <a:gd name="T22" fmla="*/ 1068 w 1416"/>
              <a:gd name="T23" fmla="*/ 623 h 1056"/>
              <a:gd name="T24" fmla="*/ 1149 w 1416"/>
              <a:gd name="T25" fmla="*/ 603 h 1056"/>
              <a:gd name="T26" fmla="*/ 772 w 1416"/>
              <a:gd name="T27" fmla="*/ 856 h 1056"/>
              <a:gd name="T28" fmla="*/ 772 w 1416"/>
              <a:gd name="T29" fmla="*/ 1056 h 1056"/>
              <a:gd name="T30" fmla="*/ 1416 w 1416"/>
              <a:gd name="T31" fmla="*/ 403 h 1056"/>
              <a:gd name="T32" fmla="*/ 1068 w 1416"/>
              <a:gd name="T33" fmla="*/ 0 h 1056"/>
              <a:gd name="T34" fmla="*/ 756 w 1416"/>
              <a:gd name="T35" fmla="*/ 317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6" h="1056">
                <a:moveTo>
                  <a:pt x="0" y="317"/>
                </a:moveTo>
                <a:lnTo>
                  <a:pt x="0" y="317"/>
                </a:lnTo>
                <a:cubicBezTo>
                  <a:pt x="0" y="488"/>
                  <a:pt x="121" y="623"/>
                  <a:pt x="311" y="623"/>
                </a:cubicBezTo>
                <a:cubicBezTo>
                  <a:pt x="343" y="623"/>
                  <a:pt x="384" y="611"/>
                  <a:pt x="392" y="603"/>
                </a:cubicBezTo>
                <a:cubicBezTo>
                  <a:pt x="376" y="725"/>
                  <a:pt x="279" y="856"/>
                  <a:pt x="16" y="856"/>
                </a:cubicBezTo>
                <a:lnTo>
                  <a:pt x="16" y="1056"/>
                </a:lnTo>
                <a:cubicBezTo>
                  <a:pt x="424" y="1051"/>
                  <a:pt x="659" y="880"/>
                  <a:pt x="659" y="403"/>
                </a:cubicBezTo>
                <a:cubicBezTo>
                  <a:pt x="659" y="162"/>
                  <a:pt x="522" y="0"/>
                  <a:pt x="311" y="0"/>
                </a:cubicBezTo>
                <a:cubicBezTo>
                  <a:pt x="137" y="0"/>
                  <a:pt x="0" y="142"/>
                  <a:pt x="0" y="317"/>
                </a:cubicBezTo>
                <a:close/>
                <a:moveTo>
                  <a:pt x="756" y="317"/>
                </a:moveTo>
                <a:lnTo>
                  <a:pt x="756" y="317"/>
                </a:lnTo>
                <a:cubicBezTo>
                  <a:pt x="756" y="488"/>
                  <a:pt x="878" y="623"/>
                  <a:pt x="1068" y="623"/>
                </a:cubicBezTo>
                <a:cubicBezTo>
                  <a:pt x="1100" y="623"/>
                  <a:pt x="1141" y="611"/>
                  <a:pt x="1149" y="603"/>
                </a:cubicBezTo>
                <a:cubicBezTo>
                  <a:pt x="1133" y="725"/>
                  <a:pt x="1036" y="856"/>
                  <a:pt x="772" y="856"/>
                </a:cubicBezTo>
                <a:lnTo>
                  <a:pt x="772" y="1056"/>
                </a:lnTo>
                <a:cubicBezTo>
                  <a:pt x="1181" y="1051"/>
                  <a:pt x="1416" y="880"/>
                  <a:pt x="1416" y="403"/>
                </a:cubicBezTo>
                <a:cubicBezTo>
                  <a:pt x="1416" y="162"/>
                  <a:pt x="1278" y="0"/>
                  <a:pt x="1068" y="0"/>
                </a:cubicBezTo>
                <a:cubicBezTo>
                  <a:pt x="894" y="0"/>
                  <a:pt x="756" y="142"/>
                  <a:pt x="756" y="31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a:p>
        </p:txBody>
      </p:sp>
      <p:sp>
        <p:nvSpPr>
          <p:cNvPr id="3" name="Slide Number Placeholder 2"/>
          <p:cNvSpPr>
            <a:spLocks noGrp="1"/>
          </p:cNvSpPr>
          <p:nvPr>
            <p:ph type="sldNum" sz="quarter" idx="19"/>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136430923"/>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columns purple">
    <p:spTree>
      <p:nvGrpSpPr>
        <p:cNvPr id="1" name=""/>
        <p:cNvGrpSpPr/>
        <p:nvPr/>
      </p:nvGrpSpPr>
      <p:grpSpPr>
        <a:xfrm>
          <a:off x="0" y="0"/>
          <a:ext cx="0" cy="0"/>
          <a:chOff x="0" y="0"/>
          <a:chExt cx="0" cy="0"/>
        </a:xfrm>
      </p:grpSpPr>
      <p:sp>
        <p:nvSpPr>
          <p:cNvPr id="2" name="Rectangle 1"/>
          <p:cNvSpPr/>
          <p:nvPr userDrawn="1"/>
        </p:nvSpPr>
        <p:spPr>
          <a:xfrm>
            <a:off x="4500564" y="1466850"/>
            <a:ext cx="4175124" cy="2699999"/>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8" name="Oval 7"/>
          <p:cNvSpPr/>
          <p:nvPr userDrawn="1"/>
        </p:nvSpPr>
        <p:spPr>
          <a:xfrm>
            <a:off x="4279107" y="2595394"/>
            <a:ext cx="442913" cy="442913"/>
          </a:xfrm>
          <a:prstGeom prst="ellipse">
            <a:avLst/>
          </a:prstGeom>
          <a:solidFill>
            <a:srgbClr val="4F2D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3" name="Text Placeholder 2"/>
          <p:cNvSpPr>
            <a:spLocks noGrp="1"/>
          </p:cNvSpPr>
          <p:nvPr>
            <p:ph type="body" sz="quarter" idx="10"/>
          </p:nvPr>
        </p:nvSpPr>
        <p:spPr>
          <a:xfrm>
            <a:off x="468313" y="1466849"/>
            <a:ext cx="4032250" cy="2700000"/>
          </a:xfrm>
          <a:solidFill>
            <a:schemeClr val="accent1"/>
          </a:solidFill>
        </p:spPr>
        <p:txBody>
          <a:bodyPr lIns="72000" tIns="72000" rIns="180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21" name="Text Placeholder 2"/>
          <p:cNvSpPr>
            <a:spLocks noGrp="1"/>
          </p:cNvSpPr>
          <p:nvPr>
            <p:ph type="body" sz="quarter" idx="11"/>
          </p:nvPr>
        </p:nvSpPr>
        <p:spPr>
          <a:xfrm>
            <a:off x="4783016" y="1466850"/>
            <a:ext cx="3892673" cy="2689226"/>
          </a:xfrm>
          <a:noFill/>
        </p:spPr>
        <p:txBody>
          <a:bodyPr lIns="72000" tIns="72000" rIns="72000" bIns="72000"/>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5" name="Title 4"/>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6" name="Slide Number Placeholder 5"/>
          <p:cNvSpPr>
            <a:spLocks noGrp="1"/>
          </p:cNvSpPr>
          <p:nvPr>
            <p:ph type="sldNum" sz="quarter" idx="12"/>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3658719012"/>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columns blue">
    <p:spTree>
      <p:nvGrpSpPr>
        <p:cNvPr id="1" name=""/>
        <p:cNvGrpSpPr/>
        <p:nvPr/>
      </p:nvGrpSpPr>
      <p:grpSpPr>
        <a:xfrm>
          <a:off x="0" y="0"/>
          <a:ext cx="0" cy="0"/>
          <a:chOff x="0" y="0"/>
          <a:chExt cx="0" cy="0"/>
        </a:xfrm>
      </p:grpSpPr>
      <p:sp>
        <p:nvSpPr>
          <p:cNvPr id="4" name="Title 3"/>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8" name="Rectangle 7"/>
          <p:cNvSpPr/>
          <p:nvPr userDrawn="1"/>
        </p:nvSpPr>
        <p:spPr>
          <a:xfrm>
            <a:off x="4500564" y="1466850"/>
            <a:ext cx="4175124" cy="2699999"/>
          </a:xfrm>
          <a:prstGeom prst="rect">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11" name="Oval 10"/>
          <p:cNvSpPr/>
          <p:nvPr userDrawn="1"/>
        </p:nvSpPr>
        <p:spPr>
          <a:xfrm>
            <a:off x="4279107" y="2595394"/>
            <a:ext cx="442913" cy="442913"/>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13" name="Text Placeholder 2"/>
          <p:cNvSpPr>
            <a:spLocks noGrp="1"/>
          </p:cNvSpPr>
          <p:nvPr>
            <p:ph type="body" sz="quarter" idx="10"/>
          </p:nvPr>
        </p:nvSpPr>
        <p:spPr>
          <a:xfrm>
            <a:off x="468313" y="1466849"/>
            <a:ext cx="4032250" cy="2700000"/>
          </a:xfrm>
          <a:solidFill>
            <a:schemeClr val="accent3"/>
          </a:solidFill>
        </p:spPr>
        <p:txBody>
          <a:bodyPr lIns="72000" tIns="72000" rIns="180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4" name="Text Placeholder 2"/>
          <p:cNvSpPr>
            <a:spLocks noGrp="1"/>
          </p:cNvSpPr>
          <p:nvPr>
            <p:ph type="body" sz="quarter" idx="11"/>
          </p:nvPr>
        </p:nvSpPr>
        <p:spPr>
          <a:xfrm>
            <a:off x="4783016" y="1466850"/>
            <a:ext cx="3892673" cy="2689226"/>
          </a:xfrm>
          <a:noFill/>
        </p:spPr>
        <p:txBody>
          <a:bodyPr lIns="72000" tIns="72000" rIns="72000" bIns="72000"/>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3" name="Slide Number Placeholder 2"/>
          <p:cNvSpPr>
            <a:spLocks noGrp="1"/>
          </p:cNvSpPr>
          <p:nvPr>
            <p:ph type="sldNum" sz="quarter" idx="12"/>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2018434706"/>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 columns green">
    <p:spTree>
      <p:nvGrpSpPr>
        <p:cNvPr id="1" name=""/>
        <p:cNvGrpSpPr/>
        <p:nvPr/>
      </p:nvGrpSpPr>
      <p:grpSpPr>
        <a:xfrm>
          <a:off x="0" y="0"/>
          <a:ext cx="0" cy="0"/>
          <a:chOff x="0" y="0"/>
          <a:chExt cx="0" cy="0"/>
        </a:xfrm>
      </p:grpSpPr>
      <p:sp>
        <p:nvSpPr>
          <p:cNvPr id="2" name="Title 1"/>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8" name="Rectangle 7"/>
          <p:cNvSpPr/>
          <p:nvPr userDrawn="1"/>
        </p:nvSpPr>
        <p:spPr>
          <a:xfrm>
            <a:off x="4500564" y="1466850"/>
            <a:ext cx="4175124" cy="2699999"/>
          </a:xfrm>
          <a:prstGeom prst="rect">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11" name="Oval 10"/>
          <p:cNvSpPr/>
          <p:nvPr userDrawn="1"/>
        </p:nvSpPr>
        <p:spPr>
          <a:xfrm>
            <a:off x="4279107" y="2595394"/>
            <a:ext cx="442913" cy="442913"/>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13" name="Text Placeholder 2"/>
          <p:cNvSpPr>
            <a:spLocks noGrp="1"/>
          </p:cNvSpPr>
          <p:nvPr>
            <p:ph type="body" sz="quarter" idx="10"/>
          </p:nvPr>
        </p:nvSpPr>
        <p:spPr>
          <a:xfrm>
            <a:off x="468313" y="1466849"/>
            <a:ext cx="4032250" cy="2700000"/>
          </a:xfrm>
          <a:solidFill>
            <a:schemeClr val="accent5"/>
          </a:solidFill>
        </p:spPr>
        <p:txBody>
          <a:bodyPr lIns="72000" tIns="72000" rIns="180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4" name="Text Placeholder 2"/>
          <p:cNvSpPr>
            <a:spLocks noGrp="1"/>
          </p:cNvSpPr>
          <p:nvPr>
            <p:ph type="body" sz="quarter" idx="11"/>
          </p:nvPr>
        </p:nvSpPr>
        <p:spPr>
          <a:xfrm>
            <a:off x="4783016" y="1466850"/>
            <a:ext cx="3892673" cy="2689226"/>
          </a:xfrm>
          <a:noFill/>
        </p:spPr>
        <p:txBody>
          <a:bodyPr lIns="72000" tIns="72000" rIns="72000" bIns="72000"/>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Slide Number Placeholder 3"/>
          <p:cNvSpPr>
            <a:spLocks noGrp="1"/>
          </p:cNvSpPr>
          <p:nvPr>
            <p:ph type="sldNum" sz="quarter" idx="12"/>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780982105"/>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s orange">
    <p:spTree>
      <p:nvGrpSpPr>
        <p:cNvPr id="1" name=""/>
        <p:cNvGrpSpPr/>
        <p:nvPr/>
      </p:nvGrpSpPr>
      <p:grpSpPr>
        <a:xfrm>
          <a:off x="0" y="0"/>
          <a:ext cx="0" cy="0"/>
          <a:chOff x="0" y="0"/>
          <a:chExt cx="0" cy="0"/>
        </a:xfrm>
      </p:grpSpPr>
      <p:sp>
        <p:nvSpPr>
          <p:cNvPr id="2" name="Title 1"/>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8" name="Rectangle 7"/>
          <p:cNvSpPr/>
          <p:nvPr userDrawn="1"/>
        </p:nvSpPr>
        <p:spPr>
          <a:xfrm>
            <a:off x="4500564" y="1466850"/>
            <a:ext cx="4175124" cy="2699999"/>
          </a:xfrm>
          <a:prstGeom prst="rect">
            <a:avLst/>
          </a:prstGeom>
          <a:solidFill>
            <a:schemeClr val="accent4">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11" name="Oval 10"/>
          <p:cNvSpPr/>
          <p:nvPr userDrawn="1"/>
        </p:nvSpPr>
        <p:spPr>
          <a:xfrm>
            <a:off x="4279107" y="2595394"/>
            <a:ext cx="442913" cy="442913"/>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13" name="Text Placeholder 2"/>
          <p:cNvSpPr>
            <a:spLocks noGrp="1"/>
          </p:cNvSpPr>
          <p:nvPr>
            <p:ph type="body" sz="quarter" idx="10"/>
          </p:nvPr>
        </p:nvSpPr>
        <p:spPr>
          <a:xfrm>
            <a:off x="468313" y="1466849"/>
            <a:ext cx="4032250" cy="2700000"/>
          </a:xfrm>
          <a:solidFill>
            <a:schemeClr val="accent4"/>
          </a:solidFill>
        </p:spPr>
        <p:txBody>
          <a:bodyPr lIns="72000" tIns="72000" rIns="180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4" name="Text Placeholder 2"/>
          <p:cNvSpPr>
            <a:spLocks noGrp="1"/>
          </p:cNvSpPr>
          <p:nvPr>
            <p:ph type="body" sz="quarter" idx="11"/>
          </p:nvPr>
        </p:nvSpPr>
        <p:spPr>
          <a:xfrm>
            <a:off x="4783016" y="1466850"/>
            <a:ext cx="3892673" cy="2689226"/>
          </a:xfrm>
          <a:noFill/>
        </p:spPr>
        <p:txBody>
          <a:bodyPr lIns="72000" tIns="72000" rIns="72000" bIns="72000"/>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Slide Number Placeholder 3"/>
          <p:cNvSpPr>
            <a:spLocks noGrp="1"/>
          </p:cNvSpPr>
          <p:nvPr>
            <p:ph type="sldNum" sz="quarter" idx="12"/>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3431025064"/>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s red">
    <p:spTree>
      <p:nvGrpSpPr>
        <p:cNvPr id="1" name=""/>
        <p:cNvGrpSpPr/>
        <p:nvPr/>
      </p:nvGrpSpPr>
      <p:grpSpPr>
        <a:xfrm>
          <a:off x="0" y="0"/>
          <a:ext cx="0" cy="0"/>
          <a:chOff x="0" y="0"/>
          <a:chExt cx="0" cy="0"/>
        </a:xfrm>
      </p:grpSpPr>
      <p:sp>
        <p:nvSpPr>
          <p:cNvPr id="2" name="Title 1"/>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8" name="Rectangle 7"/>
          <p:cNvSpPr/>
          <p:nvPr userDrawn="1"/>
        </p:nvSpPr>
        <p:spPr>
          <a:xfrm>
            <a:off x="4500564" y="1466850"/>
            <a:ext cx="4175124" cy="2699999"/>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11" name="Oval 10"/>
          <p:cNvSpPr/>
          <p:nvPr userDrawn="1"/>
        </p:nvSpPr>
        <p:spPr>
          <a:xfrm>
            <a:off x="4279107" y="2595394"/>
            <a:ext cx="442913" cy="442913"/>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13" name="Text Placeholder 2"/>
          <p:cNvSpPr>
            <a:spLocks noGrp="1"/>
          </p:cNvSpPr>
          <p:nvPr>
            <p:ph type="body" sz="quarter" idx="10"/>
          </p:nvPr>
        </p:nvSpPr>
        <p:spPr>
          <a:xfrm>
            <a:off x="468313" y="1466849"/>
            <a:ext cx="4032250" cy="2700000"/>
          </a:xfrm>
          <a:solidFill>
            <a:schemeClr val="accent6"/>
          </a:solidFill>
        </p:spPr>
        <p:txBody>
          <a:bodyPr lIns="72000" tIns="72000" rIns="180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4" name="Text Placeholder 2"/>
          <p:cNvSpPr>
            <a:spLocks noGrp="1"/>
          </p:cNvSpPr>
          <p:nvPr>
            <p:ph type="body" sz="quarter" idx="11"/>
          </p:nvPr>
        </p:nvSpPr>
        <p:spPr>
          <a:xfrm>
            <a:off x="4783016" y="1466850"/>
            <a:ext cx="3892673" cy="2689226"/>
          </a:xfrm>
          <a:noFill/>
        </p:spPr>
        <p:txBody>
          <a:bodyPr lIns="72000" tIns="72000" rIns="72000" bIns="72000"/>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Slide Number Placeholder 3"/>
          <p:cNvSpPr>
            <a:spLocks noGrp="1"/>
          </p:cNvSpPr>
          <p:nvPr>
            <p:ph type="sldNum" sz="quarter" idx="12"/>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59584509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and Colour Curved Photo">
    <p:spTree>
      <p:nvGrpSpPr>
        <p:cNvPr id="1" name=""/>
        <p:cNvGrpSpPr/>
        <p:nvPr/>
      </p:nvGrpSpPr>
      <p:grpSpPr>
        <a:xfrm>
          <a:off x="0" y="0"/>
          <a:ext cx="0" cy="0"/>
          <a:chOff x="0" y="0"/>
          <a:chExt cx="0" cy="0"/>
        </a:xfrm>
      </p:grpSpPr>
      <p:sp>
        <p:nvSpPr>
          <p:cNvPr id="5" name="Copyright"/>
          <p:cNvSpPr txBox="1"/>
          <p:nvPr userDrawn="1"/>
        </p:nvSpPr>
        <p:spPr>
          <a:xfrm>
            <a:off x="471996" y="4905628"/>
            <a:ext cx="2411875" cy="184666"/>
          </a:xfrm>
          <a:prstGeom prst="rect">
            <a:avLst/>
          </a:prstGeom>
          <a:noFill/>
        </p:spPr>
        <p:txBody>
          <a:bodyPr wrap="square" lIns="0" rIns="0" rtlCol="0" anchor="ctr" anchorCtr="0">
            <a:noAutofit/>
          </a:bodyPr>
          <a:lstStyle/>
          <a:p>
            <a:pPr algn="l"/>
            <a:r>
              <a:rPr lang="en-US" sz="600" dirty="0">
                <a:solidFill>
                  <a:schemeClr val="tx1"/>
                </a:solidFill>
              </a:rPr>
              <a:t>© 2020 Grant Thornton Bharat LLP. All rights reserved.</a:t>
            </a:r>
          </a:p>
        </p:txBody>
      </p:sp>
      <p:cxnSp>
        <p:nvCxnSpPr>
          <p:cNvPr id="6" name="Straight Connector 5"/>
          <p:cNvCxnSpPr/>
          <p:nvPr userDrawn="1"/>
        </p:nvCxnSpPr>
        <p:spPr>
          <a:xfrm>
            <a:off x="469370" y="4887834"/>
            <a:ext cx="2626255" cy="0"/>
          </a:xfrm>
          <a:prstGeom prst="line">
            <a:avLst/>
          </a:prstGeom>
          <a:ln w="19050" cap="rnd">
            <a:solidFill>
              <a:srgbClr val="4F2D7F"/>
            </a:solidFill>
          </a:ln>
          <a:effectLst/>
        </p:spPr>
        <p:style>
          <a:lnRef idx="2">
            <a:schemeClr val="accent1"/>
          </a:lnRef>
          <a:fillRef idx="0">
            <a:schemeClr val="accent1"/>
          </a:fillRef>
          <a:effectRef idx="1">
            <a:schemeClr val="accent1"/>
          </a:effectRef>
          <a:fontRef idx="minor">
            <a:schemeClr val="tx1"/>
          </a:fontRef>
        </p:style>
      </p:cxnSp>
      <p:sp>
        <p:nvSpPr>
          <p:cNvPr id="8" name="Rectangle 1"/>
          <p:cNvSpPr/>
          <p:nvPr userDrawn="1"/>
        </p:nvSpPr>
        <p:spPr>
          <a:xfrm>
            <a:off x="4457701" y="1203325"/>
            <a:ext cx="4686300" cy="3962400"/>
          </a:xfrm>
          <a:custGeom>
            <a:avLst/>
            <a:gdLst>
              <a:gd name="connsiteX0" fmla="*/ 0 w 5143500"/>
              <a:gd name="connsiteY0" fmla="*/ 0 h 5143500"/>
              <a:gd name="connsiteX1" fmla="*/ 5143500 w 5143500"/>
              <a:gd name="connsiteY1" fmla="*/ 0 h 5143500"/>
              <a:gd name="connsiteX2" fmla="*/ 5143500 w 5143500"/>
              <a:gd name="connsiteY2" fmla="*/ 5143500 h 5143500"/>
              <a:gd name="connsiteX3" fmla="*/ 0 w 5143500"/>
              <a:gd name="connsiteY3" fmla="*/ 5143500 h 5143500"/>
              <a:gd name="connsiteX4" fmla="*/ 0 w 5143500"/>
              <a:gd name="connsiteY4" fmla="*/ 0 h 5143500"/>
              <a:gd name="connsiteX0" fmla="*/ 1397000 w 5143500"/>
              <a:gd name="connsiteY0" fmla="*/ 2006600 h 5143500"/>
              <a:gd name="connsiteX1" fmla="*/ 5143500 w 5143500"/>
              <a:gd name="connsiteY1" fmla="*/ 0 h 5143500"/>
              <a:gd name="connsiteX2" fmla="*/ 5143500 w 5143500"/>
              <a:gd name="connsiteY2" fmla="*/ 5143500 h 5143500"/>
              <a:gd name="connsiteX3" fmla="*/ 0 w 5143500"/>
              <a:gd name="connsiteY3" fmla="*/ 5143500 h 5143500"/>
              <a:gd name="connsiteX4" fmla="*/ 1397000 w 5143500"/>
              <a:gd name="connsiteY4" fmla="*/ 2006600 h 5143500"/>
              <a:gd name="connsiteX0" fmla="*/ 1397000 w 5143500"/>
              <a:gd name="connsiteY0" fmla="*/ 2006600 h 5143500"/>
              <a:gd name="connsiteX1" fmla="*/ 5143500 w 5143500"/>
              <a:gd name="connsiteY1" fmla="*/ 0 h 5143500"/>
              <a:gd name="connsiteX2" fmla="*/ 5143500 w 5143500"/>
              <a:gd name="connsiteY2" fmla="*/ 5143500 h 5143500"/>
              <a:gd name="connsiteX3" fmla="*/ 0 w 5143500"/>
              <a:gd name="connsiteY3" fmla="*/ 5143500 h 5143500"/>
              <a:gd name="connsiteX4" fmla="*/ 1397000 w 5143500"/>
              <a:gd name="connsiteY4" fmla="*/ 2006600 h 5143500"/>
              <a:gd name="connsiteX0" fmla="*/ 1397000 w 5143500"/>
              <a:gd name="connsiteY0" fmla="*/ 2006600 h 5143500"/>
              <a:gd name="connsiteX1" fmla="*/ 5143500 w 5143500"/>
              <a:gd name="connsiteY1" fmla="*/ 0 h 5143500"/>
              <a:gd name="connsiteX2" fmla="*/ 5143500 w 5143500"/>
              <a:gd name="connsiteY2" fmla="*/ 5143500 h 5143500"/>
              <a:gd name="connsiteX3" fmla="*/ 0 w 5143500"/>
              <a:gd name="connsiteY3" fmla="*/ 5143500 h 5143500"/>
              <a:gd name="connsiteX4" fmla="*/ 1397000 w 5143500"/>
              <a:gd name="connsiteY4" fmla="*/ 2006600 h 5143500"/>
              <a:gd name="connsiteX0" fmla="*/ 1397000 w 5143500"/>
              <a:gd name="connsiteY0" fmla="*/ 2006600 h 5143500"/>
              <a:gd name="connsiteX1" fmla="*/ 5143500 w 5143500"/>
              <a:gd name="connsiteY1" fmla="*/ 0 h 5143500"/>
              <a:gd name="connsiteX2" fmla="*/ 5143500 w 5143500"/>
              <a:gd name="connsiteY2" fmla="*/ 5143500 h 5143500"/>
              <a:gd name="connsiteX3" fmla="*/ 0 w 5143500"/>
              <a:gd name="connsiteY3" fmla="*/ 5143500 h 5143500"/>
              <a:gd name="connsiteX4" fmla="*/ 1397000 w 5143500"/>
              <a:gd name="connsiteY4" fmla="*/ 2006600 h 5143500"/>
              <a:gd name="connsiteX0" fmla="*/ 1397000 w 5143500"/>
              <a:gd name="connsiteY0" fmla="*/ 2006600 h 5143500"/>
              <a:gd name="connsiteX1" fmla="*/ 5143500 w 5143500"/>
              <a:gd name="connsiteY1" fmla="*/ 0 h 5143500"/>
              <a:gd name="connsiteX2" fmla="*/ 5143500 w 5143500"/>
              <a:gd name="connsiteY2" fmla="*/ 5143500 h 5143500"/>
              <a:gd name="connsiteX3" fmla="*/ 0 w 5143500"/>
              <a:gd name="connsiteY3" fmla="*/ 5143500 h 5143500"/>
              <a:gd name="connsiteX4" fmla="*/ 1397000 w 5143500"/>
              <a:gd name="connsiteY4" fmla="*/ 2006600 h 5143500"/>
              <a:gd name="connsiteX0" fmla="*/ 1398254 w 5144754"/>
              <a:gd name="connsiteY0" fmla="*/ 2006600 h 5143500"/>
              <a:gd name="connsiteX1" fmla="*/ 5144754 w 5144754"/>
              <a:gd name="connsiteY1" fmla="*/ 0 h 5143500"/>
              <a:gd name="connsiteX2" fmla="*/ 5144754 w 5144754"/>
              <a:gd name="connsiteY2" fmla="*/ 5143500 h 5143500"/>
              <a:gd name="connsiteX3" fmla="*/ 1254 w 5144754"/>
              <a:gd name="connsiteY3" fmla="*/ 5143500 h 5143500"/>
              <a:gd name="connsiteX4" fmla="*/ 1398254 w 5144754"/>
              <a:gd name="connsiteY4" fmla="*/ 2006600 h 5143500"/>
              <a:gd name="connsiteX0" fmla="*/ 1419236 w 5165736"/>
              <a:gd name="connsiteY0" fmla="*/ 2006600 h 5143500"/>
              <a:gd name="connsiteX1" fmla="*/ 5165736 w 5165736"/>
              <a:gd name="connsiteY1" fmla="*/ 0 h 5143500"/>
              <a:gd name="connsiteX2" fmla="*/ 5165736 w 5165736"/>
              <a:gd name="connsiteY2" fmla="*/ 5143500 h 5143500"/>
              <a:gd name="connsiteX3" fmla="*/ 22236 w 5165736"/>
              <a:gd name="connsiteY3" fmla="*/ 5143500 h 5143500"/>
              <a:gd name="connsiteX4" fmla="*/ 1419236 w 5165736"/>
              <a:gd name="connsiteY4" fmla="*/ 2006600 h 5143500"/>
              <a:gd name="connsiteX0" fmla="*/ 1397354 w 5143854"/>
              <a:gd name="connsiteY0" fmla="*/ 2006600 h 5143500"/>
              <a:gd name="connsiteX1" fmla="*/ 5143854 w 5143854"/>
              <a:gd name="connsiteY1" fmla="*/ 0 h 5143500"/>
              <a:gd name="connsiteX2" fmla="*/ 5143854 w 5143854"/>
              <a:gd name="connsiteY2" fmla="*/ 5143500 h 5143500"/>
              <a:gd name="connsiteX3" fmla="*/ 354 w 5143854"/>
              <a:gd name="connsiteY3" fmla="*/ 5143500 h 5143500"/>
              <a:gd name="connsiteX4" fmla="*/ 1397354 w 5143854"/>
              <a:gd name="connsiteY4" fmla="*/ 2006600 h 5143500"/>
              <a:gd name="connsiteX0" fmla="*/ 1397354 w 5143854"/>
              <a:gd name="connsiteY0" fmla="*/ 2006600 h 5143500"/>
              <a:gd name="connsiteX1" fmla="*/ 5143854 w 5143854"/>
              <a:gd name="connsiteY1" fmla="*/ 0 h 5143500"/>
              <a:gd name="connsiteX2" fmla="*/ 5143854 w 5143854"/>
              <a:gd name="connsiteY2" fmla="*/ 5143500 h 5143500"/>
              <a:gd name="connsiteX3" fmla="*/ 354 w 5143854"/>
              <a:gd name="connsiteY3" fmla="*/ 5143500 h 5143500"/>
              <a:gd name="connsiteX4" fmla="*/ 1397354 w 5143854"/>
              <a:gd name="connsiteY4" fmla="*/ 2006600 h 5143500"/>
              <a:gd name="connsiteX0" fmla="*/ 1397354 w 5143854"/>
              <a:gd name="connsiteY0" fmla="*/ 2006600 h 5143500"/>
              <a:gd name="connsiteX1" fmla="*/ 5143854 w 5143854"/>
              <a:gd name="connsiteY1" fmla="*/ 0 h 5143500"/>
              <a:gd name="connsiteX2" fmla="*/ 5143854 w 5143854"/>
              <a:gd name="connsiteY2" fmla="*/ 5143500 h 5143500"/>
              <a:gd name="connsiteX3" fmla="*/ 354 w 5143854"/>
              <a:gd name="connsiteY3" fmla="*/ 5143500 h 5143500"/>
              <a:gd name="connsiteX4" fmla="*/ 1397354 w 5143854"/>
              <a:gd name="connsiteY4" fmla="*/ 2006600 h 5143500"/>
              <a:gd name="connsiteX0" fmla="*/ 1397354 w 5143854"/>
              <a:gd name="connsiteY0" fmla="*/ 2006600 h 5143500"/>
              <a:gd name="connsiteX1" fmla="*/ 5143854 w 5143854"/>
              <a:gd name="connsiteY1" fmla="*/ 0 h 5143500"/>
              <a:gd name="connsiteX2" fmla="*/ 5143854 w 5143854"/>
              <a:gd name="connsiteY2" fmla="*/ 5143500 h 5143500"/>
              <a:gd name="connsiteX3" fmla="*/ 354 w 5143854"/>
              <a:gd name="connsiteY3" fmla="*/ 5143500 h 5143500"/>
              <a:gd name="connsiteX4" fmla="*/ 1397354 w 5143854"/>
              <a:gd name="connsiteY4" fmla="*/ 2006600 h 5143500"/>
              <a:gd name="connsiteX0" fmla="*/ 1600466 w 5143766"/>
              <a:gd name="connsiteY0" fmla="*/ 2120900 h 5143500"/>
              <a:gd name="connsiteX1" fmla="*/ 5143766 w 5143766"/>
              <a:gd name="connsiteY1" fmla="*/ 0 h 5143500"/>
              <a:gd name="connsiteX2" fmla="*/ 5143766 w 5143766"/>
              <a:gd name="connsiteY2" fmla="*/ 5143500 h 5143500"/>
              <a:gd name="connsiteX3" fmla="*/ 266 w 5143766"/>
              <a:gd name="connsiteY3" fmla="*/ 5143500 h 5143500"/>
              <a:gd name="connsiteX4" fmla="*/ 1600466 w 5143766"/>
              <a:gd name="connsiteY4" fmla="*/ 2120900 h 5143500"/>
              <a:gd name="connsiteX0" fmla="*/ 1435433 w 5143833"/>
              <a:gd name="connsiteY0" fmla="*/ 2159000 h 5143500"/>
              <a:gd name="connsiteX1" fmla="*/ 5143833 w 5143833"/>
              <a:gd name="connsiteY1" fmla="*/ 0 h 5143500"/>
              <a:gd name="connsiteX2" fmla="*/ 5143833 w 5143833"/>
              <a:gd name="connsiteY2" fmla="*/ 5143500 h 5143500"/>
              <a:gd name="connsiteX3" fmla="*/ 333 w 5143833"/>
              <a:gd name="connsiteY3" fmla="*/ 5143500 h 5143500"/>
              <a:gd name="connsiteX4" fmla="*/ 1435433 w 5143833"/>
              <a:gd name="connsiteY4" fmla="*/ 2159000 h 5143500"/>
              <a:gd name="connsiteX0" fmla="*/ 1435433 w 5143833"/>
              <a:gd name="connsiteY0" fmla="*/ 2159000 h 5143500"/>
              <a:gd name="connsiteX1" fmla="*/ 5143833 w 5143833"/>
              <a:gd name="connsiteY1" fmla="*/ 0 h 5143500"/>
              <a:gd name="connsiteX2" fmla="*/ 5143833 w 5143833"/>
              <a:gd name="connsiteY2" fmla="*/ 5143500 h 5143500"/>
              <a:gd name="connsiteX3" fmla="*/ 333 w 5143833"/>
              <a:gd name="connsiteY3" fmla="*/ 5143500 h 5143500"/>
              <a:gd name="connsiteX4" fmla="*/ 1435433 w 5143833"/>
              <a:gd name="connsiteY4" fmla="*/ 2159000 h 5143500"/>
              <a:gd name="connsiteX0" fmla="*/ 1435433 w 5143833"/>
              <a:gd name="connsiteY0" fmla="*/ 2159000 h 5143500"/>
              <a:gd name="connsiteX1" fmla="*/ 5143833 w 5143833"/>
              <a:gd name="connsiteY1" fmla="*/ 0 h 5143500"/>
              <a:gd name="connsiteX2" fmla="*/ 5143833 w 5143833"/>
              <a:gd name="connsiteY2" fmla="*/ 5143500 h 5143500"/>
              <a:gd name="connsiteX3" fmla="*/ 1105234 w 5143833"/>
              <a:gd name="connsiteY3" fmla="*/ 5143500 h 5143500"/>
              <a:gd name="connsiteX4" fmla="*/ 333 w 5143833"/>
              <a:gd name="connsiteY4" fmla="*/ 5143500 h 5143500"/>
              <a:gd name="connsiteX5" fmla="*/ 1435433 w 5143833"/>
              <a:gd name="connsiteY5" fmla="*/ 2159000 h 5143500"/>
              <a:gd name="connsiteX0" fmla="*/ 487278 w 4195678"/>
              <a:gd name="connsiteY0" fmla="*/ 2159000 h 5168900"/>
              <a:gd name="connsiteX1" fmla="*/ 4195678 w 4195678"/>
              <a:gd name="connsiteY1" fmla="*/ 0 h 5168900"/>
              <a:gd name="connsiteX2" fmla="*/ 4195678 w 4195678"/>
              <a:gd name="connsiteY2" fmla="*/ 5143500 h 5168900"/>
              <a:gd name="connsiteX3" fmla="*/ 157079 w 4195678"/>
              <a:gd name="connsiteY3" fmla="*/ 5143500 h 5168900"/>
              <a:gd name="connsiteX4" fmla="*/ 144378 w 4195678"/>
              <a:gd name="connsiteY4" fmla="*/ 5168900 h 5168900"/>
              <a:gd name="connsiteX5" fmla="*/ 487278 w 4195678"/>
              <a:gd name="connsiteY5" fmla="*/ 2159000 h 5168900"/>
              <a:gd name="connsiteX0" fmla="*/ 928533 w 4636933"/>
              <a:gd name="connsiteY0" fmla="*/ 2159000 h 5181600"/>
              <a:gd name="connsiteX1" fmla="*/ 4636933 w 4636933"/>
              <a:gd name="connsiteY1" fmla="*/ 0 h 5181600"/>
              <a:gd name="connsiteX2" fmla="*/ 4636933 w 4636933"/>
              <a:gd name="connsiteY2" fmla="*/ 5143500 h 5181600"/>
              <a:gd name="connsiteX3" fmla="*/ 598334 w 4636933"/>
              <a:gd name="connsiteY3" fmla="*/ 5143500 h 5181600"/>
              <a:gd name="connsiteX4" fmla="*/ 1433 w 4636933"/>
              <a:gd name="connsiteY4" fmla="*/ 5181600 h 5181600"/>
              <a:gd name="connsiteX5" fmla="*/ 928533 w 4636933"/>
              <a:gd name="connsiteY5" fmla="*/ 2159000 h 5181600"/>
              <a:gd name="connsiteX0" fmla="*/ 927100 w 4635500"/>
              <a:gd name="connsiteY0" fmla="*/ 2159000 h 5181600"/>
              <a:gd name="connsiteX1" fmla="*/ 4635500 w 4635500"/>
              <a:gd name="connsiteY1" fmla="*/ 0 h 5181600"/>
              <a:gd name="connsiteX2" fmla="*/ 4635500 w 4635500"/>
              <a:gd name="connsiteY2" fmla="*/ 5143500 h 5181600"/>
              <a:gd name="connsiteX3" fmla="*/ 596901 w 4635500"/>
              <a:gd name="connsiteY3" fmla="*/ 5143500 h 5181600"/>
              <a:gd name="connsiteX4" fmla="*/ 0 w 4635500"/>
              <a:gd name="connsiteY4" fmla="*/ 5181600 h 5181600"/>
              <a:gd name="connsiteX5" fmla="*/ 927100 w 4635500"/>
              <a:gd name="connsiteY5" fmla="*/ 2159000 h 5181600"/>
              <a:gd name="connsiteX0" fmla="*/ 927100 w 4635500"/>
              <a:gd name="connsiteY0" fmla="*/ 2159000 h 5181600"/>
              <a:gd name="connsiteX1" fmla="*/ 4635500 w 4635500"/>
              <a:gd name="connsiteY1" fmla="*/ 0 h 5181600"/>
              <a:gd name="connsiteX2" fmla="*/ 4635500 w 4635500"/>
              <a:gd name="connsiteY2" fmla="*/ 5143500 h 5181600"/>
              <a:gd name="connsiteX3" fmla="*/ 596901 w 4635500"/>
              <a:gd name="connsiteY3" fmla="*/ 5143500 h 5181600"/>
              <a:gd name="connsiteX4" fmla="*/ 0 w 4635500"/>
              <a:gd name="connsiteY4" fmla="*/ 5181600 h 5181600"/>
              <a:gd name="connsiteX5" fmla="*/ 927100 w 4635500"/>
              <a:gd name="connsiteY5" fmla="*/ 2159000 h 5181600"/>
              <a:gd name="connsiteX0" fmla="*/ 927100 w 4635500"/>
              <a:gd name="connsiteY0" fmla="*/ 2159000 h 5181600"/>
              <a:gd name="connsiteX1" fmla="*/ 4635500 w 4635500"/>
              <a:gd name="connsiteY1" fmla="*/ 0 h 5181600"/>
              <a:gd name="connsiteX2" fmla="*/ 4635500 w 4635500"/>
              <a:gd name="connsiteY2" fmla="*/ 5143500 h 5181600"/>
              <a:gd name="connsiteX3" fmla="*/ 596901 w 4635500"/>
              <a:gd name="connsiteY3" fmla="*/ 5143500 h 5181600"/>
              <a:gd name="connsiteX4" fmla="*/ 0 w 4635500"/>
              <a:gd name="connsiteY4" fmla="*/ 5181600 h 5181600"/>
              <a:gd name="connsiteX5" fmla="*/ 927100 w 4635500"/>
              <a:gd name="connsiteY5" fmla="*/ 2159000 h 5181600"/>
              <a:gd name="connsiteX0" fmla="*/ 927100 w 4635500"/>
              <a:gd name="connsiteY0" fmla="*/ 2159000 h 5181600"/>
              <a:gd name="connsiteX1" fmla="*/ 4635500 w 4635500"/>
              <a:gd name="connsiteY1" fmla="*/ 0 h 5181600"/>
              <a:gd name="connsiteX2" fmla="*/ 4635500 w 4635500"/>
              <a:gd name="connsiteY2" fmla="*/ 5143500 h 5181600"/>
              <a:gd name="connsiteX3" fmla="*/ 596901 w 4635500"/>
              <a:gd name="connsiteY3" fmla="*/ 5143500 h 5181600"/>
              <a:gd name="connsiteX4" fmla="*/ 0 w 4635500"/>
              <a:gd name="connsiteY4" fmla="*/ 5181600 h 5181600"/>
              <a:gd name="connsiteX5" fmla="*/ 927100 w 4635500"/>
              <a:gd name="connsiteY5" fmla="*/ 2159000 h 5181600"/>
              <a:gd name="connsiteX0" fmla="*/ 927100 w 4635500"/>
              <a:gd name="connsiteY0" fmla="*/ 2159000 h 5181600"/>
              <a:gd name="connsiteX1" fmla="*/ 4635500 w 4635500"/>
              <a:gd name="connsiteY1" fmla="*/ 0 h 5181600"/>
              <a:gd name="connsiteX2" fmla="*/ 4635500 w 4635500"/>
              <a:gd name="connsiteY2" fmla="*/ 5143500 h 5181600"/>
              <a:gd name="connsiteX3" fmla="*/ 596901 w 4635500"/>
              <a:gd name="connsiteY3" fmla="*/ 5143500 h 5181600"/>
              <a:gd name="connsiteX4" fmla="*/ 0 w 4635500"/>
              <a:gd name="connsiteY4" fmla="*/ 5181600 h 5181600"/>
              <a:gd name="connsiteX5" fmla="*/ 927100 w 4635500"/>
              <a:gd name="connsiteY5" fmla="*/ 2159000 h 5181600"/>
              <a:gd name="connsiteX0" fmla="*/ 927100 w 4635500"/>
              <a:gd name="connsiteY0" fmla="*/ 2159000 h 5181600"/>
              <a:gd name="connsiteX1" fmla="*/ 4635500 w 4635500"/>
              <a:gd name="connsiteY1" fmla="*/ 0 h 5181600"/>
              <a:gd name="connsiteX2" fmla="*/ 4635500 w 4635500"/>
              <a:gd name="connsiteY2" fmla="*/ 5143500 h 5181600"/>
              <a:gd name="connsiteX3" fmla="*/ 596901 w 4635500"/>
              <a:gd name="connsiteY3" fmla="*/ 5143500 h 5181600"/>
              <a:gd name="connsiteX4" fmla="*/ 0 w 4635500"/>
              <a:gd name="connsiteY4" fmla="*/ 5181600 h 5181600"/>
              <a:gd name="connsiteX5" fmla="*/ 927100 w 4635500"/>
              <a:gd name="connsiteY5" fmla="*/ 2159000 h 5181600"/>
              <a:gd name="connsiteX0" fmla="*/ 927100 w 4635500"/>
              <a:gd name="connsiteY0" fmla="*/ 2159000 h 5143500"/>
              <a:gd name="connsiteX1" fmla="*/ 4635500 w 4635500"/>
              <a:gd name="connsiteY1" fmla="*/ 0 h 5143500"/>
              <a:gd name="connsiteX2" fmla="*/ 4635500 w 4635500"/>
              <a:gd name="connsiteY2" fmla="*/ 5143500 h 5143500"/>
              <a:gd name="connsiteX3" fmla="*/ 596901 w 4635500"/>
              <a:gd name="connsiteY3" fmla="*/ 5143500 h 5143500"/>
              <a:gd name="connsiteX4" fmla="*/ 0 w 4635500"/>
              <a:gd name="connsiteY4" fmla="*/ 5143500 h 5143500"/>
              <a:gd name="connsiteX5" fmla="*/ 927100 w 4635500"/>
              <a:gd name="connsiteY5" fmla="*/ 2159000 h 5143500"/>
              <a:gd name="connsiteX0" fmla="*/ 0 w 4635500"/>
              <a:gd name="connsiteY0" fmla="*/ 5143500 h 5143500"/>
              <a:gd name="connsiteX1" fmla="*/ 4635500 w 4635500"/>
              <a:gd name="connsiteY1" fmla="*/ 0 h 5143500"/>
              <a:gd name="connsiteX2" fmla="*/ 4635500 w 4635500"/>
              <a:gd name="connsiteY2" fmla="*/ 5143500 h 5143500"/>
              <a:gd name="connsiteX3" fmla="*/ 596901 w 4635500"/>
              <a:gd name="connsiteY3" fmla="*/ 5143500 h 5143500"/>
              <a:gd name="connsiteX4" fmla="*/ 0 w 4635500"/>
              <a:gd name="connsiteY4" fmla="*/ 5143500 h 5143500"/>
              <a:gd name="connsiteX0" fmla="*/ 0 w 4635500"/>
              <a:gd name="connsiteY0" fmla="*/ 5143500 h 5143500"/>
              <a:gd name="connsiteX1" fmla="*/ 4635500 w 4635500"/>
              <a:gd name="connsiteY1" fmla="*/ 0 h 5143500"/>
              <a:gd name="connsiteX2" fmla="*/ 4635500 w 4635500"/>
              <a:gd name="connsiteY2" fmla="*/ 5143500 h 5143500"/>
              <a:gd name="connsiteX3" fmla="*/ 596901 w 4635500"/>
              <a:gd name="connsiteY3" fmla="*/ 5143500 h 5143500"/>
              <a:gd name="connsiteX4" fmla="*/ 0 w 4635500"/>
              <a:gd name="connsiteY4" fmla="*/ 5143500 h 5143500"/>
              <a:gd name="connsiteX0" fmla="*/ 0 w 4635500"/>
              <a:gd name="connsiteY0" fmla="*/ 5145147 h 5145147"/>
              <a:gd name="connsiteX1" fmla="*/ 4635500 w 4635500"/>
              <a:gd name="connsiteY1" fmla="*/ 1647 h 5145147"/>
              <a:gd name="connsiteX2" fmla="*/ 4635500 w 4635500"/>
              <a:gd name="connsiteY2" fmla="*/ 5145147 h 5145147"/>
              <a:gd name="connsiteX3" fmla="*/ 596901 w 4635500"/>
              <a:gd name="connsiteY3" fmla="*/ 5145147 h 5145147"/>
              <a:gd name="connsiteX4" fmla="*/ 0 w 4635500"/>
              <a:gd name="connsiteY4" fmla="*/ 5145147 h 5145147"/>
              <a:gd name="connsiteX0" fmla="*/ 0 w 4635500"/>
              <a:gd name="connsiteY0" fmla="*/ 5143500 h 5143500"/>
              <a:gd name="connsiteX1" fmla="*/ 4635500 w 4635500"/>
              <a:gd name="connsiteY1" fmla="*/ 0 h 5143500"/>
              <a:gd name="connsiteX2" fmla="*/ 4635500 w 4635500"/>
              <a:gd name="connsiteY2" fmla="*/ 5143500 h 5143500"/>
              <a:gd name="connsiteX3" fmla="*/ 596901 w 4635500"/>
              <a:gd name="connsiteY3" fmla="*/ 5143500 h 5143500"/>
              <a:gd name="connsiteX4" fmla="*/ 0 w 4635500"/>
              <a:gd name="connsiteY4" fmla="*/ 5143500 h 5143500"/>
              <a:gd name="connsiteX0" fmla="*/ 0 w 4635500"/>
              <a:gd name="connsiteY0" fmla="*/ 5143500 h 5143500"/>
              <a:gd name="connsiteX1" fmla="*/ 4635500 w 4635500"/>
              <a:gd name="connsiteY1" fmla="*/ 0 h 5143500"/>
              <a:gd name="connsiteX2" fmla="*/ 4635500 w 4635500"/>
              <a:gd name="connsiteY2" fmla="*/ 5143500 h 5143500"/>
              <a:gd name="connsiteX3" fmla="*/ 596901 w 4635500"/>
              <a:gd name="connsiteY3" fmla="*/ 5143500 h 5143500"/>
              <a:gd name="connsiteX4" fmla="*/ 0 w 4635500"/>
              <a:gd name="connsiteY4" fmla="*/ 5143500 h 5143500"/>
              <a:gd name="connsiteX0" fmla="*/ 0 w 4457700"/>
              <a:gd name="connsiteY0" fmla="*/ 5143500 h 5143500"/>
              <a:gd name="connsiteX1" fmla="*/ 4457700 w 4457700"/>
              <a:gd name="connsiteY1" fmla="*/ 0 h 5143500"/>
              <a:gd name="connsiteX2" fmla="*/ 4457700 w 4457700"/>
              <a:gd name="connsiteY2" fmla="*/ 5143500 h 5143500"/>
              <a:gd name="connsiteX3" fmla="*/ 419101 w 4457700"/>
              <a:gd name="connsiteY3" fmla="*/ 5143500 h 5143500"/>
              <a:gd name="connsiteX4" fmla="*/ 0 w 4457700"/>
              <a:gd name="connsiteY4" fmla="*/ 5143500 h 5143500"/>
              <a:gd name="connsiteX0" fmla="*/ 0 w 4610100"/>
              <a:gd name="connsiteY0" fmla="*/ 5156200 h 5156200"/>
              <a:gd name="connsiteX1" fmla="*/ 4610100 w 4610100"/>
              <a:gd name="connsiteY1" fmla="*/ 0 h 5156200"/>
              <a:gd name="connsiteX2" fmla="*/ 4610100 w 4610100"/>
              <a:gd name="connsiteY2" fmla="*/ 5143500 h 5156200"/>
              <a:gd name="connsiteX3" fmla="*/ 571501 w 4610100"/>
              <a:gd name="connsiteY3" fmla="*/ 5143500 h 5156200"/>
              <a:gd name="connsiteX4" fmla="*/ 0 w 4610100"/>
              <a:gd name="connsiteY4" fmla="*/ 5156200 h 5156200"/>
              <a:gd name="connsiteX0" fmla="*/ 0 w 4610100"/>
              <a:gd name="connsiteY0" fmla="*/ 5156200 h 5156200"/>
              <a:gd name="connsiteX1" fmla="*/ 4610100 w 4610100"/>
              <a:gd name="connsiteY1" fmla="*/ 0 h 5156200"/>
              <a:gd name="connsiteX2" fmla="*/ 4610100 w 4610100"/>
              <a:gd name="connsiteY2" fmla="*/ 5143500 h 5156200"/>
              <a:gd name="connsiteX3" fmla="*/ 571501 w 4610100"/>
              <a:gd name="connsiteY3" fmla="*/ 5143500 h 5156200"/>
              <a:gd name="connsiteX4" fmla="*/ 0 w 4610100"/>
              <a:gd name="connsiteY4" fmla="*/ 5156200 h 5156200"/>
              <a:gd name="connsiteX0" fmla="*/ 0 w 4610100"/>
              <a:gd name="connsiteY0" fmla="*/ 5156200 h 5156200"/>
              <a:gd name="connsiteX1" fmla="*/ 4610100 w 4610100"/>
              <a:gd name="connsiteY1" fmla="*/ 0 h 5156200"/>
              <a:gd name="connsiteX2" fmla="*/ 4610100 w 4610100"/>
              <a:gd name="connsiteY2" fmla="*/ 5143500 h 5156200"/>
              <a:gd name="connsiteX3" fmla="*/ 571501 w 4610100"/>
              <a:gd name="connsiteY3" fmla="*/ 5143500 h 5156200"/>
              <a:gd name="connsiteX4" fmla="*/ 0 w 4610100"/>
              <a:gd name="connsiteY4" fmla="*/ 5156200 h 5156200"/>
              <a:gd name="connsiteX0" fmla="*/ 0 w 4610100"/>
              <a:gd name="connsiteY0" fmla="*/ 5130800 h 5143500"/>
              <a:gd name="connsiteX1" fmla="*/ 4610100 w 4610100"/>
              <a:gd name="connsiteY1" fmla="*/ 0 h 5143500"/>
              <a:gd name="connsiteX2" fmla="*/ 4610100 w 4610100"/>
              <a:gd name="connsiteY2" fmla="*/ 5143500 h 5143500"/>
              <a:gd name="connsiteX3" fmla="*/ 571501 w 4610100"/>
              <a:gd name="connsiteY3" fmla="*/ 5143500 h 5143500"/>
              <a:gd name="connsiteX4" fmla="*/ 0 w 4610100"/>
              <a:gd name="connsiteY4" fmla="*/ 5130800 h 5143500"/>
              <a:gd name="connsiteX0" fmla="*/ 0 w 4610100"/>
              <a:gd name="connsiteY0" fmla="*/ 5130800 h 5143500"/>
              <a:gd name="connsiteX1" fmla="*/ 4610100 w 4610100"/>
              <a:gd name="connsiteY1" fmla="*/ 0 h 5143500"/>
              <a:gd name="connsiteX2" fmla="*/ 4610100 w 4610100"/>
              <a:gd name="connsiteY2" fmla="*/ 5143500 h 5143500"/>
              <a:gd name="connsiteX3" fmla="*/ 571501 w 4610100"/>
              <a:gd name="connsiteY3" fmla="*/ 5143500 h 5143500"/>
              <a:gd name="connsiteX4" fmla="*/ 0 w 4610100"/>
              <a:gd name="connsiteY4" fmla="*/ 5130800 h 5143500"/>
              <a:gd name="connsiteX0" fmla="*/ 0 w 4610100"/>
              <a:gd name="connsiteY0" fmla="*/ 5130800 h 5143500"/>
              <a:gd name="connsiteX1" fmla="*/ 4610100 w 4610100"/>
              <a:gd name="connsiteY1" fmla="*/ 0 h 5143500"/>
              <a:gd name="connsiteX2" fmla="*/ 4610100 w 4610100"/>
              <a:gd name="connsiteY2" fmla="*/ 5143500 h 5143500"/>
              <a:gd name="connsiteX3" fmla="*/ 571501 w 4610100"/>
              <a:gd name="connsiteY3" fmla="*/ 5143500 h 5143500"/>
              <a:gd name="connsiteX4" fmla="*/ 0 w 4610100"/>
              <a:gd name="connsiteY4" fmla="*/ 513080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0100" h="5143500">
                <a:moveTo>
                  <a:pt x="0" y="5130800"/>
                </a:moveTo>
                <a:cubicBezTo>
                  <a:pt x="653173" y="1169622"/>
                  <a:pt x="2987031" y="120528"/>
                  <a:pt x="4610100" y="0"/>
                </a:cubicBezTo>
                <a:lnTo>
                  <a:pt x="4610100" y="5143500"/>
                </a:lnTo>
                <a:lnTo>
                  <a:pt x="571501" y="5143500"/>
                </a:lnTo>
                <a:lnTo>
                  <a:pt x="0" y="5130800"/>
                </a:lnTo>
                <a:close/>
              </a:path>
            </a:pathLst>
          </a:custGeom>
          <a:solidFill>
            <a:srgbClr val="4F2D7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Text Placeholder 21"/>
          <p:cNvSpPr>
            <a:spLocks noGrp="1"/>
          </p:cNvSpPr>
          <p:nvPr>
            <p:ph type="body" sz="quarter" idx="10" hasCustomPrompt="1"/>
          </p:nvPr>
        </p:nvSpPr>
        <p:spPr>
          <a:xfrm>
            <a:off x="470699" y="3307079"/>
            <a:ext cx="4029864" cy="367445"/>
          </a:xfrm>
          <a:prstGeom prst="rect">
            <a:avLst/>
          </a:prstGeom>
        </p:spPr>
        <p:txBody>
          <a:bodyPr vert="horz" lIns="0"/>
          <a:lstStyle>
            <a:lvl1pPr marL="0" indent="0">
              <a:buNone/>
              <a:defRPr sz="2000" b="1">
                <a:solidFill>
                  <a:srgbClr val="00A7B5"/>
                </a:solidFill>
              </a:defRPr>
            </a:lvl1pPr>
          </a:lstStyle>
          <a:p>
            <a:pPr lvl="0"/>
            <a:r>
              <a:rPr lang="en-US" dirty="0"/>
              <a:t>Click to add name</a:t>
            </a:r>
          </a:p>
        </p:txBody>
      </p:sp>
      <p:sp>
        <p:nvSpPr>
          <p:cNvPr id="14" name="Text Placeholder 21"/>
          <p:cNvSpPr>
            <a:spLocks noGrp="1"/>
          </p:cNvSpPr>
          <p:nvPr>
            <p:ph type="body" sz="quarter" idx="11" hasCustomPrompt="1"/>
          </p:nvPr>
        </p:nvSpPr>
        <p:spPr>
          <a:xfrm>
            <a:off x="468313" y="3718560"/>
            <a:ext cx="4032250" cy="399414"/>
          </a:xfrm>
          <a:prstGeom prst="rect">
            <a:avLst/>
          </a:prstGeom>
        </p:spPr>
        <p:txBody>
          <a:bodyPr vert="horz" lIns="0"/>
          <a:lstStyle>
            <a:lvl1pPr marL="0" indent="0">
              <a:buNone/>
              <a:defRPr sz="1800" baseline="0">
                <a:solidFill>
                  <a:srgbClr val="00A7B5"/>
                </a:solidFill>
              </a:defRPr>
            </a:lvl1pPr>
          </a:lstStyle>
          <a:p>
            <a:pPr lvl="0"/>
            <a:r>
              <a:rPr lang="en-US" dirty="0"/>
              <a:t>Click to add position or firm</a:t>
            </a:r>
          </a:p>
        </p:txBody>
      </p:sp>
      <p:sp>
        <p:nvSpPr>
          <p:cNvPr id="15" name="Text Placeholder 3"/>
          <p:cNvSpPr>
            <a:spLocks noGrp="1"/>
          </p:cNvSpPr>
          <p:nvPr>
            <p:ph type="body" sz="quarter" idx="13" hasCustomPrompt="1"/>
          </p:nvPr>
        </p:nvSpPr>
        <p:spPr>
          <a:xfrm>
            <a:off x="474619" y="1359602"/>
            <a:ext cx="4025944" cy="1140712"/>
          </a:xfrm>
          <a:prstGeom prst="rect">
            <a:avLst/>
          </a:prstGeom>
        </p:spPr>
        <p:txBody>
          <a:bodyPr vert="horz" lIns="0" tIns="0" rIns="0" bIns="0"/>
          <a:lstStyle>
            <a:lvl1pPr marL="0" indent="0">
              <a:lnSpc>
                <a:spcPts val="4000"/>
              </a:lnSpc>
              <a:spcBef>
                <a:spcPts val="0"/>
              </a:spcBef>
              <a:buNone/>
              <a:defRPr sz="3000" b="1">
                <a:solidFill>
                  <a:srgbClr val="4F2D7F"/>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here to add </a:t>
            </a:r>
            <a:br>
              <a:rPr lang="en-US" dirty="0"/>
            </a:br>
            <a:r>
              <a:rPr lang="en-US" dirty="0"/>
              <a:t>title on this slide</a:t>
            </a:r>
          </a:p>
        </p:txBody>
      </p:sp>
      <p:pic>
        <p:nvPicPr>
          <p:cNvPr id="10" name="GTLogoNoTag" hidden="1">
            <a:extLst>
              <a:ext uri="{FF2B5EF4-FFF2-40B4-BE49-F238E27FC236}">
                <a16:creationId xmlns:a16="http://schemas.microsoft.com/office/drawing/2014/main" id="{FF6BD41E-DAEE-4CE4-BCC6-962CEFF39C26}"/>
              </a:ext>
            </a:extLst>
          </p:cNvPr>
          <p:cNvPicPr>
            <a:picLocks noChangeAspect="1"/>
          </p:cNvPicPr>
          <p:nvPr userDrawn="1"/>
        </p:nvPicPr>
        <p:blipFill>
          <a:blip r:embed="rId2"/>
          <a:stretch>
            <a:fillRect/>
          </a:stretch>
        </p:blipFill>
        <p:spPr>
          <a:xfrm>
            <a:off x="449366" y="426050"/>
            <a:ext cx="1961941" cy="638130"/>
          </a:xfrm>
          <a:prstGeom prst="rect">
            <a:avLst/>
          </a:prstGeom>
        </p:spPr>
      </p:pic>
      <p:sp>
        <p:nvSpPr>
          <p:cNvPr id="12" name="Rectangle 11">
            <a:extLst>
              <a:ext uri="{FF2B5EF4-FFF2-40B4-BE49-F238E27FC236}">
                <a16:creationId xmlns:a16="http://schemas.microsoft.com/office/drawing/2014/main" id="{42595131-09CB-4CE7-BA68-9481401EC219}"/>
              </a:ext>
            </a:extLst>
          </p:cNvPr>
          <p:cNvSpPr/>
          <p:nvPr userDrawn="1"/>
        </p:nvSpPr>
        <p:spPr>
          <a:xfrm>
            <a:off x="9220200" y="0"/>
            <a:ext cx="1466850" cy="3032760"/>
          </a:xfrm>
          <a:prstGeom prst="rect">
            <a:avLst/>
          </a:prstGeom>
          <a:solidFill>
            <a:schemeClr val="bg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R="0" lvl="0" indent="0" fontAlgn="auto">
              <a:lnSpc>
                <a:spcPct val="100000"/>
              </a:lnSpc>
              <a:spcBef>
                <a:spcPts val="0"/>
              </a:spcBef>
              <a:spcAft>
                <a:spcPts val="600"/>
              </a:spcAft>
              <a:buClrTx/>
              <a:buSzTx/>
              <a:buFontTx/>
              <a:buNone/>
              <a:tabLst/>
            </a:pPr>
            <a:r>
              <a:rPr lang="en-GB" sz="800" b="1" dirty="0"/>
              <a:t>SOLID ARC </a:t>
            </a:r>
            <a:br>
              <a:rPr lang="en-GB" sz="800" b="1" dirty="0"/>
            </a:br>
            <a:r>
              <a:rPr lang="en-GB" sz="800" b="1" dirty="0"/>
              <a:t>COVER OPTION </a:t>
            </a:r>
          </a:p>
          <a:p>
            <a:pPr marR="0" lvl="0" indent="0" fontAlgn="auto">
              <a:lnSpc>
                <a:spcPct val="100000"/>
              </a:lnSpc>
              <a:spcBef>
                <a:spcPts val="0"/>
              </a:spcBef>
              <a:spcAft>
                <a:spcPts val="600"/>
              </a:spcAft>
              <a:buClrTx/>
              <a:buSzTx/>
              <a:buFontTx/>
              <a:buNone/>
              <a:tabLst/>
            </a:pPr>
            <a:r>
              <a:rPr lang="en-GB" sz="800" b="0" dirty="0"/>
              <a:t>If you want to change the purple arc to an illustration or photo please use the other cover options available.</a:t>
            </a:r>
          </a:p>
          <a:p>
            <a:pPr marR="0" lvl="0" indent="0" fontAlgn="auto">
              <a:lnSpc>
                <a:spcPct val="100000"/>
              </a:lnSpc>
              <a:spcBef>
                <a:spcPts val="0"/>
              </a:spcBef>
              <a:spcAft>
                <a:spcPts val="600"/>
              </a:spcAft>
              <a:buClrTx/>
              <a:buSzTx/>
              <a:buFontTx/>
              <a:buNone/>
              <a:tabLst/>
            </a:pPr>
            <a:r>
              <a:rPr lang="en-GB" sz="800" b="0" dirty="0"/>
              <a:t>If you want to change the colour of the arc:</a:t>
            </a:r>
          </a:p>
          <a:p>
            <a:pPr marL="92075" marR="0" lvl="0" indent="-92075" fontAlgn="auto">
              <a:lnSpc>
                <a:spcPct val="100000"/>
              </a:lnSpc>
              <a:spcBef>
                <a:spcPts val="0"/>
              </a:spcBef>
              <a:spcAft>
                <a:spcPts val="600"/>
              </a:spcAft>
              <a:buClrTx/>
              <a:buSzTx/>
              <a:buFont typeface="Arial" panose="020B0604020202020204" pitchFamily="34" charset="0"/>
              <a:buChar char="•"/>
              <a:tabLst/>
            </a:pPr>
            <a:r>
              <a:rPr lang="en-GB" sz="800" b="0" dirty="0"/>
              <a:t>From the ribbon click on the ‘View’ tab and select ‘Slide Master’</a:t>
            </a:r>
          </a:p>
          <a:p>
            <a:pPr marL="92075" marR="0" lvl="0" indent="-92075" fontAlgn="auto">
              <a:lnSpc>
                <a:spcPct val="100000"/>
              </a:lnSpc>
              <a:spcBef>
                <a:spcPts val="0"/>
              </a:spcBef>
              <a:spcAft>
                <a:spcPts val="600"/>
              </a:spcAft>
              <a:buClrTx/>
              <a:buSzTx/>
              <a:buFont typeface="Arial" panose="020B0604020202020204" pitchFamily="34" charset="0"/>
              <a:buChar char="•"/>
              <a:tabLst/>
            </a:pPr>
            <a:r>
              <a:rPr lang="en-GB" sz="800" b="0" dirty="0"/>
              <a:t>Navigate to the layout and select the arc</a:t>
            </a:r>
          </a:p>
          <a:p>
            <a:pPr marL="92075" marR="0" lvl="0" indent="-92075" fontAlgn="auto">
              <a:lnSpc>
                <a:spcPct val="100000"/>
              </a:lnSpc>
              <a:spcBef>
                <a:spcPts val="0"/>
              </a:spcBef>
              <a:spcAft>
                <a:spcPts val="600"/>
              </a:spcAft>
              <a:buClrTx/>
              <a:buSzTx/>
              <a:buFont typeface="Arial" panose="020B0604020202020204" pitchFamily="34" charset="0"/>
              <a:buChar char="•"/>
              <a:tabLst/>
            </a:pPr>
            <a:r>
              <a:rPr lang="en-GB" sz="800" b="0" dirty="0"/>
              <a:t>You can now access the colour palette and change the colour as required</a:t>
            </a:r>
          </a:p>
          <a:p>
            <a:pPr marL="92075" marR="0" lvl="0" indent="-92075" fontAlgn="auto">
              <a:lnSpc>
                <a:spcPct val="100000"/>
              </a:lnSpc>
              <a:spcBef>
                <a:spcPts val="0"/>
              </a:spcBef>
              <a:spcAft>
                <a:spcPts val="600"/>
              </a:spcAft>
              <a:buClrTx/>
              <a:buSzTx/>
              <a:buFont typeface="Arial" panose="020B0604020202020204" pitchFamily="34" charset="0"/>
              <a:buChar char="•"/>
              <a:tabLst/>
            </a:pPr>
            <a:r>
              <a:rPr lang="en-GB" sz="800" b="0" dirty="0"/>
              <a:t>Click on ‘Close Master View’ to exit the slide master area</a:t>
            </a:r>
          </a:p>
          <a:p>
            <a:pPr marR="0" lvl="0" indent="0" fontAlgn="auto">
              <a:lnSpc>
                <a:spcPct val="100000"/>
              </a:lnSpc>
              <a:spcBef>
                <a:spcPts val="0"/>
              </a:spcBef>
              <a:spcAft>
                <a:spcPts val="600"/>
              </a:spcAft>
              <a:buClrTx/>
              <a:buSzTx/>
              <a:buFontTx/>
              <a:buNone/>
              <a:tabLst/>
            </a:pPr>
            <a:endParaRPr lang="en-GB" sz="800" b="0" dirty="0"/>
          </a:p>
          <a:p>
            <a:pPr marR="0" lvl="0" indent="0" fontAlgn="auto">
              <a:lnSpc>
                <a:spcPct val="100000"/>
              </a:lnSpc>
              <a:spcBef>
                <a:spcPts val="0"/>
              </a:spcBef>
              <a:spcAft>
                <a:spcPts val="600"/>
              </a:spcAft>
              <a:buClrTx/>
              <a:buSzTx/>
              <a:buFontTx/>
              <a:buNone/>
              <a:tabLst/>
            </a:pPr>
            <a:endParaRPr lang="en-GB" sz="800" b="0" dirty="0"/>
          </a:p>
          <a:p>
            <a:pPr marR="0" lvl="0" indent="0" fontAlgn="auto">
              <a:lnSpc>
                <a:spcPct val="100000"/>
              </a:lnSpc>
              <a:spcBef>
                <a:spcPts val="0"/>
              </a:spcBef>
              <a:spcAft>
                <a:spcPts val="600"/>
              </a:spcAft>
              <a:buClrTx/>
              <a:buSzTx/>
              <a:buFontTx/>
              <a:buNone/>
              <a:tabLst/>
            </a:pPr>
            <a:endParaRPr lang="en-GB" sz="800" b="0" dirty="0"/>
          </a:p>
        </p:txBody>
      </p:sp>
      <p:pic>
        <p:nvPicPr>
          <p:cNvPr id="17" name="Picture 1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42199" y="468323"/>
            <a:ext cx="1233151" cy="338061"/>
          </a:xfrm>
          <a:prstGeom prst="rect">
            <a:avLst/>
          </a:prstGeom>
        </p:spPr>
      </p:pic>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49366" y="453451"/>
            <a:ext cx="2130322" cy="396676"/>
          </a:xfrm>
          <a:prstGeom prst="rect">
            <a:avLst/>
          </a:prstGeom>
        </p:spPr>
      </p:pic>
    </p:spTree>
    <p:extLst>
      <p:ext uri="{BB962C8B-B14F-4D97-AF65-F5344CB8AC3E}">
        <p14:creationId xmlns:p14="http://schemas.microsoft.com/office/powerpoint/2010/main" val="41489688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s grey">
    <p:spTree>
      <p:nvGrpSpPr>
        <p:cNvPr id="1" name=""/>
        <p:cNvGrpSpPr/>
        <p:nvPr/>
      </p:nvGrpSpPr>
      <p:grpSpPr>
        <a:xfrm>
          <a:off x="0" y="0"/>
          <a:ext cx="0" cy="0"/>
          <a:chOff x="0" y="0"/>
          <a:chExt cx="0" cy="0"/>
        </a:xfrm>
      </p:grpSpPr>
      <p:sp>
        <p:nvSpPr>
          <p:cNvPr id="2" name="Title 1"/>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8" name="Rectangle 7"/>
          <p:cNvSpPr/>
          <p:nvPr userDrawn="1"/>
        </p:nvSpPr>
        <p:spPr>
          <a:xfrm>
            <a:off x="4500564" y="1466850"/>
            <a:ext cx="4175124" cy="2699999"/>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11" name="Oval 10"/>
          <p:cNvSpPr/>
          <p:nvPr userDrawn="1"/>
        </p:nvSpPr>
        <p:spPr>
          <a:xfrm>
            <a:off x="4279107" y="2595394"/>
            <a:ext cx="442913" cy="442913"/>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13" name="Text Placeholder 2"/>
          <p:cNvSpPr>
            <a:spLocks noGrp="1"/>
          </p:cNvSpPr>
          <p:nvPr>
            <p:ph type="body" sz="quarter" idx="10"/>
          </p:nvPr>
        </p:nvSpPr>
        <p:spPr>
          <a:xfrm>
            <a:off x="468313" y="1466849"/>
            <a:ext cx="4032250" cy="2700000"/>
          </a:xfrm>
          <a:solidFill>
            <a:schemeClr val="accent2"/>
          </a:solidFill>
        </p:spPr>
        <p:txBody>
          <a:bodyPr lIns="72000" tIns="72000" rIns="180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4" name="Text Placeholder 2"/>
          <p:cNvSpPr>
            <a:spLocks noGrp="1"/>
          </p:cNvSpPr>
          <p:nvPr>
            <p:ph type="body" sz="quarter" idx="11"/>
          </p:nvPr>
        </p:nvSpPr>
        <p:spPr>
          <a:xfrm>
            <a:off x="4783016" y="1466850"/>
            <a:ext cx="3892673" cy="2689226"/>
          </a:xfrm>
          <a:noFill/>
        </p:spPr>
        <p:txBody>
          <a:bodyPr lIns="72000" tIns="72000" rIns="72000" bIns="72000"/>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Slide Number Placeholder 3"/>
          <p:cNvSpPr>
            <a:spLocks noGrp="1"/>
          </p:cNvSpPr>
          <p:nvPr>
            <p:ph type="sldNum" sz="quarter" idx="12"/>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3243105577"/>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Two columns grey">
    <p:spTree>
      <p:nvGrpSpPr>
        <p:cNvPr id="1" name=""/>
        <p:cNvGrpSpPr/>
        <p:nvPr/>
      </p:nvGrpSpPr>
      <p:grpSpPr>
        <a:xfrm>
          <a:off x="0" y="0"/>
          <a:ext cx="0" cy="0"/>
          <a:chOff x="0" y="0"/>
          <a:chExt cx="0" cy="0"/>
        </a:xfrm>
      </p:grpSpPr>
      <p:sp>
        <p:nvSpPr>
          <p:cNvPr id="4" name="Title 3"/>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6" name="Text Placeholder 5"/>
          <p:cNvSpPr>
            <a:spLocks noGrp="1"/>
          </p:cNvSpPr>
          <p:nvPr>
            <p:ph type="body" sz="quarter" idx="10"/>
          </p:nvPr>
        </p:nvSpPr>
        <p:spPr>
          <a:xfrm>
            <a:off x="469371" y="1466850"/>
            <a:ext cx="8206318" cy="3228976"/>
          </a:xfrm>
          <a:solidFill>
            <a:schemeClr val="accent1"/>
          </a:solidFill>
        </p:spPr>
        <p:txBody>
          <a:bodyPr lIns="72000" tIns="72000" rIns="72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3" name="Slide Number Placeholder 2"/>
          <p:cNvSpPr>
            <a:spLocks noGrp="1"/>
          </p:cNvSpPr>
          <p:nvPr>
            <p:ph type="sldNum" sz="quarter" idx="11"/>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2528601757"/>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Footage">
    <p:spTree>
      <p:nvGrpSpPr>
        <p:cNvPr id="1" name=""/>
        <p:cNvGrpSpPr/>
        <p:nvPr/>
      </p:nvGrpSpPr>
      <p:grpSpPr>
        <a:xfrm>
          <a:off x="0" y="0"/>
          <a:ext cx="0" cy="0"/>
          <a:chOff x="0" y="0"/>
          <a:chExt cx="0" cy="0"/>
        </a:xfrm>
      </p:grpSpPr>
      <p:sp>
        <p:nvSpPr>
          <p:cNvPr id="5" name="Media Placeholder 8"/>
          <p:cNvSpPr>
            <a:spLocks noGrp="1"/>
          </p:cNvSpPr>
          <p:nvPr>
            <p:ph type="media" sz="quarter" idx="12" hasCustomPrompt="1"/>
          </p:nvPr>
        </p:nvSpPr>
        <p:spPr>
          <a:xfrm>
            <a:off x="1" y="0"/>
            <a:ext cx="9143999" cy="5143500"/>
          </a:xfrm>
          <a:prstGeom prst="rect">
            <a:avLst/>
          </a:prstGeom>
          <a:noFill/>
        </p:spPr>
        <p:txBody>
          <a:bodyPr vert="horz" lIns="0" tIns="0" rIns="0" bIns="0" anchor="ctr" anchorCtr="1"/>
          <a:lstStyle>
            <a:lvl1pPr marL="0" indent="0">
              <a:buNone/>
              <a:defRPr sz="1300">
                <a:solidFill>
                  <a:schemeClr val="accent3"/>
                </a:solidFill>
              </a:defRPr>
            </a:lvl1pPr>
          </a:lstStyle>
          <a:p>
            <a:r>
              <a:rPr lang="en-US" dirty="0"/>
              <a:t>Click icon to insert footage</a:t>
            </a:r>
          </a:p>
        </p:txBody>
      </p:sp>
    </p:spTree>
    <p:extLst>
      <p:ext uri="{BB962C8B-B14F-4D97-AF65-F5344CB8AC3E}">
        <p14:creationId xmlns:p14="http://schemas.microsoft.com/office/powerpoint/2010/main" val="417360817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2_Title + Bullet list">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69371" y="1466850"/>
            <a:ext cx="8206318" cy="322897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Slide Number Placeholder 3"/>
          <p:cNvSpPr>
            <a:spLocks noGrp="1"/>
          </p:cNvSpPr>
          <p:nvPr>
            <p:ph type="sldNum" sz="quarter" idx="11"/>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25149703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Title, Text and Chart">
    <p:spTree>
      <p:nvGrpSpPr>
        <p:cNvPr id="1" name=""/>
        <p:cNvGrpSpPr/>
        <p:nvPr/>
      </p:nvGrpSpPr>
      <p:grpSpPr>
        <a:xfrm>
          <a:off x="0" y="0"/>
          <a:ext cx="0" cy="0"/>
          <a:chOff x="0" y="0"/>
          <a:chExt cx="0" cy="0"/>
        </a:xfrm>
      </p:grpSpPr>
    </p:spTree>
    <p:extLst>
      <p:ext uri="{BB962C8B-B14F-4D97-AF65-F5344CB8AC3E}">
        <p14:creationId xmlns:p14="http://schemas.microsoft.com/office/powerpoint/2010/main" val="7348059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0778233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Blank Layout: 02">
    <p:spTree>
      <p:nvGrpSpPr>
        <p:cNvPr id="1" name=""/>
        <p:cNvGrpSpPr/>
        <p:nvPr/>
      </p:nvGrpSpPr>
      <p:grpSpPr>
        <a:xfrm>
          <a:off x="0" y="0"/>
          <a:ext cx="0" cy="0"/>
          <a:chOff x="0" y="0"/>
          <a:chExt cx="0" cy="0"/>
        </a:xfrm>
      </p:grpSpPr>
    </p:spTree>
    <p:extLst>
      <p:ext uri="{BB962C8B-B14F-4D97-AF65-F5344CB8AC3E}">
        <p14:creationId xmlns:p14="http://schemas.microsoft.com/office/powerpoint/2010/main" val="6955305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_Purple Quote">
    <p:spTree>
      <p:nvGrpSpPr>
        <p:cNvPr id="1" name=""/>
        <p:cNvGrpSpPr/>
        <p:nvPr/>
      </p:nvGrpSpPr>
      <p:grpSpPr>
        <a:xfrm>
          <a:off x="0" y="0"/>
          <a:ext cx="0" cy="0"/>
          <a:chOff x="0" y="0"/>
          <a:chExt cx="0" cy="0"/>
        </a:xfrm>
      </p:grpSpPr>
      <p:sp>
        <p:nvSpPr>
          <p:cNvPr id="3" name="Slide Number Placeholder 2"/>
          <p:cNvSpPr>
            <a:spLocks noGrp="1"/>
          </p:cNvSpPr>
          <p:nvPr>
            <p:ph type="sldNum" sz="quarter" idx="19"/>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3032405937"/>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with img">
    <p:spTree>
      <p:nvGrpSpPr>
        <p:cNvPr id="1" name=""/>
        <p:cNvGrpSpPr/>
        <p:nvPr/>
      </p:nvGrpSpPr>
      <p:grpSpPr>
        <a:xfrm>
          <a:off x="0" y="0"/>
          <a:ext cx="0" cy="0"/>
          <a:chOff x="0" y="0"/>
          <a:chExt cx="0" cy="0"/>
        </a:xfrm>
      </p:grpSpPr>
      <p:sp>
        <p:nvSpPr>
          <p:cNvPr id="2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Picture Placeholder 2">
            <a:extLst>
              <a:ext uri="{FF2B5EF4-FFF2-40B4-BE49-F238E27FC236}">
                <a16:creationId xmlns:a16="http://schemas.microsoft.com/office/drawing/2014/main" id="{C22BE655-167C-1243-BB24-2A68DE38AA92}"/>
              </a:ext>
            </a:extLst>
          </p:cNvPr>
          <p:cNvSpPr>
            <a:spLocks noGrp="1"/>
          </p:cNvSpPr>
          <p:nvPr>
            <p:ph type="pic" sz="quarter" idx="10"/>
          </p:nvPr>
        </p:nvSpPr>
        <p:spPr>
          <a:xfrm>
            <a:off x="372197" y="1816793"/>
            <a:ext cx="1510308" cy="1510308"/>
          </a:xfrm>
          <a:solidFill>
            <a:schemeClr val="accent6"/>
          </a:solidFill>
        </p:spPr>
        <p:txBody>
          <a:bodyPr>
            <a:normAutofit/>
          </a:bodyPr>
          <a:lstStyle>
            <a:lvl1pPr marL="0" indent="0" algn="ctr">
              <a:buNone/>
              <a:defRPr sz="600">
                <a:solidFill>
                  <a:schemeClr val="tx2"/>
                </a:solidFill>
                <a:latin typeface="Barlow" pitchFamily="2" charset="77"/>
              </a:defRPr>
            </a:lvl1pPr>
          </a:lstStyle>
          <a:p>
            <a:endParaRPr lang="en-RU"/>
          </a:p>
        </p:txBody>
      </p:sp>
      <p:sp>
        <p:nvSpPr>
          <p:cNvPr id="5" name="Picture Placeholder 2">
            <a:extLst>
              <a:ext uri="{FF2B5EF4-FFF2-40B4-BE49-F238E27FC236}">
                <a16:creationId xmlns:a16="http://schemas.microsoft.com/office/drawing/2014/main" id="{63CE5A8B-2695-1B4D-AAAF-9C267B78F76E}"/>
              </a:ext>
            </a:extLst>
          </p:cNvPr>
          <p:cNvSpPr>
            <a:spLocks noGrp="1"/>
          </p:cNvSpPr>
          <p:nvPr>
            <p:ph type="pic" sz="quarter" idx="11"/>
          </p:nvPr>
        </p:nvSpPr>
        <p:spPr>
          <a:xfrm>
            <a:off x="2103113" y="1816793"/>
            <a:ext cx="1510308" cy="1510308"/>
          </a:xfrm>
          <a:solidFill>
            <a:schemeClr val="accent6"/>
          </a:solidFill>
        </p:spPr>
        <p:txBody>
          <a:bodyPr>
            <a:normAutofit/>
          </a:bodyPr>
          <a:lstStyle>
            <a:lvl1pPr marL="0" indent="0" algn="ctr">
              <a:buNone/>
              <a:defRPr sz="600">
                <a:solidFill>
                  <a:schemeClr val="tx2"/>
                </a:solidFill>
                <a:latin typeface="Barlow" pitchFamily="2" charset="77"/>
              </a:defRPr>
            </a:lvl1pPr>
          </a:lstStyle>
          <a:p>
            <a:endParaRPr lang="en-RU"/>
          </a:p>
        </p:txBody>
      </p:sp>
      <p:sp>
        <p:nvSpPr>
          <p:cNvPr id="6" name="Picture Placeholder 2">
            <a:extLst>
              <a:ext uri="{FF2B5EF4-FFF2-40B4-BE49-F238E27FC236}">
                <a16:creationId xmlns:a16="http://schemas.microsoft.com/office/drawing/2014/main" id="{9C4502E9-7EB1-D747-A094-29A40922785F}"/>
              </a:ext>
            </a:extLst>
          </p:cNvPr>
          <p:cNvSpPr>
            <a:spLocks noGrp="1"/>
          </p:cNvSpPr>
          <p:nvPr>
            <p:ph type="pic" sz="quarter" idx="12"/>
          </p:nvPr>
        </p:nvSpPr>
        <p:spPr>
          <a:xfrm>
            <a:off x="3834028" y="1816793"/>
            <a:ext cx="1510308" cy="1510308"/>
          </a:xfrm>
          <a:solidFill>
            <a:schemeClr val="accent6"/>
          </a:solidFill>
        </p:spPr>
        <p:txBody>
          <a:bodyPr>
            <a:normAutofit/>
          </a:bodyPr>
          <a:lstStyle>
            <a:lvl1pPr marL="0" indent="0" algn="ctr">
              <a:buNone/>
              <a:defRPr sz="600">
                <a:solidFill>
                  <a:schemeClr val="tx2"/>
                </a:solidFill>
                <a:latin typeface="Barlow" pitchFamily="2" charset="77"/>
              </a:defRPr>
            </a:lvl1pPr>
          </a:lstStyle>
          <a:p>
            <a:endParaRPr lang="en-RU"/>
          </a:p>
        </p:txBody>
      </p:sp>
      <p:sp>
        <p:nvSpPr>
          <p:cNvPr id="7" name="Picture Placeholder 2">
            <a:extLst>
              <a:ext uri="{FF2B5EF4-FFF2-40B4-BE49-F238E27FC236}">
                <a16:creationId xmlns:a16="http://schemas.microsoft.com/office/drawing/2014/main" id="{9D6E1AE9-2364-294C-B53E-D7C8A6F6BB67}"/>
              </a:ext>
            </a:extLst>
          </p:cNvPr>
          <p:cNvSpPr>
            <a:spLocks noGrp="1"/>
          </p:cNvSpPr>
          <p:nvPr>
            <p:ph type="pic" sz="quarter" idx="13"/>
          </p:nvPr>
        </p:nvSpPr>
        <p:spPr>
          <a:xfrm>
            <a:off x="5564943" y="1816793"/>
            <a:ext cx="1510308" cy="1510308"/>
          </a:xfrm>
          <a:solidFill>
            <a:schemeClr val="accent6"/>
          </a:solidFill>
        </p:spPr>
        <p:txBody>
          <a:bodyPr>
            <a:normAutofit/>
          </a:bodyPr>
          <a:lstStyle>
            <a:lvl1pPr marL="0" indent="0" algn="ctr">
              <a:buNone/>
              <a:defRPr sz="600">
                <a:solidFill>
                  <a:schemeClr val="tx2"/>
                </a:solidFill>
                <a:latin typeface="Barlow" pitchFamily="2" charset="77"/>
              </a:defRPr>
            </a:lvl1pPr>
          </a:lstStyle>
          <a:p>
            <a:endParaRPr lang="en-RU"/>
          </a:p>
        </p:txBody>
      </p:sp>
      <p:sp>
        <p:nvSpPr>
          <p:cNvPr id="8" name="Picture Placeholder 2">
            <a:extLst>
              <a:ext uri="{FF2B5EF4-FFF2-40B4-BE49-F238E27FC236}">
                <a16:creationId xmlns:a16="http://schemas.microsoft.com/office/drawing/2014/main" id="{9AC05FDA-40FE-E146-B87D-47DA6BDF18C6}"/>
              </a:ext>
            </a:extLst>
          </p:cNvPr>
          <p:cNvSpPr>
            <a:spLocks noGrp="1"/>
          </p:cNvSpPr>
          <p:nvPr>
            <p:ph type="pic" sz="quarter" idx="14"/>
          </p:nvPr>
        </p:nvSpPr>
        <p:spPr>
          <a:xfrm>
            <a:off x="7295858" y="1816793"/>
            <a:ext cx="1510308" cy="1510308"/>
          </a:xfrm>
          <a:solidFill>
            <a:schemeClr val="accent6"/>
          </a:solidFill>
        </p:spPr>
        <p:txBody>
          <a:bodyPr>
            <a:normAutofit/>
          </a:bodyPr>
          <a:lstStyle>
            <a:lvl1pPr marL="0" indent="0" algn="ctr">
              <a:buNone/>
              <a:defRPr sz="600">
                <a:solidFill>
                  <a:schemeClr val="tx2"/>
                </a:solidFill>
                <a:latin typeface="Barlow" pitchFamily="2" charset="77"/>
              </a:defRPr>
            </a:lvl1pPr>
          </a:lstStyle>
          <a:p>
            <a:endParaRPr lang="en-RU"/>
          </a:p>
        </p:txBody>
      </p:sp>
    </p:spTree>
    <p:extLst>
      <p:ext uri="{BB962C8B-B14F-4D97-AF65-F5344CB8AC3E}">
        <p14:creationId xmlns:p14="http://schemas.microsoft.com/office/powerpoint/2010/main" val="3362020445"/>
      </p:ext>
    </p:extLst>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D5AC8B-DA40-4A3D-A838-08AC11BBDB15}"/>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00FDA591-9ED7-42A3-80D5-CE17CE05C76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A0460FC-3AE4-48F6-8F41-68B6350318D5}"/>
              </a:ext>
            </a:extLst>
          </p:cNvPr>
          <p:cNvSpPr>
            <a:spLocks noGrp="1"/>
          </p:cNvSpPr>
          <p:nvPr>
            <p:ph type="sldNum" sz="quarter" idx="12"/>
          </p:nvPr>
        </p:nvSpPr>
        <p:spPr/>
        <p:txBody>
          <a:bodyPr/>
          <a:lstStyle/>
          <a:p>
            <a:fld id="{18E44671-8511-4133-9E1E-941539FA84A2}" type="slidenum">
              <a:rPr lang="en-IN" smtClean="0"/>
              <a:t>‹#›</a:t>
            </a:fld>
            <a:endParaRPr lang="en-IN"/>
          </a:p>
        </p:txBody>
      </p:sp>
    </p:spTree>
    <p:extLst>
      <p:ext uri="{BB962C8B-B14F-4D97-AF65-F5344CB8AC3E}">
        <p14:creationId xmlns:p14="http://schemas.microsoft.com/office/powerpoint/2010/main" val="1438734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2 Purpl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cxnSp>
        <p:nvCxnSpPr>
          <p:cNvPr id="5" name="Straight Connector 4"/>
          <p:cNvCxnSpPr/>
          <p:nvPr userDrawn="1"/>
        </p:nvCxnSpPr>
        <p:spPr>
          <a:xfrm>
            <a:off x="469370" y="4887834"/>
            <a:ext cx="2626255" cy="0"/>
          </a:xfrm>
          <a:prstGeom prst="line">
            <a:avLst/>
          </a:prstGeom>
          <a:ln w="19050" cap="rnd">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7" name="Title 13"/>
          <p:cNvSpPr>
            <a:spLocks noGrp="1"/>
          </p:cNvSpPr>
          <p:nvPr>
            <p:ph type="title" hasCustomPrompt="1"/>
          </p:nvPr>
        </p:nvSpPr>
        <p:spPr>
          <a:xfrm>
            <a:off x="468313" y="2619375"/>
            <a:ext cx="8207372" cy="1569556"/>
          </a:xfrm>
          <a:prstGeom prst="rect">
            <a:avLst/>
          </a:prstGeom>
        </p:spPr>
        <p:txBody>
          <a:bodyPr vert="horz" lIns="0" rIns="0"/>
          <a:lstStyle>
            <a:lvl1pPr algn="l" rtl="0">
              <a:lnSpc>
                <a:spcPts val="3400"/>
              </a:lnSpc>
              <a:defRPr sz="3000" b="1">
                <a:solidFill>
                  <a:srgbClr val="FFFFFF"/>
                </a:solidFill>
                <a:latin typeface="+mn-lt"/>
              </a:defRPr>
            </a:lvl1pPr>
          </a:lstStyle>
          <a:p>
            <a:pPr rtl="0">
              <a:lnSpc>
                <a:spcPts val="3400"/>
              </a:lnSpc>
            </a:pPr>
            <a:r>
              <a:rPr lang="en-US" dirty="0"/>
              <a:t>Click here to add title</a:t>
            </a:r>
            <a:br>
              <a:rPr lang="en-US" dirty="0"/>
            </a:br>
            <a:r>
              <a:rPr lang="en-US" dirty="0"/>
              <a:t>on two decks</a:t>
            </a:r>
          </a:p>
        </p:txBody>
      </p:sp>
      <p:sp>
        <p:nvSpPr>
          <p:cNvPr id="8" name="Text Placeholder 3"/>
          <p:cNvSpPr>
            <a:spLocks noGrp="1"/>
          </p:cNvSpPr>
          <p:nvPr>
            <p:ph type="body" sz="quarter" idx="13" hasCustomPrompt="1"/>
          </p:nvPr>
        </p:nvSpPr>
        <p:spPr>
          <a:xfrm>
            <a:off x="468313" y="1203324"/>
            <a:ext cx="8207375" cy="639445"/>
          </a:xfrm>
          <a:prstGeom prst="rect">
            <a:avLst/>
          </a:prstGeom>
        </p:spPr>
        <p:txBody>
          <a:bodyPr vert="horz" lIns="0" tIns="0" rIns="0" bIns="0" anchor="b" anchorCtr="0"/>
          <a:lstStyle>
            <a:lvl1pPr marL="0" indent="0">
              <a:lnSpc>
                <a:spcPts val="4000"/>
              </a:lnSpc>
              <a:spcBef>
                <a:spcPts val="0"/>
              </a:spcBef>
              <a:buNone/>
              <a:defRPr sz="3600" b="1">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title style</a:t>
            </a:r>
          </a:p>
        </p:txBody>
      </p:sp>
      <p:sp>
        <p:nvSpPr>
          <p:cNvPr id="9" name="Copyright"/>
          <p:cNvSpPr txBox="1"/>
          <p:nvPr userDrawn="1"/>
        </p:nvSpPr>
        <p:spPr>
          <a:xfrm>
            <a:off x="656201" y="4905628"/>
            <a:ext cx="2411875" cy="184666"/>
          </a:xfrm>
          <a:prstGeom prst="rect">
            <a:avLst/>
          </a:prstGeom>
          <a:noFill/>
        </p:spPr>
        <p:txBody>
          <a:bodyPr wrap="square" lIns="0" rIns="0" rtlCol="0" anchor="ctr" anchorCtr="0">
            <a:noAutofit/>
          </a:bodyPr>
          <a:lstStyle/>
          <a:p>
            <a:pPr algn="l"/>
            <a:r>
              <a:rPr lang="en-US" sz="600">
                <a:solidFill>
                  <a:schemeClr val="bg1"/>
                </a:solidFill>
              </a:rPr>
              <a:t>©2021 Grant Thornton India LLP. All rights reserved.</a:t>
            </a:r>
            <a:endParaRPr lang="en-US" sz="600" dirty="0">
              <a:solidFill>
                <a:schemeClr val="bg1"/>
              </a:solidFill>
            </a:endParaRPr>
          </a:p>
        </p:txBody>
      </p:sp>
      <p:sp>
        <p:nvSpPr>
          <p:cNvPr id="6" name="Slide Number Placeholder 5"/>
          <p:cNvSpPr>
            <a:spLocks noGrp="1"/>
          </p:cNvSpPr>
          <p:nvPr>
            <p:ph type="sldNum" sz="quarter" idx="14"/>
          </p:nvPr>
        </p:nvSpPr>
        <p:spPr/>
        <p:txBody>
          <a:bodyPr/>
          <a:lstStyle>
            <a:lvl1pPr algn="l">
              <a:defRPr/>
            </a:lvl1pPr>
          </a:lstStyle>
          <a:p>
            <a:fld id="{2FF48407-9AE9-463E-9826-84A5E1C60740}" type="slidenum">
              <a:rPr lang="en-GB" smtClean="0"/>
              <a:pPr/>
              <a:t>‹#›</a:t>
            </a:fld>
            <a:endParaRPr lang="en-GB" dirty="0"/>
          </a:p>
        </p:txBody>
      </p:sp>
    </p:spTree>
    <p:extLst>
      <p:ext uri="{BB962C8B-B14F-4D97-AF65-F5344CB8AC3E}">
        <p14:creationId xmlns:p14="http://schemas.microsoft.com/office/powerpoint/2010/main" val="77102001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Title and Photo">
    <p:spTree>
      <p:nvGrpSpPr>
        <p:cNvPr id="1" name=""/>
        <p:cNvGrpSpPr/>
        <p:nvPr/>
      </p:nvGrpSpPr>
      <p:grpSpPr>
        <a:xfrm>
          <a:off x="0" y="0"/>
          <a:ext cx="0" cy="0"/>
          <a:chOff x="0" y="0"/>
          <a:chExt cx="0" cy="0"/>
        </a:xfrm>
      </p:grpSpPr>
      <p:sp>
        <p:nvSpPr>
          <p:cNvPr id="3" name="Text Placeholder 21"/>
          <p:cNvSpPr>
            <a:spLocks noGrp="1"/>
          </p:cNvSpPr>
          <p:nvPr>
            <p:ph type="body" sz="quarter" idx="10" hasCustomPrompt="1"/>
          </p:nvPr>
        </p:nvSpPr>
        <p:spPr>
          <a:xfrm>
            <a:off x="470699" y="3307079"/>
            <a:ext cx="4029864" cy="367445"/>
          </a:xfrm>
          <a:prstGeom prst="rect">
            <a:avLst/>
          </a:prstGeom>
        </p:spPr>
        <p:txBody>
          <a:bodyPr vert="horz" lIns="0"/>
          <a:lstStyle>
            <a:lvl1pPr marL="0" indent="0">
              <a:buNone/>
              <a:defRPr sz="2000" b="1">
                <a:solidFill>
                  <a:srgbClr val="00A7B5"/>
                </a:solidFill>
              </a:defRPr>
            </a:lvl1pPr>
          </a:lstStyle>
          <a:p>
            <a:pPr lvl="0"/>
            <a:r>
              <a:rPr lang="en-US" dirty="0"/>
              <a:t>Click to add name</a:t>
            </a:r>
          </a:p>
        </p:txBody>
      </p:sp>
      <p:sp>
        <p:nvSpPr>
          <p:cNvPr id="4" name="Text Placeholder 21"/>
          <p:cNvSpPr>
            <a:spLocks noGrp="1"/>
          </p:cNvSpPr>
          <p:nvPr>
            <p:ph type="body" sz="quarter" idx="11" hasCustomPrompt="1"/>
          </p:nvPr>
        </p:nvSpPr>
        <p:spPr>
          <a:xfrm>
            <a:off x="468313" y="3718560"/>
            <a:ext cx="4032250" cy="399414"/>
          </a:xfrm>
          <a:prstGeom prst="rect">
            <a:avLst/>
          </a:prstGeom>
        </p:spPr>
        <p:txBody>
          <a:bodyPr vert="horz" lIns="0"/>
          <a:lstStyle>
            <a:lvl1pPr marL="0" indent="0">
              <a:buNone/>
              <a:defRPr sz="1800" baseline="0">
                <a:solidFill>
                  <a:srgbClr val="00A7B5"/>
                </a:solidFill>
              </a:defRPr>
            </a:lvl1pPr>
          </a:lstStyle>
          <a:p>
            <a:pPr lvl="0"/>
            <a:r>
              <a:rPr lang="en-US" dirty="0"/>
              <a:t>Click to add position or firm</a:t>
            </a:r>
          </a:p>
        </p:txBody>
      </p:sp>
      <p:sp>
        <p:nvSpPr>
          <p:cNvPr id="5" name="Picture Placeholder 2"/>
          <p:cNvSpPr>
            <a:spLocks noGrp="1"/>
          </p:cNvSpPr>
          <p:nvPr>
            <p:ph type="pic" idx="1" hasCustomPrompt="1"/>
          </p:nvPr>
        </p:nvSpPr>
        <p:spPr>
          <a:xfrm>
            <a:off x="4679950" y="1023938"/>
            <a:ext cx="4464050" cy="4119561"/>
          </a:xfrm>
          <a:prstGeom prst="rect">
            <a:avLst/>
          </a:prstGeom>
        </p:spPr>
        <p:txBody>
          <a:bodyPr lIns="0" tIns="0" rIns="0" bIns="0" anchor="ctr" anchorCtr="1"/>
          <a:lstStyle>
            <a:lvl1pPr marL="0" indent="0">
              <a:buNone/>
              <a:defRPr sz="1300" baseline="0">
                <a:solidFill>
                  <a:srgbClr val="00A7B5"/>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illustration</a:t>
            </a:r>
          </a:p>
        </p:txBody>
      </p:sp>
      <p:sp>
        <p:nvSpPr>
          <p:cNvPr id="6" name="Text Placeholder 3"/>
          <p:cNvSpPr>
            <a:spLocks noGrp="1"/>
          </p:cNvSpPr>
          <p:nvPr>
            <p:ph type="body" sz="quarter" idx="13" hasCustomPrompt="1"/>
          </p:nvPr>
        </p:nvSpPr>
        <p:spPr>
          <a:xfrm>
            <a:off x="474619" y="1359602"/>
            <a:ext cx="4025944" cy="1140712"/>
          </a:xfrm>
          <a:prstGeom prst="rect">
            <a:avLst/>
          </a:prstGeom>
        </p:spPr>
        <p:txBody>
          <a:bodyPr vert="horz" lIns="0" tIns="0" rIns="0" bIns="0"/>
          <a:lstStyle>
            <a:lvl1pPr marL="0" indent="0">
              <a:lnSpc>
                <a:spcPts val="4000"/>
              </a:lnSpc>
              <a:spcBef>
                <a:spcPts val="0"/>
              </a:spcBef>
              <a:buNone/>
              <a:defRPr sz="3000" b="1">
                <a:solidFill>
                  <a:srgbClr val="4F2D7F"/>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here to add </a:t>
            </a:r>
            <a:br>
              <a:rPr lang="en-US" dirty="0"/>
            </a:br>
            <a:r>
              <a:rPr lang="en-US" dirty="0"/>
              <a:t>title on this slide</a:t>
            </a:r>
          </a:p>
        </p:txBody>
      </p:sp>
      <p:sp>
        <p:nvSpPr>
          <p:cNvPr id="7" name="Copyright"/>
          <p:cNvSpPr txBox="1"/>
          <p:nvPr userDrawn="1"/>
        </p:nvSpPr>
        <p:spPr>
          <a:xfrm>
            <a:off x="471996" y="4905628"/>
            <a:ext cx="2411875" cy="184666"/>
          </a:xfrm>
          <a:prstGeom prst="rect">
            <a:avLst/>
          </a:prstGeom>
          <a:noFill/>
        </p:spPr>
        <p:txBody>
          <a:bodyPr wrap="square" lIns="0" rIns="0" rtlCol="0" anchor="ctr" anchorCtr="0">
            <a:noAutofit/>
          </a:bodyPr>
          <a:lstStyle/>
          <a:p>
            <a:pPr algn="l"/>
            <a:r>
              <a:rPr lang="en-US" sz="600">
                <a:solidFill>
                  <a:schemeClr val="tx1"/>
                </a:solidFill>
              </a:rPr>
              <a:t>©2020 Grant Thornton India LLP. All rights reserved.</a:t>
            </a:r>
            <a:endParaRPr lang="en-GB" sz="600" dirty="0">
              <a:solidFill>
                <a:schemeClr val="tx1"/>
              </a:solidFill>
            </a:endParaRPr>
          </a:p>
        </p:txBody>
      </p:sp>
      <p:cxnSp>
        <p:nvCxnSpPr>
          <p:cNvPr id="8" name="Straight Connector 7"/>
          <p:cNvCxnSpPr/>
          <p:nvPr userDrawn="1"/>
        </p:nvCxnSpPr>
        <p:spPr>
          <a:xfrm>
            <a:off x="469370" y="4887834"/>
            <a:ext cx="2626255" cy="0"/>
          </a:xfrm>
          <a:prstGeom prst="line">
            <a:avLst/>
          </a:prstGeom>
          <a:ln w="19050" cap="rnd">
            <a:solidFill>
              <a:srgbClr val="4F2D7F"/>
            </a:solidFill>
          </a:ln>
          <a:effectLst/>
        </p:spPr>
        <p:style>
          <a:lnRef idx="2">
            <a:schemeClr val="accent1"/>
          </a:lnRef>
          <a:fillRef idx="0">
            <a:schemeClr val="accent1"/>
          </a:fillRef>
          <a:effectRef idx="1">
            <a:schemeClr val="accent1"/>
          </a:effectRef>
          <a:fontRef idx="minor">
            <a:schemeClr val="tx1"/>
          </a:fontRef>
        </p:style>
      </p:cxnSp>
      <p:pic>
        <p:nvPicPr>
          <p:cNvPr id="13" name="GTLogoNoTag" hidden="1">
            <a:extLst>
              <a:ext uri="{FF2B5EF4-FFF2-40B4-BE49-F238E27FC236}">
                <a16:creationId xmlns:a16="http://schemas.microsoft.com/office/drawing/2014/main" id="{079B74A2-711F-4356-B454-56CFD65621AB}"/>
              </a:ext>
            </a:extLst>
          </p:cNvPr>
          <p:cNvPicPr>
            <a:picLocks noChangeAspect="1"/>
          </p:cNvPicPr>
          <p:nvPr userDrawn="1"/>
        </p:nvPicPr>
        <p:blipFill>
          <a:blip r:embed="rId2"/>
          <a:stretch>
            <a:fillRect/>
          </a:stretch>
        </p:blipFill>
        <p:spPr>
          <a:xfrm>
            <a:off x="449366" y="426050"/>
            <a:ext cx="1961941" cy="638130"/>
          </a:xfrm>
          <a:prstGeom prst="rect">
            <a:avLst/>
          </a:prstGeom>
        </p:spPr>
      </p:pic>
      <p:sp>
        <p:nvSpPr>
          <p:cNvPr id="10" name="Rectangle 9">
            <a:extLst>
              <a:ext uri="{FF2B5EF4-FFF2-40B4-BE49-F238E27FC236}">
                <a16:creationId xmlns:a16="http://schemas.microsoft.com/office/drawing/2014/main" id="{A45681E2-1278-4F58-89D6-6AF51E9E542C}"/>
              </a:ext>
            </a:extLst>
          </p:cNvPr>
          <p:cNvSpPr/>
          <p:nvPr userDrawn="1"/>
        </p:nvSpPr>
        <p:spPr>
          <a:xfrm>
            <a:off x="9220200" y="0"/>
            <a:ext cx="1466850" cy="1754293"/>
          </a:xfrm>
          <a:prstGeom prst="rect">
            <a:avLst/>
          </a:prstGeom>
          <a:solidFill>
            <a:schemeClr val="bg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l">
              <a:spcAft>
                <a:spcPts val="600"/>
              </a:spcAft>
            </a:pPr>
            <a:r>
              <a:rPr lang="en-GB" sz="800" b="1" dirty="0"/>
              <a:t>ILLUSTRATION </a:t>
            </a:r>
            <a:br>
              <a:rPr lang="en-GB" sz="800" b="1" dirty="0"/>
            </a:br>
            <a:r>
              <a:rPr lang="en-GB" sz="800" b="1" dirty="0"/>
              <a:t>COVER OPTION </a:t>
            </a:r>
          </a:p>
          <a:p>
            <a:pPr algn="l">
              <a:spcAft>
                <a:spcPts val="600"/>
              </a:spcAft>
            </a:pPr>
            <a:r>
              <a:rPr lang="en-GB" sz="800" dirty="0"/>
              <a:t>To insert an illustration click on the image frame and then insert your illustration using the </a:t>
            </a:r>
            <a:r>
              <a:rPr lang="en-GB" sz="800" dirty="0" err="1"/>
              <a:t>BrandCentral</a:t>
            </a:r>
            <a:r>
              <a:rPr lang="en-GB" sz="800" dirty="0"/>
              <a:t> button on your toolbar. To scale, crop and move the illustration, right click and choose the crop tool. You can now scale and move the illustration to the desired position.</a:t>
            </a:r>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42199" y="468323"/>
            <a:ext cx="1233151" cy="338061"/>
          </a:xfrm>
          <a:prstGeom prst="rect">
            <a:avLst/>
          </a:prstGeom>
        </p:spPr>
      </p:pic>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49366" y="453451"/>
            <a:ext cx="2130322" cy="396676"/>
          </a:xfrm>
          <a:prstGeom prst="rect">
            <a:avLst/>
          </a:prstGeom>
        </p:spPr>
      </p:pic>
    </p:spTree>
    <p:extLst>
      <p:ext uri="{BB962C8B-B14F-4D97-AF65-F5344CB8AC3E}">
        <p14:creationId xmlns:p14="http://schemas.microsoft.com/office/powerpoint/2010/main" val="40193375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Title and Curved Photo">
    <p:spTree>
      <p:nvGrpSpPr>
        <p:cNvPr id="1" name=""/>
        <p:cNvGrpSpPr/>
        <p:nvPr/>
      </p:nvGrpSpPr>
      <p:grpSpPr>
        <a:xfrm>
          <a:off x="0" y="0"/>
          <a:ext cx="0" cy="0"/>
          <a:chOff x="0" y="0"/>
          <a:chExt cx="0" cy="0"/>
        </a:xfrm>
      </p:grpSpPr>
      <p:sp>
        <p:nvSpPr>
          <p:cNvPr id="3" name="Picture Placeholder 14"/>
          <p:cNvSpPr>
            <a:spLocks noGrp="1"/>
          </p:cNvSpPr>
          <p:nvPr>
            <p:ph type="pic" sz="quarter" idx="12" hasCustomPrompt="1"/>
          </p:nvPr>
        </p:nvSpPr>
        <p:spPr>
          <a:xfrm>
            <a:off x="4463820" y="1203325"/>
            <a:ext cx="4680181" cy="3940175"/>
          </a:xfrm>
          <a:custGeom>
            <a:avLst/>
            <a:gdLst>
              <a:gd name="connsiteX0" fmla="*/ 0 w 5751512"/>
              <a:gd name="connsiteY0" fmla="*/ 0 h 3946525"/>
              <a:gd name="connsiteX1" fmla="*/ 5751512 w 5751512"/>
              <a:gd name="connsiteY1" fmla="*/ 0 h 3946525"/>
              <a:gd name="connsiteX2" fmla="*/ 5751512 w 5751512"/>
              <a:gd name="connsiteY2" fmla="*/ 3946525 h 3946525"/>
              <a:gd name="connsiteX3" fmla="*/ 0 w 5751512"/>
              <a:gd name="connsiteY3" fmla="*/ 3946525 h 3946525"/>
              <a:gd name="connsiteX4" fmla="*/ 0 w 5751512"/>
              <a:gd name="connsiteY4" fmla="*/ 0 h 3946525"/>
              <a:gd name="connsiteX0" fmla="*/ 3038929 w 5751512"/>
              <a:gd name="connsiteY0" fmla="*/ 145143 h 3946525"/>
              <a:gd name="connsiteX1" fmla="*/ 5751512 w 5751512"/>
              <a:gd name="connsiteY1" fmla="*/ 0 h 3946525"/>
              <a:gd name="connsiteX2" fmla="*/ 5751512 w 5751512"/>
              <a:gd name="connsiteY2" fmla="*/ 3946525 h 3946525"/>
              <a:gd name="connsiteX3" fmla="*/ 0 w 5751512"/>
              <a:gd name="connsiteY3" fmla="*/ 3946525 h 3946525"/>
              <a:gd name="connsiteX4" fmla="*/ 3038929 w 5751512"/>
              <a:gd name="connsiteY4" fmla="*/ 145143 h 3946525"/>
              <a:gd name="connsiteX0" fmla="*/ 3038929 w 5751512"/>
              <a:gd name="connsiteY0" fmla="*/ 145143 h 3946525"/>
              <a:gd name="connsiteX1" fmla="*/ 5751512 w 5751512"/>
              <a:gd name="connsiteY1" fmla="*/ 0 h 3946525"/>
              <a:gd name="connsiteX2" fmla="*/ 5751512 w 5751512"/>
              <a:gd name="connsiteY2" fmla="*/ 3946525 h 3946525"/>
              <a:gd name="connsiteX3" fmla="*/ 0 w 5751512"/>
              <a:gd name="connsiteY3" fmla="*/ 3946525 h 3946525"/>
              <a:gd name="connsiteX4" fmla="*/ 3038929 w 5751512"/>
              <a:gd name="connsiteY4" fmla="*/ 145143 h 3946525"/>
              <a:gd name="connsiteX0" fmla="*/ 3185476 w 5898059"/>
              <a:gd name="connsiteY0" fmla="*/ 145143 h 3946525"/>
              <a:gd name="connsiteX1" fmla="*/ 5898059 w 5898059"/>
              <a:gd name="connsiteY1" fmla="*/ 0 h 3946525"/>
              <a:gd name="connsiteX2" fmla="*/ 5898059 w 5898059"/>
              <a:gd name="connsiteY2" fmla="*/ 3946525 h 3946525"/>
              <a:gd name="connsiteX3" fmla="*/ 146547 w 5898059"/>
              <a:gd name="connsiteY3" fmla="*/ 3946525 h 3946525"/>
              <a:gd name="connsiteX4" fmla="*/ 3185476 w 5898059"/>
              <a:gd name="connsiteY4" fmla="*/ 145143 h 3946525"/>
              <a:gd name="connsiteX0" fmla="*/ 4670912 w 5779285"/>
              <a:gd name="connsiteY0" fmla="*/ 53092 h 3946525"/>
              <a:gd name="connsiteX1" fmla="*/ 5779285 w 5779285"/>
              <a:gd name="connsiteY1" fmla="*/ 0 h 3946525"/>
              <a:gd name="connsiteX2" fmla="*/ 5779285 w 5779285"/>
              <a:gd name="connsiteY2" fmla="*/ 3946525 h 3946525"/>
              <a:gd name="connsiteX3" fmla="*/ 27773 w 5779285"/>
              <a:gd name="connsiteY3" fmla="*/ 3946525 h 3946525"/>
              <a:gd name="connsiteX4" fmla="*/ 4670912 w 5779285"/>
              <a:gd name="connsiteY4" fmla="*/ 53092 h 3946525"/>
              <a:gd name="connsiteX0" fmla="*/ 4661785 w 5770158"/>
              <a:gd name="connsiteY0" fmla="*/ 53092 h 3946525"/>
              <a:gd name="connsiteX1" fmla="*/ 5770158 w 5770158"/>
              <a:gd name="connsiteY1" fmla="*/ 0 h 3946525"/>
              <a:gd name="connsiteX2" fmla="*/ 5770158 w 5770158"/>
              <a:gd name="connsiteY2" fmla="*/ 3946525 h 3946525"/>
              <a:gd name="connsiteX3" fmla="*/ 18646 w 5770158"/>
              <a:gd name="connsiteY3" fmla="*/ 3946525 h 3946525"/>
              <a:gd name="connsiteX4" fmla="*/ 4661785 w 5770158"/>
              <a:gd name="connsiteY4" fmla="*/ 53092 h 3946525"/>
              <a:gd name="connsiteX0" fmla="*/ 4357352 w 5465725"/>
              <a:gd name="connsiteY0" fmla="*/ 53092 h 3946525"/>
              <a:gd name="connsiteX1" fmla="*/ 5465725 w 5465725"/>
              <a:gd name="connsiteY1" fmla="*/ 0 h 3946525"/>
              <a:gd name="connsiteX2" fmla="*/ 5465725 w 5465725"/>
              <a:gd name="connsiteY2" fmla="*/ 3946525 h 3946525"/>
              <a:gd name="connsiteX3" fmla="*/ 21686 w 5465725"/>
              <a:gd name="connsiteY3" fmla="*/ 3936297 h 3946525"/>
              <a:gd name="connsiteX4" fmla="*/ 4357352 w 5465725"/>
              <a:gd name="connsiteY4" fmla="*/ 53092 h 3946525"/>
              <a:gd name="connsiteX0" fmla="*/ 4337247 w 5445620"/>
              <a:gd name="connsiteY0" fmla="*/ 53092 h 3946525"/>
              <a:gd name="connsiteX1" fmla="*/ 5445620 w 5445620"/>
              <a:gd name="connsiteY1" fmla="*/ 0 h 3946525"/>
              <a:gd name="connsiteX2" fmla="*/ 5445620 w 5445620"/>
              <a:gd name="connsiteY2" fmla="*/ 3946525 h 3946525"/>
              <a:gd name="connsiteX3" fmla="*/ 1581 w 5445620"/>
              <a:gd name="connsiteY3" fmla="*/ 3936297 h 3946525"/>
              <a:gd name="connsiteX4" fmla="*/ 4337247 w 5445620"/>
              <a:gd name="connsiteY4" fmla="*/ 53092 h 3946525"/>
              <a:gd name="connsiteX0" fmla="*/ 5432791 w 5444953"/>
              <a:gd name="connsiteY0" fmla="*/ 12179 h 3946525"/>
              <a:gd name="connsiteX1" fmla="*/ 5444953 w 5444953"/>
              <a:gd name="connsiteY1" fmla="*/ 0 h 3946525"/>
              <a:gd name="connsiteX2" fmla="*/ 5444953 w 5444953"/>
              <a:gd name="connsiteY2" fmla="*/ 3946525 h 3946525"/>
              <a:gd name="connsiteX3" fmla="*/ 914 w 5444953"/>
              <a:gd name="connsiteY3" fmla="*/ 3936297 h 3946525"/>
              <a:gd name="connsiteX4" fmla="*/ 5432791 w 5444953"/>
              <a:gd name="connsiteY4" fmla="*/ 12179 h 3946525"/>
              <a:gd name="connsiteX0" fmla="*/ 5433450 w 5445612"/>
              <a:gd name="connsiteY0" fmla="*/ 12179 h 3946525"/>
              <a:gd name="connsiteX1" fmla="*/ 5445612 w 5445612"/>
              <a:gd name="connsiteY1" fmla="*/ 0 h 3946525"/>
              <a:gd name="connsiteX2" fmla="*/ 5445612 w 5445612"/>
              <a:gd name="connsiteY2" fmla="*/ 3946525 h 3946525"/>
              <a:gd name="connsiteX3" fmla="*/ 1573 w 5445612"/>
              <a:gd name="connsiteY3" fmla="*/ 3936297 h 3946525"/>
              <a:gd name="connsiteX4" fmla="*/ 5433450 w 5445612"/>
              <a:gd name="connsiteY4" fmla="*/ 12179 h 3946525"/>
              <a:gd name="connsiteX0" fmla="*/ 5380034 w 5392196"/>
              <a:gd name="connsiteY0" fmla="*/ 12179 h 3946525"/>
              <a:gd name="connsiteX1" fmla="*/ 5392196 w 5392196"/>
              <a:gd name="connsiteY1" fmla="*/ 0 h 3946525"/>
              <a:gd name="connsiteX2" fmla="*/ 5392196 w 5392196"/>
              <a:gd name="connsiteY2" fmla="*/ 3946525 h 3946525"/>
              <a:gd name="connsiteX3" fmla="*/ 1631 w 5392196"/>
              <a:gd name="connsiteY3" fmla="*/ 3721509 h 3946525"/>
              <a:gd name="connsiteX4" fmla="*/ 5380034 w 5392196"/>
              <a:gd name="connsiteY4" fmla="*/ 12179 h 3946525"/>
              <a:gd name="connsiteX0" fmla="*/ 5420095 w 5432257"/>
              <a:gd name="connsiteY0" fmla="*/ 12179 h 3946525"/>
              <a:gd name="connsiteX1" fmla="*/ 5432257 w 5432257"/>
              <a:gd name="connsiteY1" fmla="*/ 0 h 3946525"/>
              <a:gd name="connsiteX2" fmla="*/ 5432257 w 5432257"/>
              <a:gd name="connsiteY2" fmla="*/ 3946525 h 3946525"/>
              <a:gd name="connsiteX3" fmla="*/ 1587 w 5432257"/>
              <a:gd name="connsiteY3" fmla="*/ 3946525 h 3946525"/>
              <a:gd name="connsiteX4" fmla="*/ 5420095 w 5432257"/>
              <a:gd name="connsiteY4" fmla="*/ 12179 h 3946525"/>
              <a:gd name="connsiteX0" fmla="*/ 5420095 w 5432257"/>
              <a:gd name="connsiteY0" fmla="*/ 12179 h 3946525"/>
              <a:gd name="connsiteX1" fmla="*/ 5432257 w 5432257"/>
              <a:gd name="connsiteY1" fmla="*/ 0 h 3946525"/>
              <a:gd name="connsiteX2" fmla="*/ 5432257 w 5432257"/>
              <a:gd name="connsiteY2" fmla="*/ 3946525 h 3946525"/>
              <a:gd name="connsiteX3" fmla="*/ 1587 w 5432257"/>
              <a:gd name="connsiteY3" fmla="*/ 3946525 h 3946525"/>
              <a:gd name="connsiteX4" fmla="*/ 5420095 w 5432257"/>
              <a:gd name="connsiteY4" fmla="*/ 12179 h 3946525"/>
              <a:gd name="connsiteX0" fmla="*/ 5420024 w 5432186"/>
              <a:gd name="connsiteY0" fmla="*/ 12179 h 3946525"/>
              <a:gd name="connsiteX1" fmla="*/ 5432186 w 5432186"/>
              <a:gd name="connsiteY1" fmla="*/ 0 h 3946525"/>
              <a:gd name="connsiteX2" fmla="*/ 5432186 w 5432186"/>
              <a:gd name="connsiteY2" fmla="*/ 3946525 h 3946525"/>
              <a:gd name="connsiteX3" fmla="*/ 1516 w 5432186"/>
              <a:gd name="connsiteY3" fmla="*/ 3946525 h 3946525"/>
              <a:gd name="connsiteX4" fmla="*/ 5420024 w 5432186"/>
              <a:gd name="connsiteY4" fmla="*/ 12179 h 3946525"/>
              <a:gd name="connsiteX0" fmla="*/ 5464554 w 5476716"/>
              <a:gd name="connsiteY0" fmla="*/ 12179 h 3946525"/>
              <a:gd name="connsiteX1" fmla="*/ 5476716 w 5476716"/>
              <a:gd name="connsiteY1" fmla="*/ 0 h 3946525"/>
              <a:gd name="connsiteX2" fmla="*/ 5476716 w 5476716"/>
              <a:gd name="connsiteY2" fmla="*/ 3946525 h 3946525"/>
              <a:gd name="connsiteX3" fmla="*/ 1474 w 5476716"/>
              <a:gd name="connsiteY3" fmla="*/ 3946525 h 3946525"/>
              <a:gd name="connsiteX4" fmla="*/ 5464554 w 5476716"/>
              <a:gd name="connsiteY4" fmla="*/ 12179 h 3946525"/>
              <a:gd name="connsiteX0" fmla="*/ 5463080 w 5475242"/>
              <a:gd name="connsiteY0" fmla="*/ 12179 h 3946525"/>
              <a:gd name="connsiteX1" fmla="*/ 5475242 w 5475242"/>
              <a:gd name="connsiteY1" fmla="*/ 0 h 3946525"/>
              <a:gd name="connsiteX2" fmla="*/ 5475242 w 5475242"/>
              <a:gd name="connsiteY2" fmla="*/ 3946525 h 3946525"/>
              <a:gd name="connsiteX3" fmla="*/ 0 w 5475242"/>
              <a:gd name="connsiteY3" fmla="*/ 3946525 h 3946525"/>
              <a:gd name="connsiteX4" fmla="*/ 5463080 w 5475242"/>
              <a:gd name="connsiteY4" fmla="*/ 12179 h 3946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75242" h="3946525">
                <a:moveTo>
                  <a:pt x="5463080" y="12179"/>
                </a:moveTo>
                <a:lnTo>
                  <a:pt x="5475242" y="0"/>
                </a:lnTo>
                <a:lnTo>
                  <a:pt x="5475242" y="3946525"/>
                </a:lnTo>
                <a:lnTo>
                  <a:pt x="0" y="3946525"/>
                </a:lnTo>
                <a:cubicBezTo>
                  <a:pt x="282730" y="2678807"/>
                  <a:pt x="1479627" y="206377"/>
                  <a:pt x="5463080" y="12179"/>
                </a:cubicBezTo>
                <a:close/>
              </a:path>
            </a:pathLst>
          </a:custGeom>
          <a:noFill/>
        </p:spPr>
        <p:txBody>
          <a:bodyPr vert="horz" lIns="0" tIns="0" rIns="0" bIns="0" anchor="ctr" anchorCtr="1"/>
          <a:lstStyle>
            <a:lvl1pPr marL="0" indent="0" algn="r">
              <a:buNone/>
              <a:defRPr sz="1300">
                <a:solidFill>
                  <a:srgbClr val="00A7B5"/>
                </a:solidFill>
              </a:defRPr>
            </a:lvl1pPr>
          </a:lstStyle>
          <a:p>
            <a:r>
              <a:rPr lang="en-US" dirty="0"/>
              <a:t>Click icon to insert photo</a:t>
            </a:r>
          </a:p>
        </p:txBody>
      </p:sp>
      <p:sp>
        <p:nvSpPr>
          <p:cNvPr id="7" name="Copyright"/>
          <p:cNvSpPr txBox="1"/>
          <p:nvPr userDrawn="1"/>
        </p:nvSpPr>
        <p:spPr>
          <a:xfrm>
            <a:off x="471996" y="4905628"/>
            <a:ext cx="2411875" cy="184666"/>
          </a:xfrm>
          <a:prstGeom prst="rect">
            <a:avLst/>
          </a:prstGeom>
          <a:noFill/>
        </p:spPr>
        <p:txBody>
          <a:bodyPr wrap="square" lIns="0" rIns="0" rtlCol="0" anchor="ctr" anchorCtr="0">
            <a:noAutofit/>
          </a:bodyPr>
          <a:lstStyle/>
          <a:p>
            <a:pPr algn="l"/>
            <a:r>
              <a:rPr lang="en-US" sz="600">
                <a:solidFill>
                  <a:schemeClr val="tx1"/>
                </a:solidFill>
              </a:rPr>
              <a:t>©2021 Grant Thornton India LLP. All rights reserved.</a:t>
            </a:r>
            <a:endParaRPr lang="en-US" sz="600" dirty="0">
              <a:solidFill>
                <a:schemeClr val="tx1"/>
              </a:solidFill>
            </a:endParaRPr>
          </a:p>
        </p:txBody>
      </p:sp>
      <p:cxnSp>
        <p:nvCxnSpPr>
          <p:cNvPr id="8" name="Straight Connector 7"/>
          <p:cNvCxnSpPr/>
          <p:nvPr userDrawn="1"/>
        </p:nvCxnSpPr>
        <p:spPr>
          <a:xfrm>
            <a:off x="469370" y="4887834"/>
            <a:ext cx="2626255" cy="0"/>
          </a:xfrm>
          <a:prstGeom prst="line">
            <a:avLst/>
          </a:prstGeom>
          <a:ln w="19050" cap="rnd">
            <a:solidFill>
              <a:srgbClr val="4F2D7F"/>
            </a:solidFill>
          </a:ln>
          <a:effectLst/>
        </p:spPr>
        <p:style>
          <a:lnRef idx="2">
            <a:schemeClr val="accent1"/>
          </a:lnRef>
          <a:fillRef idx="0">
            <a:schemeClr val="accent1"/>
          </a:fillRef>
          <a:effectRef idx="1">
            <a:schemeClr val="accent1"/>
          </a:effectRef>
          <a:fontRef idx="minor">
            <a:schemeClr val="tx1"/>
          </a:fontRef>
        </p:style>
      </p:cxnSp>
      <p:sp>
        <p:nvSpPr>
          <p:cNvPr id="11" name="Text Placeholder 21"/>
          <p:cNvSpPr>
            <a:spLocks noGrp="1"/>
          </p:cNvSpPr>
          <p:nvPr>
            <p:ph type="body" sz="quarter" idx="10" hasCustomPrompt="1"/>
          </p:nvPr>
        </p:nvSpPr>
        <p:spPr>
          <a:xfrm>
            <a:off x="470699" y="3307079"/>
            <a:ext cx="4029864" cy="367445"/>
          </a:xfrm>
          <a:prstGeom prst="rect">
            <a:avLst/>
          </a:prstGeom>
        </p:spPr>
        <p:txBody>
          <a:bodyPr vert="horz" lIns="0"/>
          <a:lstStyle>
            <a:lvl1pPr marL="0" indent="0">
              <a:buNone/>
              <a:defRPr sz="2000" b="1">
                <a:solidFill>
                  <a:srgbClr val="00A7B5"/>
                </a:solidFill>
              </a:defRPr>
            </a:lvl1pPr>
          </a:lstStyle>
          <a:p>
            <a:pPr lvl="0"/>
            <a:r>
              <a:rPr lang="en-US" dirty="0"/>
              <a:t>Click to add name</a:t>
            </a:r>
          </a:p>
        </p:txBody>
      </p:sp>
      <p:sp>
        <p:nvSpPr>
          <p:cNvPr id="12" name="Text Placeholder 21"/>
          <p:cNvSpPr>
            <a:spLocks noGrp="1"/>
          </p:cNvSpPr>
          <p:nvPr>
            <p:ph type="body" sz="quarter" idx="11" hasCustomPrompt="1"/>
          </p:nvPr>
        </p:nvSpPr>
        <p:spPr>
          <a:xfrm>
            <a:off x="468313" y="3718560"/>
            <a:ext cx="4032250" cy="399414"/>
          </a:xfrm>
          <a:prstGeom prst="rect">
            <a:avLst/>
          </a:prstGeom>
        </p:spPr>
        <p:txBody>
          <a:bodyPr vert="horz" lIns="0"/>
          <a:lstStyle>
            <a:lvl1pPr marL="0" indent="0">
              <a:buNone/>
              <a:defRPr sz="1800" baseline="0">
                <a:solidFill>
                  <a:srgbClr val="00A7B5"/>
                </a:solidFill>
              </a:defRPr>
            </a:lvl1pPr>
          </a:lstStyle>
          <a:p>
            <a:pPr lvl="0"/>
            <a:r>
              <a:rPr lang="en-US" dirty="0"/>
              <a:t>Click to add position or firm</a:t>
            </a:r>
          </a:p>
        </p:txBody>
      </p:sp>
      <p:sp>
        <p:nvSpPr>
          <p:cNvPr id="14" name="Text Placeholder 3"/>
          <p:cNvSpPr>
            <a:spLocks noGrp="1"/>
          </p:cNvSpPr>
          <p:nvPr>
            <p:ph type="body" sz="quarter" idx="13" hasCustomPrompt="1"/>
          </p:nvPr>
        </p:nvSpPr>
        <p:spPr>
          <a:xfrm>
            <a:off x="474619" y="1359602"/>
            <a:ext cx="4025944" cy="1140712"/>
          </a:xfrm>
          <a:prstGeom prst="rect">
            <a:avLst/>
          </a:prstGeom>
        </p:spPr>
        <p:txBody>
          <a:bodyPr vert="horz" lIns="0" tIns="0" rIns="0" bIns="0"/>
          <a:lstStyle>
            <a:lvl1pPr marL="0" indent="0">
              <a:lnSpc>
                <a:spcPts val="4000"/>
              </a:lnSpc>
              <a:spcBef>
                <a:spcPts val="0"/>
              </a:spcBef>
              <a:buNone/>
              <a:defRPr sz="3000" b="1">
                <a:solidFill>
                  <a:srgbClr val="4F2D7F"/>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here to add </a:t>
            </a:r>
            <a:br>
              <a:rPr lang="en-US" dirty="0"/>
            </a:br>
            <a:r>
              <a:rPr lang="en-US" dirty="0"/>
              <a:t>title on this slide</a:t>
            </a:r>
          </a:p>
        </p:txBody>
      </p:sp>
      <p:pic>
        <p:nvPicPr>
          <p:cNvPr id="13" name="GTLogoNoTag" hidden="1">
            <a:extLst>
              <a:ext uri="{FF2B5EF4-FFF2-40B4-BE49-F238E27FC236}">
                <a16:creationId xmlns:a16="http://schemas.microsoft.com/office/drawing/2014/main" id="{0DEFB368-B217-4A16-9BFE-6CA85D72D845}"/>
              </a:ext>
            </a:extLst>
          </p:cNvPr>
          <p:cNvPicPr>
            <a:picLocks noChangeAspect="1"/>
          </p:cNvPicPr>
          <p:nvPr userDrawn="1"/>
        </p:nvPicPr>
        <p:blipFill>
          <a:blip r:embed="rId2"/>
          <a:stretch>
            <a:fillRect/>
          </a:stretch>
        </p:blipFill>
        <p:spPr>
          <a:xfrm>
            <a:off x="449366" y="426050"/>
            <a:ext cx="1961941" cy="638130"/>
          </a:xfrm>
          <a:prstGeom prst="rect">
            <a:avLst/>
          </a:prstGeom>
        </p:spPr>
      </p:pic>
      <p:pic>
        <p:nvPicPr>
          <p:cNvPr id="17" name="Picture 1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4619" y="4397229"/>
            <a:ext cx="1233151" cy="338061"/>
          </a:xfrm>
          <a:prstGeom prst="rect">
            <a:avLst/>
          </a:prstGeom>
        </p:spPr>
      </p:pic>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49366" y="453451"/>
            <a:ext cx="2130322" cy="396676"/>
          </a:xfrm>
          <a:prstGeom prst="rect">
            <a:avLst/>
          </a:prstGeom>
        </p:spPr>
      </p:pic>
      <p:pic>
        <p:nvPicPr>
          <p:cNvPr id="15" name="Picture 14">
            <a:extLst>
              <a:ext uri="{FF2B5EF4-FFF2-40B4-BE49-F238E27FC236}">
                <a16:creationId xmlns:a16="http://schemas.microsoft.com/office/drawing/2014/main" id="{44890C59-373B-413A-A5A6-10E25B51E560}"/>
              </a:ext>
            </a:extLst>
          </p:cNvPr>
          <p:cNvPicPr>
            <a:picLocks noChangeAspect="1"/>
          </p:cNvPicPr>
          <p:nvPr userDrawn="1"/>
        </p:nvPicPr>
        <p:blipFill>
          <a:blip r:embed="rId5"/>
          <a:stretch>
            <a:fillRect/>
          </a:stretch>
        </p:blipFill>
        <p:spPr>
          <a:xfrm>
            <a:off x="7082850" y="242671"/>
            <a:ext cx="1592838" cy="796419"/>
          </a:xfrm>
          <a:prstGeom prst="rect">
            <a:avLst/>
          </a:prstGeom>
        </p:spPr>
      </p:pic>
      <p:pic>
        <p:nvPicPr>
          <p:cNvPr id="18" name="Picture Placeholder 10">
            <a:extLst>
              <a:ext uri="{FF2B5EF4-FFF2-40B4-BE49-F238E27FC236}">
                <a16:creationId xmlns:a16="http://schemas.microsoft.com/office/drawing/2014/main" id="{7058D19D-7382-4357-B14F-CFAEA0319610}"/>
              </a:ext>
            </a:extLst>
          </p:cNvPr>
          <p:cNvPicPr>
            <a:picLocks noChangeAspect="1"/>
          </p:cNvPicPr>
          <p:nvPr userDrawn="1"/>
        </p:nvPicPr>
        <p:blipFill>
          <a:blip r:embed="rId6" cstate="screen">
            <a:extLst>
              <a:ext uri="{28A0092B-C50C-407E-A947-70E740481C1C}">
                <a14:useLocalDpi xmlns:a14="http://schemas.microsoft.com/office/drawing/2010/main"/>
              </a:ext>
            </a:extLst>
          </a:blip>
          <a:srcRect l="10408" r="10408"/>
          <a:stretch>
            <a:fillRect/>
          </a:stretch>
        </p:blipFill>
        <p:spPr>
          <a:xfrm>
            <a:off x="4463820" y="1203325"/>
            <a:ext cx="4680181" cy="3940175"/>
          </a:xfrm>
          <a:custGeom>
            <a:avLst/>
            <a:gdLst>
              <a:gd name="connsiteX0" fmla="*/ 0 w 5751512"/>
              <a:gd name="connsiteY0" fmla="*/ 0 h 3946525"/>
              <a:gd name="connsiteX1" fmla="*/ 5751512 w 5751512"/>
              <a:gd name="connsiteY1" fmla="*/ 0 h 3946525"/>
              <a:gd name="connsiteX2" fmla="*/ 5751512 w 5751512"/>
              <a:gd name="connsiteY2" fmla="*/ 3946525 h 3946525"/>
              <a:gd name="connsiteX3" fmla="*/ 0 w 5751512"/>
              <a:gd name="connsiteY3" fmla="*/ 3946525 h 3946525"/>
              <a:gd name="connsiteX4" fmla="*/ 0 w 5751512"/>
              <a:gd name="connsiteY4" fmla="*/ 0 h 3946525"/>
              <a:gd name="connsiteX0" fmla="*/ 3038929 w 5751512"/>
              <a:gd name="connsiteY0" fmla="*/ 145143 h 3946525"/>
              <a:gd name="connsiteX1" fmla="*/ 5751512 w 5751512"/>
              <a:gd name="connsiteY1" fmla="*/ 0 h 3946525"/>
              <a:gd name="connsiteX2" fmla="*/ 5751512 w 5751512"/>
              <a:gd name="connsiteY2" fmla="*/ 3946525 h 3946525"/>
              <a:gd name="connsiteX3" fmla="*/ 0 w 5751512"/>
              <a:gd name="connsiteY3" fmla="*/ 3946525 h 3946525"/>
              <a:gd name="connsiteX4" fmla="*/ 3038929 w 5751512"/>
              <a:gd name="connsiteY4" fmla="*/ 145143 h 3946525"/>
              <a:gd name="connsiteX0" fmla="*/ 3038929 w 5751512"/>
              <a:gd name="connsiteY0" fmla="*/ 145143 h 3946525"/>
              <a:gd name="connsiteX1" fmla="*/ 5751512 w 5751512"/>
              <a:gd name="connsiteY1" fmla="*/ 0 h 3946525"/>
              <a:gd name="connsiteX2" fmla="*/ 5751512 w 5751512"/>
              <a:gd name="connsiteY2" fmla="*/ 3946525 h 3946525"/>
              <a:gd name="connsiteX3" fmla="*/ 0 w 5751512"/>
              <a:gd name="connsiteY3" fmla="*/ 3946525 h 3946525"/>
              <a:gd name="connsiteX4" fmla="*/ 3038929 w 5751512"/>
              <a:gd name="connsiteY4" fmla="*/ 145143 h 3946525"/>
              <a:gd name="connsiteX0" fmla="*/ 3185476 w 5898059"/>
              <a:gd name="connsiteY0" fmla="*/ 145143 h 3946525"/>
              <a:gd name="connsiteX1" fmla="*/ 5898059 w 5898059"/>
              <a:gd name="connsiteY1" fmla="*/ 0 h 3946525"/>
              <a:gd name="connsiteX2" fmla="*/ 5898059 w 5898059"/>
              <a:gd name="connsiteY2" fmla="*/ 3946525 h 3946525"/>
              <a:gd name="connsiteX3" fmla="*/ 146547 w 5898059"/>
              <a:gd name="connsiteY3" fmla="*/ 3946525 h 3946525"/>
              <a:gd name="connsiteX4" fmla="*/ 3185476 w 5898059"/>
              <a:gd name="connsiteY4" fmla="*/ 145143 h 3946525"/>
              <a:gd name="connsiteX0" fmla="*/ 4670912 w 5779285"/>
              <a:gd name="connsiteY0" fmla="*/ 53092 h 3946525"/>
              <a:gd name="connsiteX1" fmla="*/ 5779285 w 5779285"/>
              <a:gd name="connsiteY1" fmla="*/ 0 h 3946525"/>
              <a:gd name="connsiteX2" fmla="*/ 5779285 w 5779285"/>
              <a:gd name="connsiteY2" fmla="*/ 3946525 h 3946525"/>
              <a:gd name="connsiteX3" fmla="*/ 27773 w 5779285"/>
              <a:gd name="connsiteY3" fmla="*/ 3946525 h 3946525"/>
              <a:gd name="connsiteX4" fmla="*/ 4670912 w 5779285"/>
              <a:gd name="connsiteY4" fmla="*/ 53092 h 3946525"/>
              <a:gd name="connsiteX0" fmla="*/ 4661785 w 5770158"/>
              <a:gd name="connsiteY0" fmla="*/ 53092 h 3946525"/>
              <a:gd name="connsiteX1" fmla="*/ 5770158 w 5770158"/>
              <a:gd name="connsiteY1" fmla="*/ 0 h 3946525"/>
              <a:gd name="connsiteX2" fmla="*/ 5770158 w 5770158"/>
              <a:gd name="connsiteY2" fmla="*/ 3946525 h 3946525"/>
              <a:gd name="connsiteX3" fmla="*/ 18646 w 5770158"/>
              <a:gd name="connsiteY3" fmla="*/ 3946525 h 3946525"/>
              <a:gd name="connsiteX4" fmla="*/ 4661785 w 5770158"/>
              <a:gd name="connsiteY4" fmla="*/ 53092 h 3946525"/>
              <a:gd name="connsiteX0" fmla="*/ 4357352 w 5465725"/>
              <a:gd name="connsiteY0" fmla="*/ 53092 h 3946525"/>
              <a:gd name="connsiteX1" fmla="*/ 5465725 w 5465725"/>
              <a:gd name="connsiteY1" fmla="*/ 0 h 3946525"/>
              <a:gd name="connsiteX2" fmla="*/ 5465725 w 5465725"/>
              <a:gd name="connsiteY2" fmla="*/ 3946525 h 3946525"/>
              <a:gd name="connsiteX3" fmla="*/ 21686 w 5465725"/>
              <a:gd name="connsiteY3" fmla="*/ 3936297 h 3946525"/>
              <a:gd name="connsiteX4" fmla="*/ 4357352 w 5465725"/>
              <a:gd name="connsiteY4" fmla="*/ 53092 h 3946525"/>
              <a:gd name="connsiteX0" fmla="*/ 4337247 w 5445620"/>
              <a:gd name="connsiteY0" fmla="*/ 53092 h 3946525"/>
              <a:gd name="connsiteX1" fmla="*/ 5445620 w 5445620"/>
              <a:gd name="connsiteY1" fmla="*/ 0 h 3946525"/>
              <a:gd name="connsiteX2" fmla="*/ 5445620 w 5445620"/>
              <a:gd name="connsiteY2" fmla="*/ 3946525 h 3946525"/>
              <a:gd name="connsiteX3" fmla="*/ 1581 w 5445620"/>
              <a:gd name="connsiteY3" fmla="*/ 3936297 h 3946525"/>
              <a:gd name="connsiteX4" fmla="*/ 4337247 w 5445620"/>
              <a:gd name="connsiteY4" fmla="*/ 53092 h 3946525"/>
              <a:gd name="connsiteX0" fmla="*/ 5432791 w 5444953"/>
              <a:gd name="connsiteY0" fmla="*/ 12179 h 3946525"/>
              <a:gd name="connsiteX1" fmla="*/ 5444953 w 5444953"/>
              <a:gd name="connsiteY1" fmla="*/ 0 h 3946525"/>
              <a:gd name="connsiteX2" fmla="*/ 5444953 w 5444953"/>
              <a:gd name="connsiteY2" fmla="*/ 3946525 h 3946525"/>
              <a:gd name="connsiteX3" fmla="*/ 914 w 5444953"/>
              <a:gd name="connsiteY3" fmla="*/ 3936297 h 3946525"/>
              <a:gd name="connsiteX4" fmla="*/ 5432791 w 5444953"/>
              <a:gd name="connsiteY4" fmla="*/ 12179 h 3946525"/>
              <a:gd name="connsiteX0" fmla="*/ 5433450 w 5445612"/>
              <a:gd name="connsiteY0" fmla="*/ 12179 h 3946525"/>
              <a:gd name="connsiteX1" fmla="*/ 5445612 w 5445612"/>
              <a:gd name="connsiteY1" fmla="*/ 0 h 3946525"/>
              <a:gd name="connsiteX2" fmla="*/ 5445612 w 5445612"/>
              <a:gd name="connsiteY2" fmla="*/ 3946525 h 3946525"/>
              <a:gd name="connsiteX3" fmla="*/ 1573 w 5445612"/>
              <a:gd name="connsiteY3" fmla="*/ 3936297 h 3946525"/>
              <a:gd name="connsiteX4" fmla="*/ 5433450 w 5445612"/>
              <a:gd name="connsiteY4" fmla="*/ 12179 h 3946525"/>
              <a:gd name="connsiteX0" fmla="*/ 5380034 w 5392196"/>
              <a:gd name="connsiteY0" fmla="*/ 12179 h 3946525"/>
              <a:gd name="connsiteX1" fmla="*/ 5392196 w 5392196"/>
              <a:gd name="connsiteY1" fmla="*/ 0 h 3946525"/>
              <a:gd name="connsiteX2" fmla="*/ 5392196 w 5392196"/>
              <a:gd name="connsiteY2" fmla="*/ 3946525 h 3946525"/>
              <a:gd name="connsiteX3" fmla="*/ 1631 w 5392196"/>
              <a:gd name="connsiteY3" fmla="*/ 3721509 h 3946525"/>
              <a:gd name="connsiteX4" fmla="*/ 5380034 w 5392196"/>
              <a:gd name="connsiteY4" fmla="*/ 12179 h 3946525"/>
              <a:gd name="connsiteX0" fmla="*/ 5420095 w 5432257"/>
              <a:gd name="connsiteY0" fmla="*/ 12179 h 3946525"/>
              <a:gd name="connsiteX1" fmla="*/ 5432257 w 5432257"/>
              <a:gd name="connsiteY1" fmla="*/ 0 h 3946525"/>
              <a:gd name="connsiteX2" fmla="*/ 5432257 w 5432257"/>
              <a:gd name="connsiteY2" fmla="*/ 3946525 h 3946525"/>
              <a:gd name="connsiteX3" fmla="*/ 1587 w 5432257"/>
              <a:gd name="connsiteY3" fmla="*/ 3946525 h 3946525"/>
              <a:gd name="connsiteX4" fmla="*/ 5420095 w 5432257"/>
              <a:gd name="connsiteY4" fmla="*/ 12179 h 3946525"/>
              <a:gd name="connsiteX0" fmla="*/ 5420095 w 5432257"/>
              <a:gd name="connsiteY0" fmla="*/ 12179 h 3946525"/>
              <a:gd name="connsiteX1" fmla="*/ 5432257 w 5432257"/>
              <a:gd name="connsiteY1" fmla="*/ 0 h 3946525"/>
              <a:gd name="connsiteX2" fmla="*/ 5432257 w 5432257"/>
              <a:gd name="connsiteY2" fmla="*/ 3946525 h 3946525"/>
              <a:gd name="connsiteX3" fmla="*/ 1587 w 5432257"/>
              <a:gd name="connsiteY3" fmla="*/ 3946525 h 3946525"/>
              <a:gd name="connsiteX4" fmla="*/ 5420095 w 5432257"/>
              <a:gd name="connsiteY4" fmla="*/ 12179 h 3946525"/>
              <a:gd name="connsiteX0" fmla="*/ 5420024 w 5432186"/>
              <a:gd name="connsiteY0" fmla="*/ 12179 h 3946525"/>
              <a:gd name="connsiteX1" fmla="*/ 5432186 w 5432186"/>
              <a:gd name="connsiteY1" fmla="*/ 0 h 3946525"/>
              <a:gd name="connsiteX2" fmla="*/ 5432186 w 5432186"/>
              <a:gd name="connsiteY2" fmla="*/ 3946525 h 3946525"/>
              <a:gd name="connsiteX3" fmla="*/ 1516 w 5432186"/>
              <a:gd name="connsiteY3" fmla="*/ 3946525 h 3946525"/>
              <a:gd name="connsiteX4" fmla="*/ 5420024 w 5432186"/>
              <a:gd name="connsiteY4" fmla="*/ 12179 h 3946525"/>
              <a:gd name="connsiteX0" fmla="*/ 5464554 w 5476716"/>
              <a:gd name="connsiteY0" fmla="*/ 12179 h 3946525"/>
              <a:gd name="connsiteX1" fmla="*/ 5476716 w 5476716"/>
              <a:gd name="connsiteY1" fmla="*/ 0 h 3946525"/>
              <a:gd name="connsiteX2" fmla="*/ 5476716 w 5476716"/>
              <a:gd name="connsiteY2" fmla="*/ 3946525 h 3946525"/>
              <a:gd name="connsiteX3" fmla="*/ 1474 w 5476716"/>
              <a:gd name="connsiteY3" fmla="*/ 3946525 h 3946525"/>
              <a:gd name="connsiteX4" fmla="*/ 5464554 w 5476716"/>
              <a:gd name="connsiteY4" fmla="*/ 12179 h 3946525"/>
              <a:gd name="connsiteX0" fmla="*/ 5463080 w 5475242"/>
              <a:gd name="connsiteY0" fmla="*/ 12179 h 3946525"/>
              <a:gd name="connsiteX1" fmla="*/ 5475242 w 5475242"/>
              <a:gd name="connsiteY1" fmla="*/ 0 h 3946525"/>
              <a:gd name="connsiteX2" fmla="*/ 5475242 w 5475242"/>
              <a:gd name="connsiteY2" fmla="*/ 3946525 h 3946525"/>
              <a:gd name="connsiteX3" fmla="*/ 0 w 5475242"/>
              <a:gd name="connsiteY3" fmla="*/ 3946525 h 3946525"/>
              <a:gd name="connsiteX4" fmla="*/ 5463080 w 5475242"/>
              <a:gd name="connsiteY4" fmla="*/ 12179 h 3946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75242" h="3946525">
                <a:moveTo>
                  <a:pt x="5463080" y="12179"/>
                </a:moveTo>
                <a:lnTo>
                  <a:pt x="5475242" y="0"/>
                </a:lnTo>
                <a:lnTo>
                  <a:pt x="5475242" y="3946525"/>
                </a:lnTo>
                <a:lnTo>
                  <a:pt x="0" y="3946525"/>
                </a:lnTo>
                <a:cubicBezTo>
                  <a:pt x="282730" y="2678807"/>
                  <a:pt x="1479627" y="206377"/>
                  <a:pt x="5463080" y="12179"/>
                </a:cubicBezTo>
                <a:close/>
              </a:path>
            </a:pathLst>
          </a:custGeom>
        </p:spPr>
      </p:pic>
    </p:spTree>
    <p:extLst>
      <p:ext uri="{BB962C8B-B14F-4D97-AF65-F5344CB8AC3E}">
        <p14:creationId xmlns:p14="http://schemas.microsoft.com/office/powerpoint/2010/main" val="197673298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1_Title and Curved Photo">
    <p:spTree>
      <p:nvGrpSpPr>
        <p:cNvPr id="1" name=""/>
        <p:cNvGrpSpPr/>
        <p:nvPr/>
      </p:nvGrpSpPr>
      <p:grpSpPr>
        <a:xfrm>
          <a:off x="0" y="0"/>
          <a:ext cx="0" cy="0"/>
          <a:chOff x="0" y="0"/>
          <a:chExt cx="0" cy="0"/>
        </a:xfrm>
      </p:grpSpPr>
      <p:sp>
        <p:nvSpPr>
          <p:cNvPr id="3" name="Picture Placeholder 14"/>
          <p:cNvSpPr>
            <a:spLocks noGrp="1"/>
          </p:cNvSpPr>
          <p:nvPr>
            <p:ph type="pic" sz="quarter" idx="12" hasCustomPrompt="1"/>
          </p:nvPr>
        </p:nvSpPr>
        <p:spPr>
          <a:xfrm>
            <a:off x="4463820" y="1203325"/>
            <a:ext cx="4680181" cy="3940175"/>
          </a:xfrm>
          <a:custGeom>
            <a:avLst/>
            <a:gdLst>
              <a:gd name="connsiteX0" fmla="*/ 0 w 5751512"/>
              <a:gd name="connsiteY0" fmla="*/ 0 h 3946525"/>
              <a:gd name="connsiteX1" fmla="*/ 5751512 w 5751512"/>
              <a:gd name="connsiteY1" fmla="*/ 0 h 3946525"/>
              <a:gd name="connsiteX2" fmla="*/ 5751512 w 5751512"/>
              <a:gd name="connsiteY2" fmla="*/ 3946525 h 3946525"/>
              <a:gd name="connsiteX3" fmla="*/ 0 w 5751512"/>
              <a:gd name="connsiteY3" fmla="*/ 3946525 h 3946525"/>
              <a:gd name="connsiteX4" fmla="*/ 0 w 5751512"/>
              <a:gd name="connsiteY4" fmla="*/ 0 h 3946525"/>
              <a:gd name="connsiteX0" fmla="*/ 3038929 w 5751512"/>
              <a:gd name="connsiteY0" fmla="*/ 145143 h 3946525"/>
              <a:gd name="connsiteX1" fmla="*/ 5751512 w 5751512"/>
              <a:gd name="connsiteY1" fmla="*/ 0 h 3946525"/>
              <a:gd name="connsiteX2" fmla="*/ 5751512 w 5751512"/>
              <a:gd name="connsiteY2" fmla="*/ 3946525 h 3946525"/>
              <a:gd name="connsiteX3" fmla="*/ 0 w 5751512"/>
              <a:gd name="connsiteY3" fmla="*/ 3946525 h 3946525"/>
              <a:gd name="connsiteX4" fmla="*/ 3038929 w 5751512"/>
              <a:gd name="connsiteY4" fmla="*/ 145143 h 3946525"/>
              <a:gd name="connsiteX0" fmla="*/ 3038929 w 5751512"/>
              <a:gd name="connsiteY0" fmla="*/ 145143 h 3946525"/>
              <a:gd name="connsiteX1" fmla="*/ 5751512 w 5751512"/>
              <a:gd name="connsiteY1" fmla="*/ 0 h 3946525"/>
              <a:gd name="connsiteX2" fmla="*/ 5751512 w 5751512"/>
              <a:gd name="connsiteY2" fmla="*/ 3946525 h 3946525"/>
              <a:gd name="connsiteX3" fmla="*/ 0 w 5751512"/>
              <a:gd name="connsiteY3" fmla="*/ 3946525 h 3946525"/>
              <a:gd name="connsiteX4" fmla="*/ 3038929 w 5751512"/>
              <a:gd name="connsiteY4" fmla="*/ 145143 h 3946525"/>
              <a:gd name="connsiteX0" fmla="*/ 3185476 w 5898059"/>
              <a:gd name="connsiteY0" fmla="*/ 145143 h 3946525"/>
              <a:gd name="connsiteX1" fmla="*/ 5898059 w 5898059"/>
              <a:gd name="connsiteY1" fmla="*/ 0 h 3946525"/>
              <a:gd name="connsiteX2" fmla="*/ 5898059 w 5898059"/>
              <a:gd name="connsiteY2" fmla="*/ 3946525 h 3946525"/>
              <a:gd name="connsiteX3" fmla="*/ 146547 w 5898059"/>
              <a:gd name="connsiteY3" fmla="*/ 3946525 h 3946525"/>
              <a:gd name="connsiteX4" fmla="*/ 3185476 w 5898059"/>
              <a:gd name="connsiteY4" fmla="*/ 145143 h 3946525"/>
              <a:gd name="connsiteX0" fmla="*/ 4670912 w 5779285"/>
              <a:gd name="connsiteY0" fmla="*/ 53092 h 3946525"/>
              <a:gd name="connsiteX1" fmla="*/ 5779285 w 5779285"/>
              <a:gd name="connsiteY1" fmla="*/ 0 h 3946525"/>
              <a:gd name="connsiteX2" fmla="*/ 5779285 w 5779285"/>
              <a:gd name="connsiteY2" fmla="*/ 3946525 h 3946525"/>
              <a:gd name="connsiteX3" fmla="*/ 27773 w 5779285"/>
              <a:gd name="connsiteY3" fmla="*/ 3946525 h 3946525"/>
              <a:gd name="connsiteX4" fmla="*/ 4670912 w 5779285"/>
              <a:gd name="connsiteY4" fmla="*/ 53092 h 3946525"/>
              <a:gd name="connsiteX0" fmla="*/ 4661785 w 5770158"/>
              <a:gd name="connsiteY0" fmla="*/ 53092 h 3946525"/>
              <a:gd name="connsiteX1" fmla="*/ 5770158 w 5770158"/>
              <a:gd name="connsiteY1" fmla="*/ 0 h 3946525"/>
              <a:gd name="connsiteX2" fmla="*/ 5770158 w 5770158"/>
              <a:gd name="connsiteY2" fmla="*/ 3946525 h 3946525"/>
              <a:gd name="connsiteX3" fmla="*/ 18646 w 5770158"/>
              <a:gd name="connsiteY3" fmla="*/ 3946525 h 3946525"/>
              <a:gd name="connsiteX4" fmla="*/ 4661785 w 5770158"/>
              <a:gd name="connsiteY4" fmla="*/ 53092 h 3946525"/>
              <a:gd name="connsiteX0" fmla="*/ 4357352 w 5465725"/>
              <a:gd name="connsiteY0" fmla="*/ 53092 h 3946525"/>
              <a:gd name="connsiteX1" fmla="*/ 5465725 w 5465725"/>
              <a:gd name="connsiteY1" fmla="*/ 0 h 3946525"/>
              <a:gd name="connsiteX2" fmla="*/ 5465725 w 5465725"/>
              <a:gd name="connsiteY2" fmla="*/ 3946525 h 3946525"/>
              <a:gd name="connsiteX3" fmla="*/ 21686 w 5465725"/>
              <a:gd name="connsiteY3" fmla="*/ 3936297 h 3946525"/>
              <a:gd name="connsiteX4" fmla="*/ 4357352 w 5465725"/>
              <a:gd name="connsiteY4" fmla="*/ 53092 h 3946525"/>
              <a:gd name="connsiteX0" fmla="*/ 4337247 w 5445620"/>
              <a:gd name="connsiteY0" fmla="*/ 53092 h 3946525"/>
              <a:gd name="connsiteX1" fmla="*/ 5445620 w 5445620"/>
              <a:gd name="connsiteY1" fmla="*/ 0 h 3946525"/>
              <a:gd name="connsiteX2" fmla="*/ 5445620 w 5445620"/>
              <a:gd name="connsiteY2" fmla="*/ 3946525 h 3946525"/>
              <a:gd name="connsiteX3" fmla="*/ 1581 w 5445620"/>
              <a:gd name="connsiteY3" fmla="*/ 3936297 h 3946525"/>
              <a:gd name="connsiteX4" fmla="*/ 4337247 w 5445620"/>
              <a:gd name="connsiteY4" fmla="*/ 53092 h 3946525"/>
              <a:gd name="connsiteX0" fmla="*/ 5432791 w 5444953"/>
              <a:gd name="connsiteY0" fmla="*/ 12179 h 3946525"/>
              <a:gd name="connsiteX1" fmla="*/ 5444953 w 5444953"/>
              <a:gd name="connsiteY1" fmla="*/ 0 h 3946525"/>
              <a:gd name="connsiteX2" fmla="*/ 5444953 w 5444953"/>
              <a:gd name="connsiteY2" fmla="*/ 3946525 h 3946525"/>
              <a:gd name="connsiteX3" fmla="*/ 914 w 5444953"/>
              <a:gd name="connsiteY3" fmla="*/ 3936297 h 3946525"/>
              <a:gd name="connsiteX4" fmla="*/ 5432791 w 5444953"/>
              <a:gd name="connsiteY4" fmla="*/ 12179 h 3946525"/>
              <a:gd name="connsiteX0" fmla="*/ 5433450 w 5445612"/>
              <a:gd name="connsiteY0" fmla="*/ 12179 h 3946525"/>
              <a:gd name="connsiteX1" fmla="*/ 5445612 w 5445612"/>
              <a:gd name="connsiteY1" fmla="*/ 0 h 3946525"/>
              <a:gd name="connsiteX2" fmla="*/ 5445612 w 5445612"/>
              <a:gd name="connsiteY2" fmla="*/ 3946525 h 3946525"/>
              <a:gd name="connsiteX3" fmla="*/ 1573 w 5445612"/>
              <a:gd name="connsiteY3" fmla="*/ 3936297 h 3946525"/>
              <a:gd name="connsiteX4" fmla="*/ 5433450 w 5445612"/>
              <a:gd name="connsiteY4" fmla="*/ 12179 h 3946525"/>
              <a:gd name="connsiteX0" fmla="*/ 5380034 w 5392196"/>
              <a:gd name="connsiteY0" fmla="*/ 12179 h 3946525"/>
              <a:gd name="connsiteX1" fmla="*/ 5392196 w 5392196"/>
              <a:gd name="connsiteY1" fmla="*/ 0 h 3946525"/>
              <a:gd name="connsiteX2" fmla="*/ 5392196 w 5392196"/>
              <a:gd name="connsiteY2" fmla="*/ 3946525 h 3946525"/>
              <a:gd name="connsiteX3" fmla="*/ 1631 w 5392196"/>
              <a:gd name="connsiteY3" fmla="*/ 3721509 h 3946525"/>
              <a:gd name="connsiteX4" fmla="*/ 5380034 w 5392196"/>
              <a:gd name="connsiteY4" fmla="*/ 12179 h 3946525"/>
              <a:gd name="connsiteX0" fmla="*/ 5420095 w 5432257"/>
              <a:gd name="connsiteY0" fmla="*/ 12179 h 3946525"/>
              <a:gd name="connsiteX1" fmla="*/ 5432257 w 5432257"/>
              <a:gd name="connsiteY1" fmla="*/ 0 h 3946525"/>
              <a:gd name="connsiteX2" fmla="*/ 5432257 w 5432257"/>
              <a:gd name="connsiteY2" fmla="*/ 3946525 h 3946525"/>
              <a:gd name="connsiteX3" fmla="*/ 1587 w 5432257"/>
              <a:gd name="connsiteY3" fmla="*/ 3946525 h 3946525"/>
              <a:gd name="connsiteX4" fmla="*/ 5420095 w 5432257"/>
              <a:gd name="connsiteY4" fmla="*/ 12179 h 3946525"/>
              <a:gd name="connsiteX0" fmla="*/ 5420095 w 5432257"/>
              <a:gd name="connsiteY0" fmla="*/ 12179 h 3946525"/>
              <a:gd name="connsiteX1" fmla="*/ 5432257 w 5432257"/>
              <a:gd name="connsiteY1" fmla="*/ 0 h 3946525"/>
              <a:gd name="connsiteX2" fmla="*/ 5432257 w 5432257"/>
              <a:gd name="connsiteY2" fmla="*/ 3946525 h 3946525"/>
              <a:gd name="connsiteX3" fmla="*/ 1587 w 5432257"/>
              <a:gd name="connsiteY3" fmla="*/ 3946525 h 3946525"/>
              <a:gd name="connsiteX4" fmla="*/ 5420095 w 5432257"/>
              <a:gd name="connsiteY4" fmla="*/ 12179 h 3946525"/>
              <a:gd name="connsiteX0" fmla="*/ 5420024 w 5432186"/>
              <a:gd name="connsiteY0" fmla="*/ 12179 h 3946525"/>
              <a:gd name="connsiteX1" fmla="*/ 5432186 w 5432186"/>
              <a:gd name="connsiteY1" fmla="*/ 0 h 3946525"/>
              <a:gd name="connsiteX2" fmla="*/ 5432186 w 5432186"/>
              <a:gd name="connsiteY2" fmla="*/ 3946525 h 3946525"/>
              <a:gd name="connsiteX3" fmla="*/ 1516 w 5432186"/>
              <a:gd name="connsiteY3" fmla="*/ 3946525 h 3946525"/>
              <a:gd name="connsiteX4" fmla="*/ 5420024 w 5432186"/>
              <a:gd name="connsiteY4" fmla="*/ 12179 h 3946525"/>
              <a:gd name="connsiteX0" fmla="*/ 5464554 w 5476716"/>
              <a:gd name="connsiteY0" fmla="*/ 12179 h 3946525"/>
              <a:gd name="connsiteX1" fmla="*/ 5476716 w 5476716"/>
              <a:gd name="connsiteY1" fmla="*/ 0 h 3946525"/>
              <a:gd name="connsiteX2" fmla="*/ 5476716 w 5476716"/>
              <a:gd name="connsiteY2" fmla="*/ 3946525 h 3946525"/>
              <a:gd name="connsiteX3" fmla="*/ 1474 w 5476716"/>
              <a:gd name="connsiteY3" fmla="*/ 3946525 h 3946525"/>
              <a:gd name="connsiteX4" fmla="*/ 5464554 w 5476716"/>
              <a:gd name="connsiteY4" fmla="*/ 12179 h 3946525"/>
              <a:gd name="connsiteX0" fmla="*/ 5463080 w 5475242"/>
              <a:gd name="connsiteY0" fmla="*/ 12179 h 3946525"/>
              <a:gd name="connsiteX1" fmla="*/ 5475242 w 5475242"/>
              <a:gd name="connsiteY1" fmla="*/ 0 h 3946525"/>
              <a:gd name="connsiteX2" fmla="*/ 5475242 w 5475242"/>
              <a:gd name="connsiteY2" fmla="*/ 3946525 h 3946525"/>
              <a:gd name="connsiteX3" fmla="*/ 0 w 5475242"/>
              <a:gd name="connsiteY3" fmla="*/ 3946525 h 3946525"/>
              <a:gd name="connsiteX4" fmla="*/ 5463080 w 5475242"/>
              <a:gd name="connsiteY4" fmla="*/ 12179 h 3946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75242" h="3946525">
                <a:moveTo>
                  <a:pt x="5463080" y="12179"/>
                </a:moveTo>
                <a:lnTo>
                  <a:pt x="5475242" y="0"/>
                </a:lnTo>
                <a:lnTo>
                  <a:pt x="5475242" y="3946525"/>
                </a:lnTo>
                <a:lnTo>
                  <a:pt x="0" y="3946525"/>
                </a:lnTo>
                <a:cubicBezTo>
                  <a:pt x="282730" y="2678807"/>
                  <a:pt x="1479627" y="206377"/>
                  <a:pt x="5463080" y="12179"/>
                </a:cubicBezTo>
                <a:close/>
              </a:path>
            </a:pathLst>
          </a:custGeom>
          <a:noFill/>
        </p:spPr>
        <p:txBody>
          <a:bodyPr vert="horz" lIns="0" tIns="0" rIns="0" bIns="0" anchor="ctr" anchorCtr="1"/>
          <a:lstStyle>
            <a:lvl1pPr marL="0" indent="0" algn="r">
              <a:buNone/>
              <a:defRPr sz="1300">
                <a:solidFill>
                  <a:srgbClr val="00A7B5"/>
                </a:solidFill>
              </a:defRPr>
            </a:lvl1pPr>
          </a:lstStyle>
          <a:p>
            <a:r>
              <a:rPr lang="en-US" dirty="0"/>
              <a:t>Click icon to insert photo</a:t>
            </a:r>
          </a:p>
        </p:txBody>
      </p:sp>
      <p:sp>
        <p:nvSpPr>
          <p:cNvPr id="7" name="Copyright"/>
          <p:cNvSpPr txBox="1"/>
          <p:nvPr userDrawn="1"/>
        </p:nvSpPr>
        <p:spPr>
          <a:xfrm>
            <a:off x="471996" y="4905628"/>
            <a:ext cx="2411875" cy="184666"/>
          </a:xfrm>
          <a:prstGeom prst="rect">
            <a:avLst/>
          </a:prstGeom>
          <a:noFill/>
        </p:spPr>
        <p:txBody>
          <a:bodyPr wrap="square" lIns="0" rIns="0" rtlCol="0" anchor="ctr" anchorCtr="0">
            <a:noAutofit/>
          </a:bodyPr>
          <a:lstStyle/>
          <a:p>
            <a:pPr algn="l"/>
            <a:r>
              <a:rPr lang="en-US" sz="600">
                <a:solidFill>
                  <a:schemeClr val="tx1"/>
                </a:solidFill>
              </a:rPr>
              <a:t>©2021 Grant Thornton Bharat LLP. All rights reserved.</a:t>
            </a:r>
            <a:endParaRPr lang="en-US" sz="600" dirty="0">
              <a:solidFill>
                <a:schemeClr val="tx1"/>
              </a:solidFill>
            </a:endParaRPr>
          </a:p>
        </p:txBody>
      </p:sp>
      <p:cxnSp>
        <p:nvCxnSpPr>
          <p:cNvPr id="8" name="Straight Connector 7"/>
          <p:cNvCxnSpPr/>
          <p:nvPr userDrawn="1"/>
        </p:nvCxnSpPr>
        <p:spPr>
          <a:xfrm>
            <a:off x="469370" y="4887834"/>
            <a:ext cx="2626255" cy="0"/>
          </a:xfrm>
          <a:prstGeom prst="line">
            <a:avLst/>
          </a:prstGeom>
          <a:ln w="19050" cap="rnd">
            <a:solidFill>
              <a:srgbClr val="4F2D7F"/>
            </a:solidFill>
          </a:ln>
          <a:effectLst/>
        </p:spPr>
        <p:style>
          <a:lnRef idx="2">
            <a:schemeClr val="accent1"/>
          </a:lnRef>
          <a:fillRef idx="0">
            <a:schemeClr val="accent1"/>
          </a:fillRef>
          <a:effectRef idx="1">
            <a:schemeClr val="accent1"/>
          </a:effectRef>
          <a:fontRef idx="minor">
            <a:schemeClr val="tx1"/>
          </a:fontRef>
        </p:style>
      </p:cxnSp>
      <p:sp>
        <p:nvSpPr>
          <p:cNvPr id="11" name="Text Placeholder 21"/>
          <p:cNvSpPr>
            <a:spLocks noGrp="1"/>
          </p:cNvSpPr>
          <p:nvPr>
            <p:ph type="body" sz="quarter" idx="10" hasCustomPrompt="1"/>
          </p:nvPr>
        </p:nvSpPr>
        <p:spPr>
          <a:xfrm>
            <a:off x="470699" y="3307079"/>
            <a:ext cx="4029864" cy="367445"/>
          </a:xfrm>
          <a:prstGeom prst="rect">
            <a:avLst/>
          </a:prstGeom>
        </p:spPr>
        <p:txBody>
          <a:bodyPr vert="horz" lIns="0"/>
          <a:lstStyle>
            <a:lvl1pPr marL="0" indent="0">
              <a:buNone/>
              <a:defRPr sz="2000" b="1">
                <a:solidFill>
                  <a:srgbClr val="00A7B5"/>
                </a:solidFill>
              </a:defRPr>
            </a:lvl1pPr>
          </a:lstStyle>
          <a:p>
            <a:pPr lvl="0"/>
            <a:r>
              <a:rPr lang="en-US" dirty="0"/>
              <a:t>Click to add name</a:t>
            </a:r>
          </a:p>
        </p:txBody>
      </p:sp>
      <p:sp>
        <p:nvSpPr>
          <p:cNvPr id="12" name="Text Placeholder 21"/>
          <p:cNvSpPr>
            <a:spLocks noGrp="1"/>
          </p:cNvSpPr>
          <p:nvPr>
            <p:ph type="body" sz="quarter" idx="11" hasCustomPrompt="1"/>
          </p:nvPr>
        </p:nvSpPr>
        <p:spPr>
          <a:xfrm>
            <a:off x="468313" y="3718560"/>
            <a:ext cx="4032250" cy="399414"/>
          </a:xfrm>
          <a:prstGeom prst="rect">
            <a:avLst/>
          </a:prstGeom>
        </p:spPr>
        <p:txBody>
          <a:bodyPr vert="horz" lIns="0"/>
          <a:lstStyle>
            <a:lvl1pPr marL="0" indent="0">
              <a:buNone/>
              <a:defRPr sz="1800" baseline="0">
                <a:solidFill>
                  <a:srgbClr val="00A7B5"/>
                </a:solidFill>
              </a:defRPr>
            </a:lvl1pPr>
          </a:lstStyle>
          <a:p>
            <a:pPr lvl="0"/>
            <a:r>
              <a:rPr lang="en-US" dirty="0"/>
              <a:t>Click to add position or firm</a:t>
            </a:r>
          </a:p>
        </p:txBody>
      </p:sp>
      <p:sp>
        <p:nvSpPr>
          <p:cNvPr id="14" name="Text Placeholder 3"/>
          <p:cNvSpPr>
            <a:spLocks noGrp="1"/>
          </p:cNvSpPr>
          <p:nvPr>
            <p:ph type="body" sz="quarter" idx="13" hasCustomPrompt="1"/>
          </p:nvPr>
        </p:nvSpPr>
        <p:spPr>
          <a:xfrm>
            <a:off x="474619" y="1359602"/>
            <a:ext cx="4025944" cy="1140712"/>
          </a:xfrm>
          <a:prstGeom prst="rect">
            <a:avLst/>
          </a:prstGeom>
        </p:spPr>
        <p:txBody>
          <a:bodyPr vert="horz" lIns="0" tIns="0" rIns="0" bIns="0"/>
          <a:lstStyle>
            <a:lvl1pPr marL="0" indent="0">
              <a:lnSpc>
                <a:spcPts val="4000"/>
              </a:lnSpc>
              <a:spcBef>
                <a:spcPts val="0"/>
              </a:spcBef>
              <a:buNone/>
              <a:defRPr sz="3000" b="1">
                <a:solidFill>
                  <a:srgbClr val="4F2D7F"/>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here to add </a:t>
            </a:r>
            <a:br>
              <a:rPr lang="en-US" dirty="0"/>
            </a:br>
            <a:r>
              <a:rPr lang="en-US" dirty="0"/>
              <a:t>title on this slide</a:t>
            </a:r>
          </a:p>
        </p:txBody>
      </p:sp>
      <p:pic>
        <p:nvPicPr>
          <p:cNvPr id="13" name="GTLogoNoTag" hidden="1">
            <a:extLst>
              <a:ext uri="{FF2B5EF4-FFF2-40B4-BE49-F238E27FC236}">
                <a16:creationId xmlns:a16="http://schemas.microsoft.com/office/drawing/2014/main" id="{0DEFB368-B217-4A16-9BFE-6CA85D72D845}"/>
              </a:ext>
            </a:extLst>
          </p:cNvPr>
          <p:cNvPicPr>
            <a:picLocks noChangeAspect="1"/>
          </p:cNvPicPr>
          <p:nvPr userDrawn="1"/>
        </p:nvPicPr>
        <p:blipFill>
          <a:blip r:embed="rId2"/>
          <a:stretch>
            <a:fillRect/>
          </a:stretch>
        </p:blipFill>
        <p:spPr>
          <a:xfrm>
            <a:off x="449366" y="426050"/>
            <a:ext cx="1961941" cy="638130"/>
          </a:xfrm>
          <a:prstGeom prst="rect">
            <a:avLst/>
          </a:prstGeom>
        </p:spPr>
      </p:pic>
      <p:sp>
        <p:nvSpPr>
          <p:cNvPr id="10" name="Rectangle 9">
            <a:extLst>
              <a:ext uri="{FF2B5EF4-FFF2-40B4-BE49-F238E27FC236}">
                <a16:creationId xmlns:a16="http://schemas.microsoft.com/office/drawing/2014/main" id="{F74FF79F-7CEA-4ED5-811E-3F2D167F5D4D}"/>
              </a:ext>
            </a:extLst>
          </p:cNvPr>
          <p:cNvSpPr/>
          <p:nvPr userDrawn="1"/>
        </p:nvSpPr>
        <p:spPr>
          <a:xfrm>
            <a:off x="9220200" y="0"/>
            <a:ext cx="1466850" cy="1851660"/>
          </a:xfrm>
          <a:prstGeom prst="rect">
            <a:avLst/>
          </a:prstGeom>
          <a:solidFill>
            <a:schemeClr val="bg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0" marR="0" lvl="0" indent="0" algn="l" defTabSz="457200" rtl="0" eaLnBrk="1" fontAlgn="auto" latinLnBrk="0" hangingPunct="1">
              <a:lnSpc>
                <a:spcPct val="100000"/>
              </a:lnSpc>
              <a:spcBef>
                <a:spcPts val="0"/>
              </a:spcBef>
              <a:spcAft>
                <a:spcPts val="600"/>
              </a:spcAft>
              <a:buClrTx/>
              <a:buSzTx/>
              <a:buFontTx/>
              <a:buNone/>
              <a:tabLst/>
              <a:defRPr/>
            </a:pPr>
            <a:r>
              <a:rPr lang="en-GB" sz="800" b="1" dirty="0"/>
              <a:t>PHOTO </a:t>
            </a:r>
            <a:br>
              <a:rPr lang="en-GB" sz="800" b="1" dirty="0"/>
            </a:br>
            <a:r>
              <a:rPr lang="en-GB" sz="800" b="1" dirty="0"/>
              <a:t>COVER OPTION </a:t>
            </a:r>
          </a:p>
          <a:p>
            <a:pPr lvl="0">
              <a:spcAft>
                <a:spcPts val="600"/>
              </a:spcAft>
            </a:pPr>
            <a:r>
              <a:rPr lang="en-GB" sz="800" b="0" dirty="0"/>
              <a:t>To insert a photo click on the image frame and then insert your photo using the </a:t>
            </a:r>
            <a:r>
              <a:rPr lang="en-GB" sz="800" b="0" dirty="0" err="1"/>
              <a:t>BrandCentral</a:t>
            </a:r>
            <a:r>
              <a:rPr lang="en-GB" sz="800" b="0" dirty="0"/>
              <a:t> button on your toolbar.</a:t>
            </a:r>
          </a:p>
          <a:p>
            <a:pPr lvl="0">
              <a:spcAft>
                <a:spcPts val="600"/>
              </a:spcAft>
            </a:pPr>
            <a:r>
              <a:rPr lang="en-GB" sz="800" b="0" dirty="0"/>
              <a:t>To scale, crop and move the photo, right click and choose the crop tool. You can now scale and move the photo to the desired position.</a:t>
            </a:r>
          </a:p>
        </p:txBody>
      </p:sp>
      <p:pic>
        <p:nvPicPr>
          <p:cNvPr id="17" name="Picture 1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68313" y="4356175"/>
            <a:ext cx="1233151" cy="338061"/>
          </a:xfrm>
          <a:prstGeom prst="rect">
            <a:avLst/>
          </a:prstGeom>
        </p:spPr>
      </p:pic>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49366" y="453451"/>
            <a:ext cx="2130322" cy="396676"/>
          </a:xfrm>
          <a:prstGeom prst="rect">
            <a:avLst/>
          </a:prstGeom>
        </p:spPr>
      </p:pic>
    </p:spTree>
    <p:extLst>
      <p:ext uri="{BB962C8B-B14F-4D97-AF65-F5344CB8AC3E}">
        <p14:creationId xmlns:p14="http://schemas.microsoft.com/office/powerpoint/2010/main" val="258803076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Title and Colour Curved Photo">
    <p:spTree>
      <p:nvGrpSpPr>
        <p:cNvPr id="1" name=""/>
        <p:cNvGrpSpPr/>
        <p:nvPr/>
      </p:nvGrpSpPr>
      <p:grpSpPr>
        <a:xfrm>
          <a:off x="0" y="0"/>
          <a:ext cx="0" cy="0"/>
          <a:chOff x="0" y="0"/>
          <a:chExt cx="0" cy="0"/>
        </a:xfrm>
      </p:grpSpPr>
      <p:sp>
        <p:nvSpPr>
          <p:cNvPr id="5" name="Copyright"/>
          <p:cNvSpPr txBox="1"/>
          <p:nvPr userDrawn="1"/>
        </p:nvSpPr>
        <p:spPr>
          <a:xfrm>
            <a:off x="471996" y="4905628"/>
            <a:ext cx="2411875" cy="184666"/>
          </a:xfrm>
          <a:prstGeom prst="rect">
            <a:avLst/>
          </a:prstGeom>
          <a:noFill/>
        </p:spPr>
        <p:txBody>
          <a:bodyPr wrap="square" lIns="0" rIns="0" rtlCol="0" anchor="ctr" anchorCtr="0">
            <a:noAutofit/>
          </a:bodyPr>
          <a:lstStyle/>
          <a:p>
            <a:pPr algn="l"/>
            <a:r>
              <a:rPr lang="en-US" sz="600">
                <a:solidFill>
                  <a:schemeClr val="tx1"/>
                </a:solidFill>
              </a:rPr>
              <a:t>©2022 Grant Thornton Bharat LLP. Rights reserved.</a:t>
            </a:r>
            <a:endParaRPr lang="en-US" sz="600" dirty="0">
              <a:solidFill>
                <a:schemeClr val="tx1"/>
              </a:solidFill>
            </a:endParaRPr>
          </a:p>
        </p:txBody>
      </p:sp>
      <p:cxnSp>
        <p:nvCxnSpPr>
          <p:cNvPr id="6" name="Straight Connector 5"/>
          <p:cNvCxnSpPr/>
          <p:nvPr userDrawn="1"/>
        </p:nvCxnSpPr>
        <p:spPr>
          <a:xfrm>
            <a:off x="469370" y="4887834"/>
            <a:ext cx="2626255" cy="0"/>
          </a:xfrm>
          <a:prstGeom prst="line">
            <a:avLst/>
          </a:prstGeom>
          <a:ln w="19050" cap="rnd">
            <a:solidFill>
              <a:srgbClr val="4F2D7F"/>
            </a:solidFill>
          </a:ln>
          <a:effectLst/>
        </p:spPr>
        <p:style>
          <a:lnRef idx="2">
            <a:schemeClr val="accent1"/>
          </a:lnRef>
          <a:fillRef idx="0">
            <a:schemeClr val="accent1"/>
          </a:fillRef>
          <a:effectRef idx="1">
            <a:schemeClr val="accent1"/>
          </a:effectRef>
          <a:fontRef idx="minor">
            <a:schemeClr val="tx1"/>
          </a:fontRef>
        </p:style>
      </p:cxnSp>
      <p:sp>
        <p:nvSpPr>
          <p:cNvPr id="8" name="Rectangle 1"/>
          <p:cNvSpPr/>
          <p:nvPr userDrawn="1"/>
        </p:nvSpPr>
        <p:spPr>
          <a:xfrm>
            <a:off x="4457701" y="1203325"/>
            <a:ext cx="4686300" cy="3962400"/>
          </a:xfrm>
          <a:custGeom>
            <a:avLst/>
            <a:gdLst>
              <a:gd name="connsiteX0" fmla="*/ 0 w 5143500"/>
              <a:gd name="connsiteY0" fmla="*/ 0 h 5143500"/>
              <a:gd name="connsiteX1" fmla="*/ 5143500 w 5143500"/>
              <a:gd name="connsiteY1" fmla="*/ 0 h 5143500"/>
              <a:gd name="connsiteX2" fmla="*/ 5143500 w 5143500"/>
              <a:gd name="connsiteY2" fmla="*/ 5143500 h 5143500"/>
              <a:gd name="connsiteX3" fmla="*/ 0 w 5143500"/>
              <a:gd name="connsiteY3" fmla="*/ 5143500 h 5143500"/>
              <a:gd name="connsiteX4" fmla="*/ 0 w 5143500"/>
              <a:gd name="connsiteY4" fmla="*/ 0 h 5143500"/>
              <a:gd name="connsiteX0" fmla="*/ 1397000 w 5143500"/>
              <a:gd name="connsiteY0" fmla="*/ 2006600 h 5143500"/>
              <a:gd name="connsiteX1" fmla="*/ 5143500 w 5143500"/>
              <a:gd name="connsiteY1" fmla="*/ 0 h 5143500"/>
              <a:gd name="connsiteX2" fmla="*/ 5143500 w 5143500"/>
              <a:gd name="connsiteY2" fmla="*/ 5143500 h 5143500"/>
              <a:gd name="connsiteX3" fmla="*/ 0 w 5143500"/>
              <a:gd name="connsiteY3" fmla="*/ 5143500 h 5143500"/>
              <a:gd name="connsiteX4" fmla="*/ 1397000 w 5143500"/>
              <a:gd name="connsiteY4" fmla="*/ 2006600 h 5143500"/>
              <a:gd name="connsiteX0" fmla="*/ 1397000 w 5143500"/>
              <a:gd name="connsiteY0" fmla="*/ 2006600 h 5143500"/>
              <a:gd name="connsiteX1" fmla="*/ 5143500 w 5143500"/>
              <a:gd name="connsiteY1" fmla="*/ 0 h 5143500"/>
              <a:gd name="connsiteX2" fmla="*/ 5143500 w 5143500"/>
              <a:gd name="connsiteY2" fmla="*/ 5143500 h 5143500"/>
              <a:gd name="connsiteX3" fmla="*/ 0 w 5143500"/>
              <a:gd name="connsiteY3" fmla="*/ 5143500 h 5143500"/>
              <a:gd name="connsiteX4" fmla="*/ 1397000 w 5143500"/>
              <a:gd name="connsiteY4" fmla="*/ 2006600 h 5143500"/>
              <a:gd name="connsiteX0" fmla="*/ 1397000 w 5143500"/>
              <a:gd name="connsiteY0" fmla="*/ 2006600 h 5143500"/>
              <a:gd name="connsiteX1" fmla="*/ 5143500 w 5143500"/>
              <a:gd name="connsiteY1" fmla="*/ 0 h 5143500"/>
              <a:gd name="connsiteX2" fmla="*/ 5143500 w 5143500"/>
              <a:gd name="connsiteY2" fmla="*/ 5143500 h 5143500"/>
              <a:gd name="connsiteX3" fmla="*/ 0 w 5143500"/>
              <a:gd name="connsiteY3" fmla="*/ 5143500 h 5143500"/>
              <a:gd name="connsiteX4" fmla="*/ 1397000 w 5143500"/>
              <a:gd name="connsiteY4" fmla="*/ 2006600 h 5143500"/>
              <a:gd name="connsiteX0" fmla="*/ 1397000 w 5143500"/>
              <a:gd name="connsiteY0" fmla="*/ 2006600 h 5143500"/>
              <a:gd name="connsiteX1" fmla="*/ 5143500 w 5143500"/>
              <a:gd name="connsiteY1" fmla="*/ 0 h 5143500"/>
              <a:gd name="connsiteX2" fmla="*/ 5143500 w 5143500"/>
              <a:gd name="connsiteY2" fmla="*/ 5143500 h 5143500"/>
              <a:gd name="connsiteX3" fmla="*/ 0 w 5143500"/>
              <a:gd name="connsiteY3" fmla="*/ 5143500 h 5143500"/>
              <a:gd name="connsiteX4" fmla="*/ 1397000 w 5143500"/>
              <a:gd name="connsiteY4" fmla="*/ 2006600 h 5143500"/>
              <a:gd name="connsiteX0" fmla="*/ 1397000 w 5143500"/>
              <a:gd name="connsiteY0" fmla="*/ 2006600 h 5143500"/>
              <a:gd name="connsiteX1" fmla="*/ 5143500 w 5143500"/>
              <a:gd name="connsiteY1" fmla="*/ 0 h 5143500"/>
              <a:gd name="connsiteX2" fmla="*/ 5143500 w 5143500"/>
              <a:gd name="connsiteY2" fmla="*/ 5143500 h 5143500"/>
              <a:gd name="connsiteX3" fmla="*/ 0 w 5143500"/>
              <a:gd name="connsiteY3" fmla="*/ 5143500 h 5143500"/>
              <a:gd name="connsiteX4" fmla="*/ 1397000 w 5143500"/>
              <a:gd name="connsiteY4" fmla="*/ 2006600 h 5143500"/>
              <a:gd name="connsiteX0" fmla="*/ 1398254 w 5144754"/>
              <a:gd name="connsiteY0" fmla="*/ 2006600 h 5143500"/>
              <a:gd name="connsiteX1" fmla="*/ 5144754 w 5144754"/>
              <a:gd name="connsiteY1" fmla="*/ 0 h 5143500"/>
              <a:gd name="connsiteX2" fmla="*/ 5144754 w 5144754"/>
              <a:gd name="connsiteY2" fmla="*/ 5143500 h 5143500"/>
              <a:gd name="connsiteX3" fmla="*/ 1254 w 5144754"/>
              <a:gd name="connsiteY3" fmla="*/ 5143500 h 5143500"/>
              <a:gd name="connsiteX4" fmla="*/ 1398254 w 5144754"/>
              <a:gd name="connsiteY4" fmla="*/ 2006600 h 5143500"/>
              <a:gd name="connsiteX0" fmla="*/ 1419236 w 5165736"/>
              <a:gd name="connsiteY0" fmla="*/ 2006600 h 5143500"/>
              <a:gd name="connsiteX1" fmla="*/ 5165736 w 5165736"/>
              <a:gd name="connsiteY1" fmla="*/ 0 h 5143500"/>
              <a:gd name="connsiteX2" fmla="*/ 5165736 w 5165736"/>
              <a:gd name="connsiteY2" fmla="*/ 5143500 h 5143500"/>
              <a:gd name="connsiteX3" fmla="*/ 22236 w 5165736"/>
              <a:gd name="connsiteY3" fmla="*/ 5143500 h 5143500"/>
              <a:gd name="connsiteX4" fmla="*/ 1419236 w 5165736"/>
              <a:gd name="connsiteY4" fmla="*/ 2006600 h 5143500"/>
              <a:gd name="connsiteX0" fmla="*/ 1397354 w 5143854"/>
              <a:gd name="connsiteY0" fmla="*/ 2006600 h 5143500"/>
              <a:gd name="connsiteX1" fmla="*/ 5143854 w 5143854"/>
              <a:gd name="connsiteY1" fmla="*/ 0 h 5143500"/>
              <a:gd name="connsiteX2" fmla="*/ 5143854 w 5143854"/>
              <a:gd name="connsiteY2" fmla="*/ 5143500 h 5143500"/>
              <a:gd name="connsiteX3" fmla="*/ 354 w 5143854"/>
              <a:gd name="connsiteY3" fmla="*/ 5143500 h 5143500"/>
              <a:gd name="connsiteX4" fmla="*/ 1397354 w 5143854"/>
              <a:gd name="connsiteY4" fmla="*/ 2006600 h 5143500"/>
              <a:gd name="connsiteX0" fmla="*/ 1397354 w 5143854"/>
              <a:gd name="connsiteY0" fmla="*/ 2006600 h 5143500"/>
              <a:gd name="connsiteX1" fmla="*/ 5143854 w 5143854"/>
              <a:gd name="connsiteY1" fmla="*/ 0 h 5143500"/>
              <a:gd name="connsiteX2" fmla="*/ 5143854 w 5143854"/>
              <a:gd name="connsiteY2" fmla="*/ 5143500 h 5143500"/>
              <a:gd name="connsiteX3" fmla="*/ 354 w 5143854"/>
              <a:gd name="connsiteY3" fmla="*/ 5143500 h 5143500"/>
              <a:gd name="connsiteX4" fmla="*/ 1397354 w 5143854"/>
              <a:gd name="connsiteY4" fmla="*/ 2006600 h 5143500"/>
              <a:gd name="connsiteX0" fmla="*/ 1397354 w 5143854"/>
              <a:gd name="connsiteY0" fmla="*/ 2006600 h 5143500"/>
              <a:gd name="connsiteX1" fmla="*/ 5143854 w 5143854"/>
              <a:gd name="connsiteY1" fmla="*/ 0 h 5143500"/>
              <a:gd name="connsiteX2" fmla="*/ 5143854 w 5143854"/>
              <a:gd name="connsiteY2" fmla="*/ 5143500 h 5143500"/>
              <a:gd name="connsiteX3" fmla="*/ 354 w 5143854"/>
              <a:gd name="connsiteY3" fmla="*/ 5143500 h 5143500"/>
              <a:gd name="connsiteX4" fmla="*/ 1397354 w 5143854"/>
              <a:gd name="connsiteY4" fmla="*/ 2006600 h 5143500"/>
              <a:gd name="connsiteX0" fmla="*/ 1397354 w 5143854"/>
              <a:gd name="connsiteY0" fmla="*/ 2006600 h 5143500"/>
              <a:gd name="connsiteX1" fmla="*/ 5143854 w 5143854"/>
              <a:gd name="connsiteY1" fmla="*/ 0 h 5143500"/>
              <a:gd name="connsiteX2" fmla="*/ 5143854 w 5143854"/>
              <a:gd name="connsiteY2" fmla="*/ 5143500 h 5143500"/>
              <a:gd name="connsiteX3" fmla="*/ 354 w 5143854"/>
              <a:gd name="connsiteY3" fmla="*/ 5143500 h 5143500"/>
              <a:gd name="connsiteX4" fmla="*/ 1397354 w 5143854"/>
              <a:gd name="connsiteY4" fmla="*/ 2006600 h 5143500"/>
              <a:gd name="connsiteX0" fmla="*/ 1600466 w 5143766"/>
              <a:gd name="connsiteY0" fmla="*/ 2120900 h 5143500"/>
              <a:gd name="connsiteX1" fmla="*/ 5143766 w 5143766"/>
              <a:gd name="connsiteY1" fmla="*/ 0 h 5143500"/>
              <a:gd name="connsiteX2" fmla="*/ 5143766 w 5143766"/>
              <a:gd name="connsiteY2" fmla="*/ 5143500 h 5143500"/>
              <a:gd name="connsiteX3" fmla="*/ 266 w 5143766"/>
              <a:gd name="connsiteY3" fmla="*/ 5143500 h 5143500"/>
              <a:gd name="connsiteX4" fmla="*/ 1600466 w 5143766"/>
              <a:gd name="connsiteY4" fmla="*/ 2120900 h 5143500"/>
              <a:gd name="connsiteX0" fmla="*/ 1435433 w 5143833"/>
              <a:gd name="connsiteY0" fmla="*/ 2159000 h 5143500"/>
              <a:gd name="connsiteX1" fmla="*/ 5143833 w 5143833"/>
              <a:gd name="connsiteY1" fmla="*/ 0 h 5143500"/>
              <a:gd name="connsiteX2" fmla="*/ 5143833 w 5143833"/>
              <a:gd name="connsiteY2" fmla="*/ 5143500 h 5143500"/>
              <a:gd name="connsiteX3" fmla="*/ 333 w 5143833"/>
              <a:gd name="connsiteY3" fmla="*/ 5143500 h 5143500"/>
              <a:gd name="connsiteX4" fmla="*/ 1435433 w 5143833"/>
              <a:gd name="connsiteY4" fmla="*/ 2159000 h 5143500"/>
              <a:gd name="connsiteX0" fmla="*/ 1435433 w 5143833"/>
              <a:gd name="connsiteY0" fmla="*/ 2159000 h 5143500"/>
              <a:gd name="connsiteX1" fmla="*/ 5143833 w 5143833"/>
              <a:gd name="connsiteY1" fmla="*/ 0 h 5143500"/>
              <a:gd name="connsiteX2" fmla="*/ 5143833 w 5143833"/>
              <a:gd name="connsiteY2" fmla="*/ 5143500 h 5143500"/>
              <a:gd name="connsiteX3" fmla="*/ 333 w 5143833"/>
              <a:gd name="connsiteY3" fmla="*/ 5143500 h 5143500"/>
              <a:gd name="connsiteX4" fmla="*/ 1435433 w 5143833"/>
              <a:gd name="connsiteY4" fmla="*/ 2159000 h 5143500"/>
              <a:gd name="connsiteX0" fmla="*/ 1435433 w 5143833"/>
              <a:gd name="connsiteY0" fmla="*/ 2159000 h 5143500"/>
              <a:gd name="connsiteX1" fmla="*/ 5143833 w 5143833"/>
              <a:gd name="connsiteY1" fmla="*/ 0 h 5143500"/>
              <a:gd name="connsiteX2" fmla="*/ 5143833 w 5143833"/>
              <a:gd name="connsiteY2" fmla="*/ 5143500 h 5143500"/>
              <a:gd name="connsiteX3" fmla="*/ 1105234 w 5143833"/>
              <a:gd name="connsiteY3" fmla="*/ 5143500 h 5143500"/>
              <a:gd name="connsiteX4" fmla="*/ 333 w 5143833"/>
              <a:gd name="connsiteY4" fmla="*/ 5143500 h 5143500"/>
              <a:gd name="connsiteX5" fmla="*/ 1435433 w 5143833"/>
              <a:gd name="connsiteY5" fmla="*/ 2159000 h 5143500"/>
              <a:gd name="connsiteX0" fmla="*/ 487278 w 4195678"/>
              <a:gd name="connsiteY0" fmla="*/ 2159000 h 5168900"/>
              <a:gd name="connsiteX1" fmla="*/ 4195678 w 4195678"/>
              <a:gd name="connsiteY1" fmla="*/ 0 h 5168900"/>
              <a:gd name="connsiteX2" fmla="*/ 4195678 w 4195678"/>
              <a:gd name="connsiteY2" fmla="*/ 5143500 h 5168900"/>
              <a:gd name="connsiteX3" fmla="*/ 157079 w 4195678"/>
              <a:gd name="connsiteY3" fmla="*/ 5143500 h 5168900"/>
              <a:gd name="connsiteX4" fmla="*/ 144378 w 4195678"/>
              <a:gd name="connsiteY4" fmla="*/ 5168900 h 5168900"/>
              <a:gd name="connsiteX5" fmla="*/ 487278 w 4195678"/>
              <a:gd name="connsiteY5" fmla="*/ 2159000 h 5168900"/>
              <a:gd name="connsiteX0" fmla="*/ 928533 w 4636933"/>
              <a:gd name="connsiteY0" fmla="*/ 2159000 h 5181600"/>
              <a:gd name="connsiteX1" fmla="*/ 4636933 w 4636933"/>
              <a:gd name="connsiteY1" fmla="*/ 0 h 5181600"/>
              <a:gd name="connsiteX2" fmla="*/ 4636933 w 4636933"/>
              <a:gd name="connsiteY2" fmla="*/ 5143500 h 5181600"/>
              <a:gd name="connsiteX3" fmla="*/ 598334 w 4636933"/>
              <a:gd name="connsiteY3" fmla="*/ 5143500 h 5181600"/>
              <a:gd name="connsiteX4" fmla="*/ 1433 w 4636933"/>
              <a:gd name="connsiteY4" fmla="*/ 5181600 h 5181600"/>
              <a:gd name="connsiteX5" fmla="*/ 928533 w 4636933"/>
              <a:gd name="connsiteY5" fmla="*/ 2159000 h 5181600"/>
              <a:gd name="connsiteX0" fmla="*/ 927100 w 4635500"/>
              <a:gd name="connsiteY0" fmla="*/ 2159000 h 5181600"/>
              <a:gd name="connsiteX1" fmla="*/ 4635500 w 4635500"/>
              <a:gd name="connsiteY1" fmla="*/ 0 h 5181600"/>
              <a:gd name="connsiteX2" fmla="*/ 4635500 w 4635500"/>
              <a:gd name="connsiteY2" fmla="*/ 5143500 h 5181600"/>
              <a:gd name="connsiteX3" fmla="*/ 596901 w 4635500"/>
              <a:gd name="connsiteY3" fmla="*/ 5143500 h 5181600"/>
              <a:gd name="connsiteX4" fmla="*/ 0 w 4635500"/>
              <a:gd name="connsiteY4" fmla="*/ 5181600 h 5181600"/>
              <a:gd name="connsiteX5" fmla="*/ 927100 w 4635500"/>
              <a:gd name="connsiteY5" fmla="*/ 2159000 h 5181600"/>
              <a:gd name="connsiteX0" fmla="*/ 927100 w 4635500"/>
              <a:gd name="connsiteY0" fmla="*/ 2159000 h 5181600"/>
              <a:gd name="connsiteX1" fmla="*/ 4635500 w 4635500"/>
              <a:gd name="connsiteY1" fmla="*/ 0 h 5181600"/>
              <a:gd name="connsiteX2" fmla="*/ 4635500 w 4635500"/>
              <a:gd name="connsiteY2" fmla="*/ 5143500 h 5181600"/>
              <a:gd name="connsiteX3" fmla="*/ 596901 w 4635500"/>
              <a:gd name="connsiteY3" fmla="*/ 5143500 h 5181600"/>
              <a:gd name="connsiteX4" fmla="*/ 0 w 4635500"/>
              <a:gd name="connsiteY4" fmla="*/ 5181600 h 5181600"/>
              <a:gd name="connsiteX5" fmla="*/ 927100 w 4635500"/>
              <a:gd name="connsiteY5" fmla="*/ 2159000 h 5181600"/>
              <a:gd name="connsiteX0" fmla="*/ 927100 w 4635500"/>
              <a:gd name="connsiteY0" fmla="*/ 2159000 h 5181600"/>
              <a:gd name="connsiteX1" fmla="*/ 4635500 w 4635500"/>
              <a:gd name="connsiteY1" fmla="*/ 0 h 5181600"/>
              <a:gd name="connsiteX2" fmla="*/ 4635500 w 4635500"/>
              <a:gd name="connsiteY2" fmla="*/ 5143500 h 5181600"/>
              <a:gd name="connsiteX3" fmla="*/ 596901 w 4635500"/>
              <a:gd name="connsiteY3" fmla="*/ 5143500 h 5181600"/>
              <a:gd name="connsiteX4" fmla="*/ 0 w 4635500"/>
              <a:gd name="connsiteY4" fmla="*/ 5181600 h 5181600"/>
              <a:gd name="connsiteX5" fmla="*/ 927100 w 4635500"/>
              <a:gd name="connsiteY5" fmla="*/ 2159000 h 5181600"/>
              <a:gd name="connsiteX0" fmla="*/ 927100 w 4635500"/>
              <a:gd name="connsiteY0" fmla="*/ 2159000 h 5181600"/>
              <a:gd name="connsiteX1" fmla="*/ 4635500 w 4635500"/>
              <a:gd name="connsiteY1" fmla="*/ 0 h 5181600"/>
              <a:gd name="connsiteX2" fmla="*/ 4635500 w 4635500"/>
              <a:gd name="connsiteY2" fmla="*/ 5143500 h 5181600"/>
              <a:gd name="connsiteX3" fmla="*/ 596901 w 4635500"/>
              <a:gd name="connsiteY3" fmla="*/ 5143500 h 5181600"/>
              <a:gd name="connsiteX4" fmla="*/ 0 w 4635500"/>
              <a:gd name="connsiteY4" fmla="*/ 5181600 h 5181600"/>
              <a:gd name="connsiteX5" fmla="*/ 927100 w 4635500"/>
              <a:gd name="connsiteY5" fmla="*/ 2159000 h 5181600"/>
              <a:gd name="connsiteX0" fmla="*/ 927100 w 4635500"/>
              <a:gd name="connsiteY0" fmla="*/ 2159000 h 5181600"/>
              <a:gd name="connsiteX1" fmla="*/ 4635500 w 4635500"/>
              <a:gd name="connsiteY1" fmla="*/ 0 h 5181600"/>
              <a:gd name="connsiteX2" fmla="*/ 4635500 w 4635500"/>
              <a:gd name="connsiteY2" fmla="*/ 5143500 h 5181600"/>
              <a:gd name="connsiteX3" fmla="*/ 596901 w 4635500"/>
              <a:gd name="connsiteY3" fmla="*/ 5143500 h 5181600"/>
              <a:gd name="connsiteX4" fmla="*/ 0 w 4635500"/>
              <a:gd name="connsiteY4" fmla="*/ 5181600 h 5181600"/>
              <a:gd name="connsiteX5" fmla="*/ 927100 w 4635500"/>
              <a:gd name="connsiteY5" fmla="*/ 2159000 h 5181600"/>
              <a:gd name="connsiteX0" fmla="*/ 927100 w 4635500"/>
              <a:gd name="connsiteY0" fmla="*/ 2159000 h 5181600"/>
              <a:gd name="connsiteX1" fmla="*/ 4635500 w 4635500"/>
              <a:gd name="connsiteY1" fmla="*/ 0 h 5181600"/>
              <a:gd name="connsiteX2" fmla="*/ 4635500 w 4635500"/>
              <a:gd name="connsiteY2" fmla="*/ 5143500 h 5181600"/>
              <a:gd name="connsiteX3" fmla="*/ 596901 w 4635500"/>
              <a:gd name="connsiteY3" fmla="*/ 5143500 h 5181600"/>
              <a:gd name="connsiteX4" fmla="*/ 0 w 4635500"/>
              <a:gd name="connsiteY4" fmla="*/ 5181600 h 5181600"/>
              <a:gd name="connsiteX5" fmla="*/ 927100 w 4635500"/>
              <a:gd name="connsiteY5" fmla="*/ 2159000 h 5181600"/>
              <a:gd name="connsiteX0" fmla="*/ 927100 w 4635500"/>
              <a:gd name="connsiteY0" fmla="*/ 2159000 h 5143500"/>
              <a:gd name="connsiteX1" fmla="*/ 4635500 w 4635500"/>
              <a:gd name="connsiteY1" fmla="*/ 0 h 5143500"/>
              <a:gd name="connsiteX2" fmla="*/ 4635500 w 4635500"/>
              <a:gd name="connsiteY2" fmla="*/ 5143500 h 5143500"/>
              <a:gd name="connsiteX3" fmla="*/ 596901 w 4635500"/>
              <a:gd name="connsiteY3" fmla="*/ 5143500 h 5143500"/>
              <a:gd name="connsiteX4" fmla="*/ 0 w 4635500"/>
              <a:gd name="connsiteY4" fmla="*/ 5143500 h 5143500"/>
              <a:gd name="connsiteX5" fmla="*/ 927100 w 4635500"/>
              <a:gd name="connsiteY5" fmla="*/ 2159000 h 5143500"/>
              <a:gd name="connsiteX0" fmla="*/ 0 w 4635500"/>
              <a:gd name="connsiteY0" fmla="*/ 5143500 h 5143500"/>
              <a:gd name="connsiteX1" fmla="*/ 4635500 w 4635500"/>
              <a:gd name="connsiteY1" fmla="*/ 0 h 5143500"/>
              <a:gd name="connsiteX2" fmla="*/ 4635500 w 4635500"/>
              <a:gd name="connsiteY2" fmla="*/ 5143500 h 5143500"/>
              <a:gd name="connsiteX3" fmla="*/ 596901 w 4635500"/>
              <a:gd name="connsiteY3" fmla="*/ 5143500 h 5143500"/>
              <a:gd name="connsiteX4" fmla="*/ 0 w 4635500"/>
              <a:gd name="connsiteY4" fmla="*/ 5143500 h 5143500"/>
              <a:gd name="connsiteX0" fmla="*/ 0 w 4635500"/>
              <a:gd name="connsiteY0" fmla="*/ 5143500 h 5143500"/>
              <a:gd name="connsiteX1" fmla="*/ 4635500 w 4635500"/>
              <a:gd name="connsiteY1" fmla="*/ 0 h 5143500"/>
              <a:gd name="connsiteX2" fmla="*/ 4635500 w 4635500"/>
              <a:gd name="connsiteY2" fmla="*/ 5143500 h 5143500"/>
              <a:gd name="connsiteX3" fmla="*/ 596901 w 4635500"/>
              <a:gd name="connsiteY3" fmla="*/ 5143500 h 5143500"/>
              <a:gd name="connsiteX4" fmla="*/ 0 w 4635500"/>
              <a:gd name="connsiteY4" fmla="*/ 5143500 h 5143500"/>
              <a:gd name="connsiteX0" fmla="*/ 0 w 4635500"/>
              <a:gd name="connsiteY0" fmla="*/ 5145147 h 5145147"/>
              <a:gd name="connsiteX1" fmla="*/ 4635500 w 4635500"/>
              <a:gd name="connsiteY1" fmla="*/ 1647 h 5145147"/>
              <a:gd name="connsiteX2" fmla="*/ 4635500 w 4635500"/>
              <a:gd name="connsiteY2" fmla="*/ 5145147 h 5145147"/>
              <a:gd name="connsiteX3" fmla="*/ 596901 w 4635500"/>
              <a:gd name="connsiteY3" fmla="*/ 5145147 h 5145147"/>
              <a:gd name="connsiteX4" fmla="*/ 0 w 4635500"/>
              <a:gd name="connsiteY4" fmla="*/ 5145147 h 5145147"/>
              <a:gd name="connsiteX0" fmla="*/ 0 w 4635500"/>
              <a:gd name="connsiteY0" fmla="*/ 5143500 h 5143500"/>
              <a:gd name="connsiteX1" fmla="*/ 4635500 w 4635500"/>
              <a:gd name="connsiteY1" fmla="*/ 0 h 5143500"/>
              <a:gd name="connsiteX2" fmla="*/ 4635500 w 4635500"/>
              <a:gd name="connsiteY2" fmla="*/ 5143500 h 5143500"/>
              <a:gd name="connsiteX3" fmla="*/ 596901 w 4635500"/>
              <a:gd name="connsiteY3" fmla="*/ 5143500 h 5143500"/>
              <a:gd name="connsiteX4" fmla="*/ 0 w 4635500"/>
              <a:gd name="connsiteY4" fmla="*/ 5143500 h 5143500"/>
              <a:gd name="connsiteX0" fmla="*/ 0 w 4635500"/>
              <a:gd name="connsiteY0" fmla="*/ 5143500 h 5143500"/>
              <a:gd name="connsiteX1" fmla="*/ 4635500 w 4635500"/>
              <a:gd name="connsiteY1" fmla="*/ 0 h 5143500"/>
              <a:gd name="connsiteX2" fmla="*/ 4635500 w 4635500"/>
              <a:gd name="connsiteY2" fmla="*/ 5143500 h 5143500"/>
              <a:gd name="connsiteX3" fmla="*/ 596901 w 4635500"/>
              <a:gd name="connsiteY3" fmla="*/ 5143500 h 5143500"/>
              <a:gd name="connsiteX4" fmla="*/ 0 w 4635500"/>
              <a:gd name="connsiteY4" fmla="*/ 5143500 h 5143500"/>
              <a:gd name="connsiteX0" fmla="*/ 0 w 4457700"/>
              <a:gd name="connsiteY0" fmla="*/ 5143500 h 5143500"/>
              <a:gd name="connsiteX1" fmla="*/ 4457700 w 4457700"/>
              <a:gd name="connsiteY1" fmla="*/ 0 h 5143500"/>
              <a:gd name="connsiteX2" fmla="*/ 4457700 w 4457700"/>
              <a:gd name="connsiteY2" fmla="*/ 5143500 h 5143500"/>
              <a:gd name="connsiteX3" fmla="*/ 419101 w 4457700"/>
              <a:gd name="connsiteY3" fmla="*/ 5143500 h 5143500"/>
              <a:gd name="connsiteX4" fmla="*/ 0 w 4457700"/>
              <a:gd name="connsiteY4" fmla="*/ 5143500 h 5143500"/>
              <a:gd name="connsiteX0" fmla="*/ 0 w 4610100"/>
              <a:gd name="connsiteY0" fmla="*/ 5156200 h 5156200"/>
              <a:gd name="connsiteX1" fmla="*/ 4610100 w 4610100"/>
              <a:gd name="connsiteY1" fmla="*/ 0 h 5156200"/>
              <a:gd name="connsiteX2" fmla="*/ 4610100 w 4610100"/>
              <a:gd name="connsiteY2" fmla="*/ 5143500 h 5156200"/>
              <a:gd name="connsiteX3" fmla="*/ 571501 w 4610100"/>
              <a:gd name="connsiteY3" fmla="*/ 5143500 h 5156200"/>
              <a:gd name="connsiteX4" fmla="*/ 0 w 4610100"/>
              <a:gd name="connsiteY4" fmla="*/ 5156200 h 5156200"/>
              <a:gd name="connsiteX0" fmla="*/ 0 w 4610100"/>
              <a:gd name="connsiteY0" fmla="*/ 5156200 h 5156200"/>
              <a:gd name="connsiteX1" fmla="*/ 4610100 w 4610100"/>
              <a:gd name="connsiteY1" fmla="*/ 0 h 5156200"/>
              <a:gd name="connsiteX2" fmla="*/ 4610100 w 4610100"/>
              <a:gd name="connsiteY2" fmla="*/ 5143500 h 5156200"/>
              <a:gd name="connsiteX3" fmla="*/ 571501 w 4610100"/>
              <a:gd name="connsiteY3" fmla="*/ 5143500 h 5156200"/>
              <a:gd name="connsiteX4" fmla="*/ 0 w 4610100"/>
              <a:gd name="connsiteY4" fmla="*/ 5156200 h 5156200"/>
              <a:gd name="connsiteX0" fmla="*/ 0 w 4610100"/>
              <a:gd name="connsiteY0" fmla="*/ 5156200 h 5156200"/>
              <a:gd name="connsiteX1" fmla="*/ 4610100 w 4610100"/>
              <a:gd name="connsiteY1" fmla="*/ 0 h 5156200"/>
              <a:gd name="connsiteX2" fmla="*/ 4610100 w 4610100"/>
              <a:gd name="connsiteY2" fmla="*/ 5143500 h 5156200"/>
              <a:gd name="connsiteX3" fmla="*/ 571501 w 4610100"/>
              <a:gd name="connsiteY3" fmla="*/ 5143500 h 5156200"/>
              <a:gd name="connsiteX4" fmla="*/ 0 w 4610100"/>
              <a:gd name="connsiteY4" fmla="*/ 5156200 h 5156200"/>
              <a:gd name="connsiteX0" fmla="*/ 0 w 4610100"/>
              <a:gd name="connsiteY0" fmla="*/ 5130800 h 5143500"/>
              <a:gd name="connsiteX1" fmla="*/ 4610100 w 4610100"/>
              <a:gd name="connsiteY1" fmla="*/ 0 h 5143500"/>
              <a:gd name="connsiteX2" fmla="*/ 4610100 w 4610100"/>
              <a:gd name="connsiteY2" fmla="*/ 5143500 h 5143500"/>
              <a:gd name="connsiteX3" fmla="*/ 571501 w 4610100"/>
              <a:gd name="connsiteY3" fmla="*/ 5143500 h 5143500"/>
              <a:gd name="connsiteX4" fmla="*/ 0 w 4610100"/>
              <a:gd name="connsiteY4" fmla="*/ 5130800 h 5143500"/>
              <a:gd name="connsiteX0" fmla="*/ 0 w 4610100"/>
              <a:gd name="connsiteY0" fmla="*/ 5130800 h 5143500"/>
              <a:gd name="connsiteX1" fmla="*/ 4610100 w 4610100"/>
              <a:gd name="connsiteY1" fmla="*/ 0 h 5143500"/>
              <a:gd name="connsiteX2" fmla="*/ 4610100 w 4610100"/>
              <a:gd name="connsiteY2" fmla="*/ 5143500 h 5143500"/>
              <a:gd name="connsiteX3" fmla="*/ 571501 w 4610100"/>
              <a:gd name="connsiteY3" fmla="*/ 5143500 h 5143500"/>
              <a:gd name="connsiteX4" fmla="*/ 0 w 4610100"/>
              <a:gd name="connsiteY4" fmla="*/ 5130800 h 5143500"/>
              <a:gd name="connsiteX0" fmla="*/ 0 w 4610100"/>
              <a:gd name="connsiteY0" fmla="*/ 5130800 h 5143500"/>
              <a:gd name="connsiteX1" fmla="*/ 4610100 w 4610100"/>
              <a:gd name="connsiteY1" fmla="*/ 0 h 5143500"/>
              <a:gd name="connsiteX2" fmla="*/ 4610100 w 4610100"/>
              <a:gd name="connsiteY2" fmla="*/ 5143500 h 5143500"/>
              <a:gd name="connsiteX3" fmla="*/ 571501 w 4610100"/>
              <a:gd name="connsiteY3" fmla="*/ 5143500 h 5143500"/>
              <a:gd name="connsiteX4" fmla="*/ 0 w 4610100"/>
              <a:gd name="connsiteY4" fmla="*/ 513080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0100" h="5143500">
                <a:moveTo>
                  <a:pt x="0" y="5130800"/>
                </a:moveTo>
                <a:cubicBezTo>
                  <a:pt x="653173" y="1169622"/>
                  <a:pt x="2987031" y="120528"/>
                  <a:pt x="4610100" y="0"/>
                </a:cubicBezTo>
                <a:lnTo>
                  <a:pt x="4610100" y="5143500"/>
                </a:lnTo>
                <a:lnTo>
                  <a:pt x="571501" y="5143500"/>
                </a:lnTo>
                <a:lnTo>
                  <a:pt x="0" y="5130800"/>
                </a:lnTo>
                <a:close/>
              </a:path>
            </a:pathLst>
          </a:custGeom>
          <a:solidFill>
            <a:srgbClr val="4F2D7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Text Placeholder 21"/>
          <p:cNvSpPr>
            <a:spLocks noGrp="1"/>
          </p:cNvSpPr>
          <p:nvPr>
            <p:ph type="body" sz="quarter" idx="10" hasCustomPrompt="1"/>
          </p:nvPr>
        </p:nvSpPr>
        <p:spPr>
          <a:xfrm>
            <a:off x="470699" y="3307079"/>
            <a:ext cx="4029864" cy="367445"/>
          </a:xfrm>
          <a:prstGeom prst="rect">
            <a:avLst/>
          </a:prstGeom>
        </p:spPr>
        <p:txBody>
          <a:bodyPr vert="horz" lIns="0"/>
          <a:lstStyle>
            <a:lvl1pPr marL="0" indent="0">
              <a:buNone/>
              <a:defRPr sz="2000" b="1">
                <a:solidFill>
                  <a:srgbClr val="00A7B5"/>
                </a:solidFill>
              </a:defRPr>
            </a:lvl1pPr>
          </a:lstStyle>
          <a:p>
            <a:pPr lvl="0"/>
            <a:r>
              <a:rPr lang="en-US" dirty="0"/>
              <a:t>Click to add name</a:t>
            </a:r>
          </a:p>
        </p:txBody>
      </p:sp>
      <p:sp>
        <p:nvSpPr>
          <p:cNvPr id="14" name="Text Placeholder 21"/>
          <p:cNvSpPr>
            <a:spLocks noGrp="1"/>
          </p:cNvSpPr>
          <p:nvPr>
            <p:ph type="body" sz="quarter" idx="11" hasCustomPrompt="1"/>
          </p:nvPr>
        </p:nvSpPr>
        <p:spPr>
          <a:xfrm>
            <a:off x="468313" y="3718560"/>
            <a:ext cx="4032250" cy="399414"/>
          </a:xfrm>
          <a:prstGeom prst="rect">
            <a:avLst/>
          </a:prstGeom>
        </p:spPr>
        <p:txBody>
          <a:bodyPr vert="horz" lIns="0"/>
          <a:lstStyle>
            <a:lvl1pPr marL="0" indent="0">
              <a:buNone/>
              <a:defRPr sz="1800" baseline="0">
                <a:solidFill>
                  <a:srgbClr val="00A7B5"/>
                </a:solidFill>
              </a:defRPr>
            </a:lvl1pPr>
          </a:lstStyle>
          <a:p>
            <a:pPr lvl="0"/>
            <a:r>
              <a:rPr lang="en-US" dirty="0"/>
              <a:t>Click to add position or firm</a:t>
            </a:r>
          </a:p>
        </p:txBody>
      </p:sp>
      <p:sp>
        <p:nvSpPr>
          <p:cNvPr id="15" name="Text Placeholder 3"/>
          <p:cNvSpPr>
            <a:spLocks noGrp="1"/>
          </p:cNvSpPr>
          <p:nvPr>
            <p:ph type="body" sz="quarter" idx="13" hasCustomPrompt="1"/>
          </p:nvPr>
        </p:nvSpPr>
        <p:spPr>
          <a:xfrm>
            <a:off x="474619" y="1359602"/>
            <a:ext cx="4025944" cy="1140712"/>
          </a:xfrm>
          <a:prstGeom prst="rect">
            <a:avLst/>
          </a:prstGeom>
        </p:spPr>
        <p:txBody>
          <a:bodyPr vert="horz" lIns="0" tIns="0" rIns="0" bIns="0"/>
          <a:lstStyle>
            <a:lvl1pPr marL="0" indent="0">
              <a:lnSpc>
                <a:spcPts val="4000"/>
              </a:lnSpc>
              <a:spcBef>
                <a:spcPts val="0"/>
              </a:spcBef>
              <a:buNone/>
              <a:defRPr sz="3000" b="1">
                <a:solidFill>
                  <a:srgbClr val="4F2D7F"/>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here to add </a:t>
            </a:r>
            <a:br>
              <a:rPr lang="en-US" dirty="0"/>
            </a:br>
            <a:r>
              <a:rPr lang="en-US" dirty="0"/>
              <a:t>title on this slide</a:t>
            </a:r>
          </a:p>
        </p:txBody>
      </p:sp>
      <p:pic>
        <p:nvPicPr>
          <p:cNvPr id="10" name="GTLogoNoTag" hidden="1">
            <a:extLst>
              <a:ext uri="{FF2B5EF4-FFF2-40B4-BE49-F238E27FC236}">
                <a16:creationId xmlns:a16="http://schemas.microsoft.com/office/drawing/2014/main" id="{FF6BD41E-DAEE-4CE4-BCC6-962CEFF39C26}"/>
              </a:ext>
            </a:extLst>
          </p:cNvPr>
          <p:cNvPicPr>
            <a:picLocks noChangeAspect="1"/>
          </p:cNvPicPr>
          <p:nvPr userDrawn="1"/>
        </p:nvPicPr>
        <p:blipFill>
          <a:blip r:embed="rId2"/>
          <a:stretch>
            <a:fillRect/>
          </a:stretch>
        </p:blipFill>
        <p:spPr>
          <a:xfrm>
            <a:off x="449366" y="426050"/>
            <a:ext cx="1961941" cy="638130"/>
          </a:xfrm>
          <a:prstGeom prst="rect">
            <a:avLst/>
          </a:prstGeom>
        </p:spPr>
      </p:pic>
      <p:sp>
        <p:nvSpPr>
          <p:cNvPr id="12" name="Rectangle 11">
            <a:extLst>
              <a:ext uri="{FF2B5EF4-FFF2-40B4-BE49-F238E27FC236}">
                <a16:creationId xmlns:a16="http://schemas.microsoft.com/office/drawing/2014/main" id="{42595131-09CB-4CE7-BA68-9481401EC219}"/>
              </a:ext>
            </a:extLst>
          </p:cNvPr>
          <p:cNvSpPr/>
          <p:nvPr userDrawn="1"/>
        </p:nvSpPr>
        <p:spPr>
          <a:xfrm>
            <a:off x="9220200" y="0"/>
            <a:ext cx="1466850" cy="3032760"/>
          </a:xfrm>
          <a:prstGeom prst="rect">
            <a:avLst/>
          </a:prstGeom>
          <a:solidFill>
            <a:schemeClr val="bg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R="0" lvl="0" indent="0" fontAlgn="auto">
              <a:lnSpc>
                <a:spcPct val="100000"/>
              </a:lnSpc>
              <a:spcBef>
                <a:spcPts val="0"/>
              </a:spcBef>
              <a:spcAft>
                <a:spcPts val="600"/>
              </a:spcAft>
              <a:buClrTx/>
              <a:buSzTx/>
              <a:buFontTx/>
              <a:buNone/>
              <a:tabLst/>
            </a:pPr>
            <a:r>
              <a:rPr lang="en-GB" sz="800" b="1" dirty="0"/>
              <a:t>SOLID ARC </a:t>
            </a:r>
            <a:br>
              <a:rPr lang="en-GB" sz="800" b="1" dirty="0"/>
            </a:br>
            <a:r>
              <a:rPr lang="en-GB" sz="800" b="1" dirty="0"/>
              <a:t>COVER OPTION </a:t>
            </a:r>
          </a:p>
          <a:p>
            <a:pPr marR="0" lvl="0" indent="0" fontAlgn="auto">
              <a:lnSpc>
                <a:spcPct val="100000"/>
              </a:lnSpc>
              <a:spcBef>
                <a:spcPts val="0"/>
              </a:spcBef>
              <a:spcAft>
                <a:spcPts val="600"/>
              </a:spcAft>
              <a:buClrTx/>
              <a:buSzTx/>
              <a:buFontTx/>
              <a:buNone/>
              <a:tabLst/>
            </a:pPr>
            <a:r>
              <a:rPr lang="en-GB" sz="800" b="0" dirty="0"/>
              <a:t>If you want to change the purple arc to an illustration or photo please use the other cover options available.</a:t>
            </a:r>
          </a:p>
          <a:p>
            <a:pPr marR="0" lvl="0" indent="0" fontAlgn="auto">
              <a:lnSpc>
                <a:spcPct val="100000"/>
              </a:lnSpc>
              <a:spcBef>
                <a:spcPts val="0"/>
              </a:spcBef>
              <a:spcAft>
                <a:spcPts val="600"/>
              </a:spcAft>
              <a:buClrTx/>
              <a:buSzTx/>
              <a:buFontTx/>
              <a:buNone/>
              <a:tabLst/>
            </a:pPr>
            <a:r>
              <a:rPr lang="en-GB" sz="800" b="0" dirty="0"/>
              <a:t>If you want to change the colour of the arc:</a:t>
            </a:r>
          </a:p>
          <a:p>
            <a:pPr marL="92075" marR="0" lvl="0" indent="-92075" fontAlgn="auto">
              <a:lnSpc>
                <a:spcPct val="100000"/>
              </a:lnSpc>
              <a:spcBef>
                <a:spcPts val="0"/>
              </a:spcBef>
              <a:spcAft>
                <a:spcPts val="600"/>
              </a:spcAft>
              <a:buClrTx/>
              <a:buSzTx/>
              <a:buFont typeface="Arial" panose="020B0604020202020204" pitchFamily="34" charset="0"/>
              <a:buChar char="•"/>
              <a:tabLst/>
            </a:pPr>
            <a:r>
              <a:rPr lang="en-GB" sz="800" b="0" dirty="0"/>
              <a:t>From the ribbon click on the ‘View’ tab and select ‘Slide Master’</a:t>
            </a:r>
          </a:p>
          <a:p>
            <a:pPr marL="92075" marR="0" lvl="0" indent="-92075" fontAlgn="auto">
              <a:lnSpc>
                <a:spcPct val="100000"/>
              </a:lnSpc>
              <a:spcBef>
                <a:spcPts val="0"/>
              </a:spcBef>
              <a:spcAft>
                <a:spcPts val="600"/>
              </a:spcAft>
              <a:buClrTx/>
              <a:buSzTx/>
              <a:buFont typeface="Arial" panose="020B0604020202020204" pitchFamily="34" charset="0"/>
              <a:buChar char="•"/>
              <a:tabLst/>
            </a:pPr>
            <a:r>
              <a:rPr lang="en-GB" sz="800" b="0" dirty="0"/>
              <a:t>Navigate to the layout and select the arc</a:t>
            </a:r>
          </a:p>
          <a:p>
            <a:pPr marL="92075" marR="0" lvl="0" indent="-92075" fontAlgn="auto">
              <a:lnSpc>
                <a:spcPct val="100000"/>
              </a:lnSpc>
              <a:spcBef>
                <a:spcPts val="0"/>
              </a:spcBef>
              <a:spcAft>
                <a:spcPts val="600"/>
              </a:spcAft>
              <a:buClrTx/>
              <a:buSzTx/>
              <a:buFont typeface="Arial" panose="020B0604020202020204" pitchFamily="34" charset="0"/>
              <a:buChar char="•"/>
              <a:tabLst/>
            </a:pPr>
            <a:r>
              <a:rPr lang="en-GB" sz="800" b="0" dirty="0"/>
              <a:t>You can now access the colour palette and change the colour as required</a:t>
            </a:r>
          </a:p>
          <a:p>
            <a:pPr marL="92075" marR="0" lvl="0" indent="-92075" fontAlgn="auto">
              <a:lnSpc>
                <a:spcPct val="100000"/>
              </a:lnSpc>
              <a:spcBef>
                <a:spcPts val="0"/>
              </a:spcBef>
              <a:spcAft>
                <a:spcPts val="600"/>
              </a:spcAft>
              <a:buClrTx/>
              <a:buSzTx/>
              <a:buFont typeface="Arial" panose="020B0604020202020204" pitchFamily="34" charset="0"/>
              <a:buChar char="•"/>
              <a:tabLst/>
            </a:pPr>
            <a:r>
              <a:rPr lang="en-GB" sz="800" b="0" dirty="0"/>
              <a:t>Click on ‘Close Master View’ to exit the slide master area</a:t>
            </a:r>
          </a:p>
          <a:p>
            <a:pPr marR="0" lvl="0" indent="0" fontAlgn="auto">
              <a:lnSpc>
                <a:spcPct val="100000"/>
              </a:lnSpc>
              <a:spcBef>
                <a:spcPts val="0"/>
              </a:spcBef>
              <a:spcAft>
                <a:spcPts val="600"/>
              </a:spcAft>
              <a:buClrTx/>
              <a:buSzTx/>
              <a:buFontTx/>
              <a:buNone/>
              <a:tabLst/>
            </a:pPr>
            <a:endParaRPr lang="en-GB" sz="800" b="0" dirty="0"/>
          </a:p>
          <a:p>
            <a:pPr marR="0" lvl="0" indent="0" fontAlgn="auto">
              <a:lnSpc>
                <a:spcPct val="100000"/>
              </a:lnSpc>
              <a:spcBef>
                <a:spcPts val="0"/>
              </a:spcBef>
              <a:spcAft>
                <a:spcPts val="600"/>
              </a:spcAft>
              <a:buClrTx/>
              <a:buSzTx/>
              <a:buFontTx/>
              <a:buNone/>
              <a:tabLst/>
            </a:pPr>
            <a:endParaRPr lang="en-GB" sz="800" b="0" dirty="0"/>
          </a:p>
          <a:p>
            <a:pPr marR="0" lvl="0" indent="0" fontAlgn="auto">
              <a:lnSpc>
                <a:spcPct val="100000"/>
              </a:lnSpc>
              <a:spcBef>
                <a:spcPts val="0"/>
              </a:spcBef>
              <a:spcAft>
                <a:spcPts val="600"/>
              </a:spcAft>
              <a:buClrTx/>
              <a:buSzTx/>
              <a:buFontTx/>
              <a:buNone/>
              <a:tabLst/>
            </a:pPr>
            <a:endParaRPr lang="en-GB" sz="800" b="0" dirty="0"/>
          </a:p>
        </p:txBody>
      </p:sp>
      <p:pic>
        <p:nvPicPr>
          <p:cNvPr id="17" name="Picture 1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42199" y="468323"/>
            <a:ext cx="1233151" cy="338061"/>
          </a:xfrm>
          <a:prstGeom prst="rect">
            <a:avLst/>
          </a:prstGeom>
        </p:spPr>
      </p:pic>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49366" y="453451"/>
            <a:ext cx="2130322" cy="396676"/>
          </a:xfrm>
          <a:prstGeom prst="rect">
            <a:avLst/>
          </a:prstGeom>
        </p:spPr>
      </p:pic>
    </p:spTree>
    <p:extLst>
      <p:ext uri="{BB962C8B-B14F-4D97-AF65-F5344CB8AC3E}">
        <p14:creationId xmlns:p14="http://schemas.microsoft.com/office/powerpoint/2010/main" val="346000473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Title - No content">
    <p:spTree>
      <p:nvGrpSpPr>
        <p:cNvPr id="1" name=""/>
        <p:cNvGrpSpPr/>
        <p:nvPr/>
      </p:nvGrpSpPr>
      <p:grpSpPr>
        <a:xfrm>
          <a:off x="0" y="0"/>
          <a:ext cx="0" cy="0"/>
          <a:chOff x="0" y="0"/>
          <a:chExt cx="0" cy="0"/>
        </a:xfrm>
      </p:grpSpPr>
      <p:sp>
        <p:nvSpPr>
          <p:cNvPr id="4" name="Title 3"/>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5" name="Slide Number Placeholder 4"/>
          <p:cNvSpPr>
            <a:spLocks noGrp="1"/>
          </p:cNvSpPr>
          <p:nvPr>
            <p:ph type="sldNum" sz="quarter" idx="10"/>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220603967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 No content">
    <p:spTree>
      <p:nvGrpSpPr>
        <p:cNvPr id="1" name=""/>
        <p:cNvGrpSpPr/>
        <p:nvPr/>
      </p:nvGrpSpPr>
      <p:grpSpPr>
        <a:xfrm>
          <a:off x="0" y="0"/>
          <a:ext cx="0" cy="0"/>
          <a:chOff x="0" y="0"/>
          <a:chExt cx="0" cy="0"/>
        </a:xfrm>
      </p:grpSpPr>
      <p:sp>
        <p:nvSpPr>
          <p:cNvPr id="4" name="Title 3"/>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5" name="Slide Number Placeholder 4"/>
          <p:cNvSpPr>
            <a:spLocks noGrp="1"/>
          </p:cNvSpPr>
          <p:nvPr>
            <p:ph type="sldNum" sz="quarter" idx="10"/>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121836842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 Bullet list">
    <p:spTree>
      <p:nvGrpSpPr>
        <p:cNvPr id="1" name=""/>
        <p:cNvGrpSpPr/>
        <p:nvPr/>
      </p:nvGrpSpPr>
      <p:grpSpPr>
        <a:xfrm>
          <a:off x="0" y="0"/>
          <a:ext cx="0" cy="0"/>
          <a:chOff x="0" y="0"/>
          <a:chExt cx="0" cy="0"/>
        </a:xfrm>
      </p:grpSpPr>
      <p:sp>
        <p:nvSpPr>
          <p:cNvPr id="6" name="Title 5"/>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3" name="Text Placeholder 2"/>
          <p:cNvSpPr>
            <a:spLocks noGrp="1"/>
          </p:cNvSpPr>
          <p:nvPr>
            <p:ph type="body" sz="quarter" idx="10"/>
          </p:nvPr>
        </p:nvSpPr>
        <p:spPr>
          <a:xfrm>
            <a:off x="727788" y="1089162"/>
            <a:ext cx="8206318" cy="322897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Slide Number Placeholder 3"/>
          <p:cNvSpPr>
            <a:spLocks noGrp="1"/>
          </p:cNvSpPr>
          <p:nvPr>
            <p:ph type="sldNum" sz="quarter" idx="11"/>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268274056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 Bullets + Image">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5394325" y="1466850"/>
            <a:ext cx="3281364" cy="3228976"/>
          </a:xfrm>
          <a:prstGeom prst="rect">
            <a:avLst/>
          </a:prstGeom>
          <a:noFill/>
        </p:spPr>
        <p:txBody>
          <a:bodyPr lIns="0" tIns="0" rIns="0" bIns="0" anchor="ctr" anchorCtr="1"/>
          <a:lstStyle>
            <a:lvl1pPr marL="0" indent="0">
              <a:buNone/>
              <a:defRPr sz="1200" baseline="0">
                <a:solidFill>
                  <a:srgbClr val="00A7B5"/>
                </a:solidFill>
              </a:defRPr>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dirty="0"/>
              <a:t>Click icon to insert illustration</a:t>
            </a:r>
          </a:p>
        </p:txBody>
      </p:sp>
      <p:sp>
        <p:nvSpPr>
          <p:cNvPr id="3" name="Title 2"/>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6" name="Text Placeholder 5"/>
          <p:cNvSpPr>
            <a:spLocks noGrp="1"/>
          </p:cNvSpPr>
          <p:nvPr>
            <p:ph type="body" sz="quarter" idx="11"/>
          </p:nvPr>
        </p:nvSpPr>
        <p:spPr>
          <a:xfrm>
            <a:off x="469369" y="1466850"/>
            <a:ext cx="4691594" cy="322897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Slide Number Placeholder 3"/>
          <p:cNvSpPr>
            <a:spLocks noGrp="1"/>
          </p:cNvSpPr>
          <p:nvPr>
            <p:ph type="sldNum" sz="quarter" idx="12"/>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8823987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ext + Quote">
    <p:spTree>
      <p:nvGrpSpPr>
        <p:cNvPr id="1" name=""/>
        <p:cNvGrpSpPr/>
        <p:nvPr/>
      </p:nvGrpSpPr>
      <p:grpSpPr>
        <a:xfrm>
          <a:off x="0" y="0"/>
          <a:ext cx="0" cy="0"/>
          <a:chOff x="0" y="0"/>
          <a:chExt cx="0" cy="0"/>
        </a:xfrm>
      </p:grpSpPr>
      <p:sp>
        <p:nvSpPr>
          <p:cNvPr id="12" name="Text Placeholder 4"/>
          <p:cNvSpPr>
            <a:spLocks noGrp="1"/>
          </p:cNvSpPr>
          <p:nvPr>
            <p:ph type="body" sz="quarter" idx="15"/>
          </p:nvPr>
        </p:nvSpPr>
        <p:spPr>
          <a:xfrm>
            <a:off x="4754880" y="1466849"/>
            <a:ext cx="3920808" cy="3228975"/>
          </a:xfrm>
        </p:spPr>
        <p:txBody>
          <a:bodyPr anchor="ctr" anchorCtr="1"/>
          <a:lstStyle>
            <a:lvl1pPr marL="0" indent="0" algn="ctr">
              <a:buNone/>
              <a:defRPr>
                <a:solidFill>
                  <a:schemeClr val="accent1"/>
                </a:solidFill>
              </a:defRPr>
            </a:lvl1pPr>
            <a:lvl2pPr marL="0" indent="0" algn="ctr">
              <a:buNone/>
              <a:defRPr>
                <a:solidFill>
                  <a:schemeClr val="accent1"/>
                </a:solidFill>
              </a:defRPr>
            </a:lvl2pPr>
            <a:lvl3pPr marL="0" indent="0" algn="ctr">
              <a:buNone/>
              <a:defRPr>
                <a:solidFill>
                  <a:schemeClr val="accent1"/>
                </a:solidFill>
              </a:defRPr>
            </a:lvl3pPr>
            <a:lvl4pPr marL="0" indent="0" algn="ctr">
              <a:buNone/>
              <a:defRPr>
                <a:solidFill>
                  <a:schemeClr val="accent1"/>
                </a:solidFill>
              </a:defRPr>
            </a:lvl4pPr>
            <a:lvl5pPr marL="0" indent="0" algn="l">
              <a:buNone/>
              <a:defRPr sz="2600">
                <a:solidFill>
                  <a:schemeClr val="accent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cxnSp>
        <p:nvCxnSpPr>
          <p:cNvPr id="11" name="Straight Connector 10"/>
          <p:cNvCxnSpPr>
            <a:cxnSpLocks/>
          </p:cNvCxnSpPr>
          <p:nvPr userDrawn="1"/>
        </p:nvCxnSpPr>
        <p:spPr>
          <a:xfrm>
            <a:off x="4593047" y="1466850"/>
            <a:ext cx="15498" cy="3228976"/>
          </a:xfrm>
          <a:prstGeom prst="line">
            <a:avLst/>
          </a:prstGeom>
          <a:ln w="7620">
            <a:solidFill>
              <a:srgbClr val="4F2D7F"/>
            </a:solidFill>
          </a:ln>
          <a:effectLst/>
        </p:spPr>
        <p:style>
          <a:lnRef idx="2">
            <a:schemeClr val="accent1"/>
          </a:lnRef>
          <a:fillRef idx="0">
            <a:schemeClr val="accent1"/>
          </a:fillRef>
          <a:effectRef idx="1">
            <a:schemeClr val="accent1"/>
          </a:effectRef>
          <a:fontRef idx="minor">
            <a:schemeClr val="tx1"/>
          </a:fontRef>
        </p:style>
      </p:cxnSp>
      <p:sp>
        <p:nvSpPr>
          <p:cNvPr id="4" name="Title 3"/>
          <p:cNvSpPr>
            <a:spLocks noGrp="1"/>
          </p:cNvSpPr>
          <p:nvPr>
            <p:ph type="title"/>
          </p:nvPr>
        </p:nvSpPr>
        <p:spPr>
          <a:xfrm>
            <a:off x="471996" y="359571"/>
            <a:ext cx="8203692" cy="843754"/>
          </a:xfrm>
          <a:prstGeom prst="rect">
            <a:avLst/>
          </a:prstGeom>
        </p:spPr>
        <p:txBody>
          <a:bodyPr/>
          <a:lstStyle/>
          <a:p>
            <a:r>
              <a:rPr lang="en-US" dirty="0"/>
              <a:t>Click to edit Master title style</a:t>
            </a:r>
            <a:endParaRPr lang="en-GB" dirty="0"/>
          </a:p>
        </p:txBody>
      </p:sp>
      <p:sp>
        <p:nvSpPr>
          <p:cNvPr id="7" name="Text Placeholder 6"/>
          <p:cNvSpPr>
            <a:spLocks noGrp="1"/>
          </p:cNvSpPr>
          <p:nvPr>
            <p:ph type="body" sz="quarter" idx="16"/>
          </p:nvPr>
        </p:nvSpPr>
        <p:spPr>
          <a:xfrm>
            <a:off x="469371" y="1466849"/>
            <a:ext cx="3988330" cy="322897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3" name="Freeform 5"/>
          <p:cNvSpPr>
            <a:spLocks noEditPoints="1"/>
          </p:cNvSpPr>
          <p:nvPr userDrawn="1"/>
        </p:nvSpPr>
        <p:spPr bwMode="auto">
          <a:xfrm>
            <a:off x="6535738" y="1593851"/>
            <a:ext cx="361950" cy="268288"/>
          </a:xfrm>
          <a:custGeom>
            <a:avLst/>
            <a:gdLst>
              <a:gd name="T0" fmla="*/ 1416 w 1416"/>
              <a:gd name="T1" fmla="*/ 737 h 1055"/>
              <a:gd name="T2" fmla="*/ 1416 w 1416"/>
              <a:gd name="T3" fmla="*/ 737 h 1055"/>
              <a:gd name="T4" fmla="*/ 1104 w 1416"/>
              <a:gd name="T5" fmla="*/ 431 h 1055"/>
              <a:gd name="T6" fmla="*/ 1023 w 1416"/>
              <a:gd name="T7" fmla="*/ 452 h 1055"/>
              <a:gd name="T8" fmla="*/ 1400 w 1416"/>
              <a:gd name="T9" fmla="*/ 199 h 1055"/>
              <a:gd name="T10" fmla="*/ 1400 w 1416"/>
              <a:gd name="T11" fmla="*/ 0 h 1055"/>
              <a:gd name="T12" fmla="*/ 756 w 1416"/>
              <a:gd name="T13" fmla="*/ 652 h 1055"/>
              <a:gd name="T14" fmla="*/ 1104 w 1416"/>
              <a:gd name="T15" fmla="*/ 1055 h 1055"/>
              <a:gd name="T16" fmla="*/ 1416 w 1416"/>
              <a:gd name="T17" fmla="*/ 737 h 1055"/>
              <a:gd name="T18" fmla="*/ 659 w 1416"/>
              <a:gd name="T19" fmla="*/ 737 h 1055"/>
              <a:gd name="T20" fmla="*/ 659 w 1416"/>
              <a:gd name="T21" fmla="*/ 737 h 1055"/>
              <a:gd name="T22" fmla="*/ 348 w 1416"/>
              <a:gd name="T23" fmla="*/ 431 h 1055"/>
              <a:gd name="T24" fmla="*/ 267 w 1416"/>
              <a:gd name="T25" fmla="*/ 452 h 1055"/>
              <a:gd name="T26" fmla="*/ 643 w 1416"/>
              <a:gd name="T27" fmla="*/ 199 h 1055"/>
              <a:gd name="T28" fmla="*/ 643 w 1416"/>
              <a:gd name="T29" fmla="*/ 0 h 1055"/>
              <a:gd name="T30" fmla="*/ 0 w 1416"/>
              <a:gd name="T31" fmla="*/ 652 h 1055"/>
              <a:gd name="T32" fmla="*/ 348 w 1416"/>
              <a:gd name="T33" fmla="*/ 1055 h 1055"/>
              <a:gd name="T34" fmla="*/ 659 w 1416"/>
              <a:gd name="T35" fmla="*/ 737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6" h="1055">
                <a:moveTo>
                  <a:pt x="1416" y="737"/>
                </a:moveTo>
                <a:lnTo>
                  <a:pt x="1416" y="737"/>
                </a:lnTo>
                <a:cubicBezTo>
                  <a:pt x="1416" y="566"/>
                  <a:pt x="1295" y="431"/>
                  <a:pt x="1104" y="431"/>
                </a:cubicBezTo>
                <a:cubicBezTo>
                  <a:pt x="1072" y="431"/>
                  <a:pt x="1031" y="444"/>
                  <a:pt x="1023" y="452"/>
                </a:cubicBezTo>
                <a:cubicBezTo>
                  <a:pt x="1040" y="329"/>
                  <a:pt x="1137" y="199"/>
                  <a:pt x="1400" y="199"/>
                </a:cubicBezTo>
                <a:lnTo>
                  <a:pt x="1400" y="0"/>
                </a:lnTo>
                <a:cubicBezTo>
                  <a:pt x="991" y="3"/>
                  <a:pt x="756" y="174"/>
                  <a:pt x="756" y="652"/>
                </a:cubicBezTo>
                <a:cubicBezTo>
                  <a:pt x="756" y="892"/>
                  <a:pt x="894" y="1055"/>
                  <a:pt x="1104" y="1055"/>
                </a:cubicBezTo>
                <a:cubicBezTo>
                  <a:pt x="1278" y="1055"/>
                  <a:pt x="1416" y="913"/>
                  <a:pt x="1416" y="737"/>
                </a:cubicBezTo>
                <a:close/>
                <a:moveTo>
                  <a:pt x="659" y="737"/>
                </a:moveTo>
                <a:lnTo>
                  <a:pt x="659" y="737"/>
                </a:lnTo>
                <a:cubicBezTo>
                  <a:pt x="659" y="566"/>
                  <a:pt x="538" y="431"/>
                  <a:pt x="348" y="431"/>
                </a:cubicBezTo>
                <a:cubicBezTo>
                  <a:pt x="315" y="431"/>
                  <a:pt x="275" y="444"/>
                  <a:pt x="267" y="452"/>
                </a:cubicBezTo>
                <a:cubicBezTo>
                  <a:pt x="283" y="329"/>
                  <a:pt x="380" y="199"/>
                  <a:pt x="643" y="199"/>
                </a:cubicBezTo>
                <a:lnTo>
                  <a:pt x="643" y="0"/>
                </a:lnTo>
                <a:cubicBezTo>
                  <a:pt x="234" y="3"/>
                  <a:pt x="0" y="174"/>
                  <a:pt x="0" y="652"/>
                </a:cubicBezTo>
                <a:cubicBezTo>
                  <a:pt x="0" y="892"/>
                  <a:pt x="137" y="1055"/>
                  <a:pt x="348" y="1055"/>
                </a:cubicBezTo>
                <a:cubicBezTo>
                  <a:pt x="522" y="1055"/>
                  <a:pt x="659" y="913"/>
                  <a:pt x="659" y="73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a:p>
        </p:txBody>
      </p:sp>
      <p:sp>
        <p:nvSpPr>
          <p:cNvPr id="15" name="Freeform 9"/>
          <p:cNvSpPr>
            <a:spLocks noEditPoints="1"/>
          </p:cNvSpPr>
          <p:nvPr userDrawn="1"/>
        </p:nvSpPr>
        <p:spPr bwMode="auto">
          <a:xfrm>
            <a:off x="6535738" y="4140201"/>
            <a:ext cx="361950" cy="269875"/>
          </a:xfrm>
          <a:custGeom>
            <a:avLst/>
            <a:gdLst>
              <a:gd name="T0" fmla="*/ 0 w 1416"/>
              <a:gd name="T1" fmla="*/ 317 h 1056"/>
              <a:gd name="T2" fmla="*/ 0 w 1416"/>
              <a:gd name="T3" fmla="*/ 317 h 1056"/>
              <a:gd name="T4" fmla="*/ 311 w 1416"/>
              <a:gd name="T5" fmla="*/ 623 h 1056"/>
              <a:gd name="T6" fmla="*/ 392 w 1416"/>
              <a:gd name="T7" fmla="*/ 603 h 1056"/>
              <a:gd name="T8" fmla="*/ 16 w 1416"/>
              <a:gd name="T9" fmla="*/ 856 h 1056"/>
              <a:gd name="T10" fmla="*/ 16 w 1416"/>
              <a:gd name="T11" fmla="*/ 1056 h 1056"/>
              <a:gd name="T12" fmla="*/ 659 w 1416"/>
              <a:gd name="T13" fmla="*/ 403 h 1056"/>
              <a:gd name="T14" fmla="*/ 311 w 1416"/>
              <a:gd name="T15" fmla="*/ 0 h 1056"/>
              <a:gd name="T16" fmla="*/ 0 w 1416"/>
              <a:gd name="T17" fmla="*/ 317 h 1056"/>
              <a:gd name="T18" fmla="*/ 756 w 1416"/>
              <a:gd name="T19" fmla="*/ 317 h 1056"/>
              <a:gd name="T20" fmla="*/ 756 w 1416"/>
              <a:gd name="T21" fmla="*/ 317 h 1056"/>
              <a:gd name="T22" fmla="*/ 1068 w 1416"/>
              <a:gd name="T23" fmla="*/ 623 h 1056"/>
              <a:gd name="T24" fmla="*/ 1149 w 1416"/>
              <a:gd name="T25" fmla="*/ 603 h 1056"/>
              <a:gd name="T26" fmla="*/ 772 w 1416"/>
              <a:gd name="T27" fmla="*/ 856 h 1056"/>
              <a:gd name="T28" fmla="*/ 772 w 1416"/>
              <a:gd name="T29" fmla="*/ 1056 h 1056"/>
              <a:gd name="T30" fmla="*/ 1416 w 1416"/>
              <a:gd name="T31" fmla="*/ 403 h 1056"/>
              <a:gd name="T32" fmla="*/ 1068 w 1416"/>
              <a:gd name="T33" fmla="*/ 0 h 1056"/>
              <a:gd name="T34" fmla="*/ 756 w 1416"/>
              <a:gd name="T35" fmla="*/ 317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6" h="1056">
                <a:moveTo>
                  <a:pt x="0" y="317"/>
                </a:moveTo>
                <a:lnTo>
                  <a:pt x="0" y="317"/>
                </a:lnTo>
                <a:cubicBezTo>
                  <a:pt x="0" y="488"/>
                  <a:pt x="121" y="623"/>
                  <a:pt x="311" y="623"/>
                </a:cubicBezTo>
                <a:cubicBezTo>
                  <a:pt x="343" y="623"/>
                  <a:pt x="384" y="611"/>
                  <a:pt x="392" y="603"/>
                </a:cubicBezTo>
                <a:cubicBezTo>
                  <a:pt x="376" y="725"/>
                  <a:pt x="279" y="856"/>
                  <a:pt x="16" y="856"/>
                </a:cubicBezTo>
                <a:lnTo>
                  <a:pt x="16" y="1056"/>
                </a:lnTo>
                <a:cubicBezTo>
                  <a:pt x="424" y="1051"/>
                  <a:pt x="659" y="880"/>
                  <a:pt x="659" y="403"/>
                </a:cubicBezTo>
                <a:cubicBezTo>
                  <a:pt x="659" y="162"/>
                  <a:pt x="522" y="0"/>
                  <a:pt x="311" y="0"/>
                </a:cubicBezTo>
                <a:cubicBezTo>
                  <a:pt x="137" y="0"/>
                  <a:pt x="0" y="142"/>
                  <a:pt x="0" y="317"/>
                </a:cubicBezTo>
                <a:close/>
                <a:moveTo>
                  <a:pt x="756" y="317"/>
                </a:moveTo>
                <a:lnTo>
                  <a:pt x="756" y="317"/>
                </a:lnTo>
                <a:cubicBezTo>
                  <a:pt x="756" y="488"/>
                  <a:pt x="878" y="623"/>
                  <a:pt x="1068" y="623"/>
                </a:cubicBezTo>
                <a:cubicBezTo>
                  <a:pt x="1100" y="623"/>
                  <a:pt x="1141" y="611"/>
                  <a:pt x="1149" y="603"/>
                </a:cubicBezTo>
                <a:cubicBezTo>
                  <a:pt x="1133" y="725"/>
                  <a:pt x="1036" y="856"/>
                  <a:pt x="772" y="856"/>
                </a:cubicBezTo>
                <a:lnTo>
                  <a:pt x="772" y="1056"/>
                </a:lnTo>
                <a:cubicBezTo>
                  <a:pt x="1181" y="1051"/>
                  <a:pt x="1416" y="880"/>
                  <a:pt x="1416" y="403"/>
                </a:cubicBezTo>
                <a:cubicBezTo>
                  <a:pt x="1416" y="162"/>
                  <a:pt x="1278" y="0"/>
                  <a:pt x="1068" y="0"/>
                </a:cubicBezTo>
                <a:cubicBezTo>
                  <a:pt x="894" y="0"/>
                  <a:pt x="756" y="142"/>
                  <a:pt x="756" y="31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a:p>
        </p:txBody>
      </p:sp>
      <p:sp>
        <p:nvSpPr>
          <p:cNvPr id="3" name="Slide Number Placeholder 2"/>
          <p:cNvSpPr>
            <a:spLocks noGrp="1"/>
          </p:cNvSpPr>
          <p:nvPr>
            <p:ph type="sldNum" sz="quarter" idx="17"/>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81412028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Image + Quote">
    <p:spTree>
      <p:nvGrpSpPr>
        <p:cNvPr id="1" name=""/>
        <p:cNvGrpSpPr/>
        <p:nvPr/>
      </p:nvGrpSpPr>
      <p:grpSpPr>
        <a:xfrm>
          <a:off x="0" y="0"/>
          <a:ext cx="0" cy="0"/>
          <a:chOff x="0" y="0"/>
          <a:chExt cx="0" cy="0"/>
        </a:xfrm>
      </p:grpSpPr>
      <p:sp>
        <p:nvSpPr>
          <p:cNvPr id="2" name="Rectangle 1"/>
          <p:cNvSpPr/>
          <p:nvPr userDrawn="1"/>
        </p:nvSpPr>
        <p:spPr>
          <a:xfrm>
            <a:off x="4679950" y="1466851"/>
            <a:ext cx="3996000" cy="3228975"/>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8" name="Picture Placeholder 7"/>
          <p:cNvSpPr>
            <a:spLocks noGrp="1"/>
          </p:cNvSpPr>
          <p:nvPr>
            <p:ph type="pic" sz="quarter" idx="17" hasCustomPrompt="1"/>
          </p:nvPr>
        </p:nvSpPr>
        <p:spPr>
          <a:xfrm>
            <a:off x="468314" y="1466851"/>
            <a:ext cx="3989387" cy="3228974"/>
          </a:xfrm>
          <a:noFill/>
        </p:spPr>
        <p:txBody>
          <a:bodyPr anchor="ctr" anchorCtr="1"/>
          <a:lstStyle>
            <a:lvl1pPr marL="0" marR="0" indent="0" algn="l" defTabSz="457189" rtl="0" eaLnBrk="1" fontAlgn="auto" latinLnBrk="0" hangingPunct="1">
              <a:lnSpc>
                <a:spcPct val="100000"/>
              </a:lnSpc>
              <a:spcBef>
                <a:spcPts val="576"/>
              </a:spcBef>
              <a:spcAft>
                <a:spcPts val="0"/>
              </a:spcAft>
              <a:buClr>
                <a:schemeClr val="accent1"/>
              </a:buClr>
              <a:buSzTx/>
              <a:buFont typeface="Arial"/>
              <a:buNone/>
              <a:tabLst/>
              <a:defRPr sz="1200">
                <a:solidFill>
                  <a:schemeClr val="accent3"/>
                </a:solidFill>
              </a:defRPr>
            </a:lvl1pPr>
          </a:lstStyle>
          <a:p>
            <a:pPr marL="0" marR="0" lvl="0" indent="0" algn="l" defTabSz="457189" rtl="0" eaLnBrk="1" fontAlgn="auto" latinLnBrk="0" hangingPunct="1">
              <a:lnSpc>
                <a:spcPct val="100000"/>
              </a:lnSpc>
              <a:spcBef>
                <a:spcPts val="576"/>
              </a:spcBef>
              <a:spcAft>
                <a:spcPts val="0"/>
              </a:spcAft>
              <a:buClr>
                <a:schemeClr val="accent1"/>
              </a:buClr>
              <a:buSzTx/>
              <a:buFont typeface="Arial"/>
              <a:buNone/>
              <a:tabLst/>
              <a:defRPr/>
            </a:pPr>
            <a:r>
              <a:rPr lang="en-US" dirty="0"/>
              <a:t>Click icon to insert illustration</a:t>
            </a:r>
          </a:p>
        </p:txBody>
      </p:sp>
      <p:sp>
        <p:nvSpPr>
          <p:cNvPr id="7" name="Title 6"/>
          <p:cNvSpPr>
            <a:spLocks noGrp="1"/>
          </p:cNvSpPr>
          <p:nvPr userDrawn="1">
            <p:ph type="title"/>
          </p:nvPr>
        </p:nvSpPr>
        <p:spPr>
          <a:xfrm>
            <a:off x="471996" y="359571"/>
            <a:ext cx="8203692" cy="843754"/>
          </a:xfrm>
          <a:prstGeom prst="rect">
            <a:avLst/>
          </a:prstGeom>
        </p:spPr>
        <p:txBody>
          <a:bodyPr/>
          <a:lstStyle/>
          <a:p>
            <a:r>
              <a:rPr lang="en-US"/>
              <a:t>Click to edit Master title style</a:t>
            </a:r>
            <a:endParaRPr lang="en-GB"/>
          </a:p>
        </p:txBody>
      </p:sp>
      <p:sp>
        <p:nvSpPr>
          <p:cNvPr id="5" name="Freeform 5"/>
          <p:cNvSpPr>
            <a:spLocks noEditPoints="1"/>
          </p:cNvSpPr>
          <p:nvPr userDrawn="1"/>
        </p:nvSpPr>
        <p:spPr bwMode="auto">
          <a:xfrm>
            <a:off x="6475413" y="1544639"/>
            <a:ext cx="411162" cy="303213"/>
          </a:xfrm>
          <a:custGeom>
            <a:avLst/>
            <a:gdLst>
              <a:gd name="T0" fmla="*/ 954 w 954"/>
              <a:gd name="T1" fmla="*/ 497 h 711"/>
              <a:gd name="T2" fmla="*/ 954 w 954"/>
              <a:gd name="T3" fmla="*/ 497 h 711"/>
              <a:gd name="T4" fmla="*/ 744 w 954"/>
              <a:gd name="T5" fmla="*/ 291 h 711"/>
              <a:gd name="T6" fmla="*/ 690 w 954"/>
              <a:gd name="T7" fmla="*/ 305 h 711"/>
              <a:gd name="T8" fmla="*/ 943 w 954"/>
              <a:gd name="T9" fmla="*/ 134 h 711"/>
              <a:gd name="T10" fmla="*/ 943 w 954"/>
              <a:gd name="T11" fmla="*/ 0 h 711"/>
              <a:gd name="T12" fmla="*/ 510 w 954"/>
              <a:gd name="T13" fmla="*/ 439 h 711"/>
              <a:gd name="T14" fmla="*/ 744 w 954"/>
              <a:gd name="T15" fmla="*/ 711 h 711"/>
              <a:gd name="T16" fmla="*/ 954 w 954"/>
              <a:gd name="T17" fmla="*/ 497 h 711"/>
              <a:gd name="T18" fmla="*/ 444 w 954"/>
              <a:gd name="T19" fmla="*/ 497 h 711"/>
              <a:gd name="T20" fmla="*/ 444 w 954"/>
              <a:gd name="T21" fmla="*/ 497 h 711"/>
              <a:gd name="T22" fmla="*/ 234 w 954"/>
              <a:gd name="T23" fmla="*/ 291 h 711"/>
              <a:gd name="T24" fmla="*/ 180 w 954"/>
              <a:gd name="T25" fmla="*/ 305 h 711"/>
              <a:gd name="T26" fmla="*/ 433 w 954"/>
              <a:gd name="T27" fmla="*/ 134 h 711"/>
              <a:gd name="T28" fmla="*/ 433 w 954"/>
              <a:gd name="T29" fmla="*/ 0 h 711"/>
              <a:gd name="T30" fmla="*/ 0 w 954"/>
              <a:gd name="T31" fmla="*/ 439 h 711"/>
              <a:gd name="T32" fmla="*/ 234 w 954"/>
              <a:gd name="T33" fmla="*/ 711 h 711"/>
              <a:gd name="T34" fmla="*/ 444 w 954"/>
              <a:gd name="T35" fmla="*/ 497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54" h="711">
                <a:moveTo>
                  <a:pt x="954" y="497"/>
                </a:moveTo>
                <a:lnTo>
                  <a:pt x="954" y="497"/>
                </a:lnTo>
                <a:cubicBezTo>
                  <a:pt x="954" y="382"/>
                  <a:pt x="872" y="291"/>
                  <a:pt x="744" y="291"/>
                </a:cubicBezTo>
                <a:cubicBezTo>
                  <a:pt x="722" y="291"/>
                  <a:pt x="695" y="299"/>
                  <a:pt x="690" y="305"/>
                </a:cubicBezTo>
                <a:cubicBezTo>
                  <a:pt x="701" y="222"/>
                  <a:pt x="766" y="134"/>
                  <a:pt x="943" y="134"/>
                </a:cubicBezTo>
                <a:lnTo>
                  <a:pt x="943" y="0"/>
                </a:lnTo>
                <a:cubicBezTo>
                  <a:pt x="668" y="2"/>
                  <a:pt x="510" y="118"/>
                  <a:pt x="510" y="439"/>
                </a:cubicBezTo>
                <a:cubicBezTo>
                  <a:pt x="510" y="601"/>
                  <a:pt x="602" y="711"/>
                  <a:pt x="744" y="711"/>
                </a:cubicBezTo>
                <a:cubicBezTo>
                  <a:pt x="862" y="711"/>
                  <a:pt x="954" y="615"/>
                  <a:pt x="954" y="497"/>
                </a:cubicBezTo>
                <a:close/>
                <a:moveTo>
                  <a:pt x="444" y="497"/>
                </a:moveTo>
                <a:lnTo>
                  <a:pt x="444" y="497"/>
                </a:lnTo>
                <a:cubicBezTo>
                  <a:pt x="444" y="382"/>
                  <a:pt x="362" y="291"/>
                  <a:pt x="234" y="291"/>
                </a:cubicBezTo>
                <a:cubicBezTo>
                  <a:pt x="212" y="291"/>
                  <a:pt x="185" y="299"/>
                  <a:pt x="180" y="305"/>
                </a:cubicBezTo>
                <a:cubicBezTo>
                  <a:pt x="190" y="222"/>
                  <a:pt x="256" y="134"/>
                  <a:pt x="433" y="134"/>
                </a:cubicBezTo>
                <a:lnTo>
                  <a:pt x="433" y="0"/>
                </a:lnTo>
                <a:cubicBezTo>
                  <a:pt x="158" y="2"/>
                  <a:pt x="0" y="118"/>
                  <a:pt x="0" y="439"/>
                </a:cubicBezTo>
                <a:cubicBezTo>
                  <a:pt x="0" y="601"/>
                  <a:pt x="92" y="711"/>
                  <a:pt x="234" y="711"/>
                </a:cubicBezTo>
                <a:cubicBezTo>
                  <a:pt x="351" y="711"/>
                  <a:pt x="444" y="615"/>
                  <a:pt x="444" y="497"/>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dirty="0"/>
          </a:p>
        </p:txBody>
      </p:sp>
      <p:grpSp>
        <p:nvGrpSpPr>
          <p:cNvPr id="6" name="Group 8"/>
          <p:cNvGrpSpPr>
            <a:grpSpLocks noChangeAspect="1"/>
          </p:cNvGrpSpPr>
          <p:nvPr userDrawn="1"/>
        </p:nvGrpSpPr>
        <p:grpSpPr bwMode="auto">
          <a:xfrm>
            <a:off x="6475413" y="4264026"/>
            <a:ext cx="404812" cy="298450"/>
            <a:chOff x="4079" y="2686"/>
            <a:chExt cx="255" cy="188"/>
          </a:xfrm>
        </p:grpSpPr>
        <p:sp>
          <p:nvSpPr>
            <p:cNvPr id="9" name="AutoShape 7"/>
            <p:cNvSpPr>
              <a:spLocks noChangeAspect="1" noChangeArrowheads="1" noTextEdit="1"/>
            </p:cNvSpPr>
            <p:nvPr/>
          </p:nvSpPr>
          <p:spPr bwMode="auto">
            <a:xfrm>
              <a:off x="4079" y="2686"/>
              <a:ext cx="255"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10" name="Freeform 9"/>
            <p:cNvSpPr>
              <a:spLocks noEditPoints="1"/>
            </p:cNvSpPr>
            <p:nvPr/>
          </p:nvSpPr>
          <p:spPr bwMode="auto">
            <a:xfrm>
              <a:off x="4079" y="2685"/>
              <a:ext cx="259" cy="192"/>
            </a:xfrm>
            <a:custGeom>
              <a:avLst/>
              <a:gdLst>
                <a:gd name="T0" fmla="*/ 0 w 954"/>
                <a:gd name="T1" fmla="*/ 214 h 712"/>
                <a:gd name="T2" fmla="*/ 0 w 954"/>
                <a:gd name="T3" fmla="*/ 214 h 712"/>
                <a:gd name="T4" fmla="*/ 210 w 954"/>
                <a:gd name="T5" fmla="*/ 420 h 712"/>
                <a:gd name="T6" fmla="*/ 264 w 954"/>
                <a:gd name="T7" fmla="*/ 406 h 712"/>
                <a:gd name="T8" fmla="*/ 10 w 954"/>
                <a:gd name="T9" fmla="*/ 577 h 712"/>
                <a:gd name="T10" fmla="*/ 10 w 954"/>
                <a:gd name="T11" fmla="*/ 712 h 712"/>
                <a:gd name="T12" fmla="*/ 444 w 954"/>
                <a:gd name="T13" fmla="*/ 272 h 712"/>
                <a:gd name="T14" fmla="*/ 210 w 954"/>
                <a:gd name="T15" fmla="*/ 0 h 712"/>
                <a:gd name="T16" fmla="*/ 0 w 954"/>
                <a:gd name="T17" fmla="*/ 214 h 712"/>
                <a:gd name="T18" fmla="*/ 510 w 954"/>
                <a:gd name="T19" fmla="*/ 214 h 712"/>
                <a:gd name="T20" fmla="*/ 510 w 954"/>
                <a:gd name="T21" fmla="*/ 214 h 712"/>
                <a:gd name="T22" fmla="*/ 720 w 954"/>
                <a:gd name="T23" fmla="*/ 420 h 712"/>
                <a:gd name="T24" fmla="*/ 774 w 954"/>
                <a:gd name="T25" fmla="*/ 406 h 712"/>
                <a:gd name="T26" fmla="*/ 521 w 954"/>
                <a:gd name="T27" fmla="*/ 577 h 712"/>
                <a:gd name="T28" fmla="*/ 521 w 954"/>
                <a:gd name="T29" fmla="*/ 712 h 712"/>
                <a:gd name="T30" fmla="*/ 954 w 954"/>
                <a:gd name="T31" fmla="*/ 272 h 712"/>
                <a:gd name="T32" fmla="*/ 720 w 954"/>
                <a:gd name="T33" fmla="*/ 0 h 712"/>
                <a:gd name="T34" fmla="*/ 510 w 954"/>
                <a:gd name="T35" fmla="*/ 214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54" h="712">
                  <a:moveTo>
                    <a:pt x="0" y="214"/>
                  </a:moveTo>
                  <a:lnTo>
                    <a:pt x="0" y="214"/>
                  </a:lnTo>
                  <a:cubicBezTo>
                    <a:pt x="0" y="329"/>
                    <a:pt x="81" y="420"/>
                    <a:pt x="210" y="420"/>
                  </a:cubicBezTo>
                  <a:cubicBezTo>
                    <a:pt x="231" y="420"/>
                    <a:pt x="259" y="412"/>
                    <a:pt x="264" y="406"/>
                  </a:cubicBezTo>
                  <a:cubicBezTo>
                    <a:pt x="253" y="489"/>
                    <a:pt x="188" y="577"/>
                    <a:pt x="10" y="577"/>
                  </a:cubicBezTo>
                  <a:lnTo>
                    <a:pt x="10" y="712"/>
                  </a:lnTo>
                  <a:cubicBezTo>
                    <a:pt x="286" y="709"/>
                    <a:pt x="444" y="593"/>
                    <a:pt x="444" y="272"/>
                  </a:cubicBezTo>
                  <a:cubicBezTo>
                    <a:pt x="444" y="109"/>
                    <a:pt x="351" y="0"/>
                    <a:pt x="210" y="0"/>
                  </a:cubicBezTo>
                  <a:cubicBezTo>
                    <a:pt x="92" y="0"/>
                    <a:pt x="0" y="96"/>
                    <a:pt x="0" y="214"/>
                  </a:cubicBezTo>
                  <a:close/>
                  <a:moveTo>
                    <a:pt x="510" y="214"/>
                  </a:moveTo>
                  <a:lnTo>
                    <a:pt x="510" y="214"/>
                  </a:lnTo>
                  <a:cubicBezTo>
                    <a:pt x="510" y="329"/>
                    <a:pt x="591" y="420"/>
                    <a:pt x="720" y="420"/>
                  </a:cubicBezTo>
                  <a:cubicBezTo>
                    <a:pt x="741" y="420"/>
                    <a:pt x="769" y="412"/>
                    <a:pt x="774" y="406"/>
                  </a:cubicBezTo>
                  <a:cubicBezTo>
                    <a:pt x="763" y="489"/>
                    <a:pt x="698" y="577"/>
                    <a:pt x="521" y="577"/>
                  </a:cubicBezTo>
                  <a:lnTo>
                    <a:pt x="521" y="712"/>
                  </a:lnTo>
                  <a:cubicBezTo>
                    <a:pt x="796" y="709"/>
                    <a:pt x="954" y="593"/>
                    <a:pt x="954" y="272"/>
                  </a:cubicBezTo>
                  <a:cubicBezTo>
                    <a:pt x="954" y="109"/>
                    <a:pt x="862" y="0"/>
                    <a:pt x="720" y="0"/>
                  </a:cubicBezTo>
                  <a:cubicBezTo>
                    <a:pt x="602" y="0"/>
                    <a:pt x="510" y="96"/>
                    <a:pt x="510" y="214"/>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a:p>
          </p:txBody>
        </p:sp>
      </p:grpSp>
      <p:sp>
        <p:nvSpPr>
          <p:cNvPr id="11" name="Text Placeholder 4"/>
          <p:cNvSpPr>
            <a:spLocks noGrp="1"/>
          </p:cNvSpPr>
          <p:nvPr>
            <p:ph type="body" sz="quarter" idx="18"/>
          </p:nvPr>
        </p:nvSpPr>
        <p:spPr>
          <a:xfrm>
            <a:off x="4679950" y="1466849"/>
            <a:ext cx="3995738" cy="3228975"/>
          </a:xfrm>
          <a:noFill/>
        </p:spPr>
        <p:txBody>
          <a:bodyPr lIns="72000" tIns="72000" rIns="72000" bIns="72000" anchor="ctr" anchorCtr="1"/>
          <a:lstStyle>
            <a:lvl1pPr marL="0" indent="0" algn="ctr">
              <a:buNone/>
              <a:defRPr>
                <a:solidFill>
                  <a:schemeClr val="bg1"/>
                </a:solidFill>
              </a:defRPr>
            </a:lvl1pPr>
            <a:lvl2pPr marL="0" indent="0" algn="ctr">
              <a:buNone/>
              <a:defRPr>
                <a:solidFill>
                  <a:schemeClr val="bg1"/>
                </a:solidFill>
              </a:defRPr>
            </a:lvl2pPr>
            <a:lvl3pPr marL="0" indent="0" algn="ctr">
              <a:buNone/>
              <a:defRPr>
                <a:solidFill>
                  <a:schemeClr val="bg1"/>
                </a:solidFill>
              </a:defRPr>
            </a:lvl3pPr>
            <a:lvl4pPr marL="0" indent="0" algn="ctr">
              <a:buNone/>
              <a:defRPr>
                <a:solidFill>
                  <a:schemeClr val="bg1"/>
                </a:solidFill>
              </a:defRPr>
            </a:lvl4pPr>
            <a:lvl5pPr marL="0" indent="0" algn="l">
              <a:buNone/>
              <a:defRPr sz="2600">
                <a:solidFill>
                  <a:schemeClr val="accent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Slide Number Placeholder 3"/>
          <p:cNvSpPr>
            <a:spLocks noGrp="1"/>
          </p:cNvSpPr>
          <p:nvPr>
            <p:ph type="sldNum" sz="quarter" idx="19"/>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373460847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No content">
    <p:spTree>
      <p:nvGrpSpPr>
        <p:cNvPr id="1" name=""/>
        <p:cNvGrpSpPr/>
        <p:nvPr/>
      </p:nvGrpSpPr>
      <p:grpSpPr>
        <a:xfrm>
          <a:off x="0" y="0"/>
          <a:ext cx="0" cy="0"/>
          <a:chOff x="0" y="0"/>
          <a:chExt cx="0" cy="0"/>
        </a:xfrm>
      </p:grpSpPr>
      <p:sp>
        <p:nvSpPr>
          <p:cNvPr id="4" name="Title 3"/>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5" name="Slide Number Placeholder 4"/>
          <p:cNvSpPr>
            <a:spLocks noGrp="1"/>
          </p:cNvSpPr>
          <p:nvPr>
            <p:ph type="sldNum" sz="quarter" idx="10"/>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289290099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2 column bullet">
    <p:spTree>
      <p:nvGrpSpPr>
        <p:cNvPr id="1" name=""/>
        <p:cNvGrpSpPr/>
        <p:nvPr/>
      </p:nvGrpSpPr>
      <p:grpSpPr>
        <a:xfrm>
          <a:off x="0" y="0"/>
          <a:ext cx="0" cy="0"/>
          <a:chOff x="0" y="0"/>
          <a:chExt cx="0" cy="0"/>
        </a:xfrm>
      </p:grpSpPr>
      <p:sp>
        <p:nvSpPr>
          <p:cNvPr id="4" name="Title 3"/>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13" name="Text Placeholder 12"/>
          <p:cNvSpPr>
            <a:spLocks noGrp="1"/>
          </p:cNvSpPr>
          <p:nvPr>
            <p:ph type="body" sz="quarter" idx="10"/>
          </p:nvPr>
        </p:nvSpPr>
        <p:spPr>
          <a:xfrm>
            <a:off x="469370" y="1466849"/>
            <a:ext cx="3988331" cy="3228977"/>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5" name="Text Placeholder 14"/>
          <p:cNvSpPr>
            <a:spLocks noGrp="1"/>
          </p:cNvSpPr>
          <p:nvPr>
            <p:ph type="body" sz="quarter" idx="11"/>
          </p:nvPr>
        </p:nvSpPr>
        <p:spPr>
          <a:xfrm>
            <a:off x="4679950" y="1466849"/>
            <a:ext cx="3996000" cy="3228977"/>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3" name="Slide Number Placeholder 2"/>
          <p:cNvSpPr>
            <a:spLocks noGrp="1"/>
          </p:cNvSpPr>
          <p:nvPr>
            <p:ph type="sldNum" sz="quarter" idx="12"/>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83745007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4 column graphic and text">
    <p:spTree>
      <p:nvGrpSpPr>
        <p:cNvPr id="1" name=""/>
        <p:cNvGrpSpPr/>
        <p:nvPr/>
      </p:nvGrpSpPr>
      <p:grpSpPr>
        <a:xfrm>
          <a:off x="0" y="0"/>
          <a:ext cx="0" cy="0"/>
          <a:chOff x="0" y="0"/>
          <a:chExt cx="0" cy="0"/>
        </a:xfrm>
      </p:grpSpPr>
      <p:sp>
        <p:nvSpPr>
          <p:cNvPr id="14" name="Picture Placeholder 2"/>
          <p:cNvSpPr>
            <a:spLocks noGrp="1"/>
          </p:cNvSpPr>
          <p:nvPr>
            <p:ph type="pic" idx="1" hasCustomPrompt="1"/>
          </p:nvPr>
        </p:nvSpPr>
        <p:spPr>
          <a:xfrm>
            <a:off x="468312" y="1455738"/>
            <a:ext cx="1879200" cy="1223962"/>
          </a:xfrm>
          <a:prstGeom prst="rect">
            <a:avLst/>
          </a:prstGeom>
          <a:noFill/>
        </p:spPr>
        <p:txBody>
          <a:bodyPr lIns="0" tIns="0" rIns="0" bIns="0" anchor="ctr" anchorCtr="1"/>
          <a:lstStyle>
            <a:lvl1pPr marL="0" marR="0" indent="0" algn="ctr" defTabSz="457189" rtl="0" eaLnBrk="1" fontAlgn="auto" latinLnBrk="0" hangingPunct="1">
              <a:lnSpc>
                <a:spcPct val="100000"/>
              </a:lnSpc>
              <a:spcBef>
                <a:spcPts val="576"/>
              </a:spcBef>
              <a:spcAft>
                <a:spcPts val="0"/>
              </a:spcAft>
              <a:buClr>
                <a:schemeClr val="accent1"/>
              </a:buClr>
              <a:buSzTx/>
              <a:buFont typeface="Arial"/>
              <a:buNone/>
              <a:tabLst/>
              <a:defRPr sz="1200" baseline="0">
                <a:solidFill>
                  <a:srgbClr val="00A7B5"/>
                </a:solidFill>
              </a:defRPr>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dirty="0"/>
              <a:t>Click icon to insert illustration</a:t>
            </a:r>
          </a:p>
        </p:txBody>
      </p:sp>
      <p:sp>
        <p:nvSpPr>
          <p:cNvPr id="3" name="Title 2"/>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20" name="Text Placeholder 19"/>
          <p:cNvSpPr>
            <a:spLocks noGrp="1"/>
          </p:cNvSpPr>
          <p:nvPr>
            <p:ph type="body" sz="quarter" idx="22"/>
          </p:nvPr>
        </p:nvSpPr>
        <p:spPr>
          <a:xfrm>
            <a:off x="468312" y="2806986"/>
            <a:ext cx="1879200" cy="1888840"/>
          </a:xfrm>
        </p:spPr>
        <p:txBody>
          <a:bodyPr/>
          <a:lstStyle>
            <a:lvl1pPr>
              <a:defRPr sz="1800"/>
            </a:lvl1pPr>
            <a:lvl2pPr>
              <a:defRPr sz="1800"/>
            </a:lvl2pPr>
            <a:lvl3pPr>
              <a:defRPr sz="1800"/>
            </a:lvl3pPr>
            <a:lvl4pPr>
              <a:defRPr sz="1800"/>
            </a:lvl4pPr>
            <a:lvl5pPr marL="0" indent="0">
              <a:buNone/>
              <a:defRPr sz="1800">
                <a:solidFill>
                  <a:schemeClr val="accent1"/>
                </a:solidFill>
              </a:defRPr>
            </a:lvl5pPr>
          </a:lstStyle>
          <a:p>
            <a:pPr lvl="0"/>
            <a:r>
              <a:rPr lang="en-US" dirty="0"/>
              <a:t>Edit Master text styles</a:t>
            </a:r>
          </a:p>
          <a:p>
            <a:pPr lvl="1"/>
            <a:r>
              <a:rPr lang="en-US" dirty="0"/>
              <a:t>Second level</a:t>
            </a:r>
          </a:p>
          <a:p>
            <a:pPr lvl="2"/>
            <a:endParaRPr lang="en-GB" dirty="0"/>
          </a:p>
        </p:txBody>
      </p:sp>
      <p:sp>
        <p:nvSpPr>
          <p:cNvPr id="30" name="Picture Placeholder 2"/>
          <p:cNvSpPr>
            <a:spLocks noGrp="1"/>
          </p:cNvSpPr>
          <p:nvPr>
            <p:ph type="pic" idx="23" hasCustomPrompt="1"/>
          </p:nvPr>
        </p:nvSpPr>
        <p:spPr>
          <a:xfrm>
            <a:off x="2577758" y="1455738"/>
            <a:ext cx="1879200" cy="1223962"/>
          </a:xfrm>
          <a:prstGeom prst="rect">
            <a:avLst/>
          </a:prstGeom>
          <a:noFill/>
        </p:spPr>
        <p:txBody>
          <a:bodyPr lIns="0" tIns="0" rIns="0" bIns="0" anchor="ctr" anchorCtr="1"/>
          <a:lstStyle>
            <a:lvl1pPr marL="0" indent="0" algn="ctr">
              <a:buNone/>
              <a:defRPr sz="1200" baseline="0">
                <a:solidFill>
                  <a:srgbClr val="00A7B5"/>
                </a:solidFill>
              </a:defRPr>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dirty="0"/>
              <a:t>Click icon to insert illustration</a:t>
            </a:r>
          </a:p>
        </p:txBody>
      </p:sp>
      <p:sp>
        <p:nvSpPr>
          <p:cNvPr id="31" name="Text Placeholder 19"/>
          <p:cNvSpPr>
            <a:spLocks noGrp="1"/>
          </p:cNvSpPr>
          <p:nvPr>
            <p:ph type="body" sz="quarter" idx="24"/>
          </p:nvPr>
        </p:nvSpPr>
        <p:spPr>
          <a:xfrm>
            <a:off x="2577758" y="2806986"/>
            <a:ext cx="1879200" cy="1888840"/>
          </a:xfrm>
        </p:spPr>
        <p:txBody>
          <a:bodyPr/>
          <a:lstStyle>
            <a:lvl1pPr>
              <a:defRPr sz="1800"/>
            </a:lvl1pPr>
            <a:lvl2pPr>
              <a:defRPr sz="1800"/>
            </a:lvl2pPr>
            <a:lvl3pPr>
              <a:defRPr sz="1800"/>
            </a:lvl3pPr>
            <a:lvl4pPr>
              <a:defRPr sz="1800"/>
            </a:lvl4pPr>
            <a:lvl5pPr marL="0" indent="0">
              <a:buNone/>
              <a:defRPr sz="1800">
                <a:solidFill>
                  <a:schemeClr val="accent1"/>
                </a:solidFill>
              </a:defRPr>
            </a:lvl5pPr>
          </a:lstStyle>
          <a:p>
            <a:pPr lvl="0"/>
            <a:r>
              <a:rPr lang="en-US" dirty="0"/>
              <a:t>Edit Master text styles</a:t>
            </a:r>
          </a:p>
          <a:p>
            <a:pPr lvl="1"/>
            <a:r>
              <a:rPr lang="en-US" dirty="0"/>
              <a:t>Second level</a:t>
            </a:r>
          </a:p>
          <a:p>
            <a:pPr lvl="2"/>
            <a:endParaRPr lang="en-GB" dirty="0"/>
          </a:p>
        </p:txBody>
      </p:sp>
      <p:sp>
        <p:nvSpPr>
          <p:cNvPr id="32" name="Picture Placeholder 2"/>
          <p:cNvSpPr>
            <a:spLocks noGrp="1"/>
          </p:cNvSpPr>
          <p:nvPr>
            <p:ph type="pic" idx="25" hasCustomPrompt="1"/>
          </p:nvPr>
        </p:nvSpPr>
        <p:spPr>
          <a:xfrm>
            <a:off x="4687204" y="1455738"/>
            <a:ext cx="1879200" cy="1223962"/>
          </a:xfrm>
          <a:prstGeom prst="rect">
            <a:avLst/>
          </a:prstGeom>
          <a:noFill/>
        </p:spPr>
        <p:txBody>
          <a:bodyPr lIns="0" tIns="0" rIns="0" bIns="0" anchor="ctr" anchorCtr="1"/>
          <a:lstStyle>
            <a:lvl1pPr marL="0" indent="0" algn="ctr">
              <a:buNone/>
              <a:defRPr sz="1200" baseline="0">
                <a:solidFill>
                  <a:srgbClr val="00A7B5"/>
                </a:solidFill>
              </a:defRPr>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dirty="0"/>
              <a:t>Click icon to insert illustration</a:t>
            </a:r>
          </a:p>
        </p:txBody>
      </p:sp>
      <p:sp>
        <p:nvSpPr>
          <p:cNvPr id="33" name="Text Placeholder 19"/>
          <p:cNvSpPr>
            <a:spLocks noGrp="1"/>
          </p:cNvSpPr>
          <p:nvPr>
            <p:ph type="body" sz="quarter" idx="26"/>
          </p:nvPr>
        </p:nvSpPr>
        <p:spPr>
          <a:xfrm>
            <a:off x="4687204" y="2806986"/>
            <a:ext cx="1879200" cy="1888840"/>
          </a:xfrm>
        </p:spPr>
        <p:txBody>
          <a:bodyPr/>
          <a:lstStyle>
            <a:lvl1pPr>
              <a:defRPr sz="1800"/>
            </a:lvl1pPr>
            <a:lvl2pPr>
              <a:defRPr sz="1800"/>
            </a:lvl2pPr>
            <a:lvl3pPr>
              <a:defRPr sz="1800"/>
            </a:lvl3pPr>
            <a:lvl4pPr>
              <a:defRPr sz="1800"/>
            </a:lvl4pPr>
            <a:lvl5pPr marL="0" indent="0">
              <a:buNone/>
              <a:defRPr sz="1800">
                <a:solidFill>
                  <a:schemeClr val="accent1"/>
                </a:solidFill>
              </a:defRPr>
            </a:lvl5pPr>
          </a:lstStyle>
          <a:p>
            <a:pPr lvl="0"/>
            <a:r>
              <a:rPr lang="en-US" dirty="0"/>
              <a:t>Edit Master text styles</a:t>
            </a:r>
          </a:p>
          <a:p>
            <a:pPr lvl="1"/>
            <a:r>
              <a:rPr lang="en-US" dirty="0"/>
              <a:t>Second level</a:t>
            </a:r>
          </a:p>
          <a:p>
            <a:pPr lvl="2"/>
            <a:endParaRPr lang="en-GB" dirty="0"/>
          </a:p>
        </p:txBody>
      </p:sp>
      <p:sp>
        <p:nvSpPr>
          <p:cNvPr id="34" name="Picture Placeholder 2"/>
          <p:cNvSpPr>
            <a:spLocks noGrp="1"/>
          </p:cNvSpPr>
          <p:nvPr>
            <p:ph type="pic" idx="27" hasCustomPrompt="1"/>
          </p:nvPr>
        </p:nvSpPr>
        <p:spPr>
          <a:xfrm>
            <a:off x="6796651" y="1455738"/>
            <a:ext cx="1879200" cy="1223962"/>
          </a:xfrm>
          <a:prstGeom prst="rect">
            <a:avLst/>
          </a:prstGeom>
          <a:noFill/>
        </p:spPr>
        <p:txBody>
          <a:bodyPr lIns="0" tIns="0" rIns="0" bIns="0" anchor="ctr" anchorCtr="1"/>
          <a:lstStyle>
            <a:lvl1pPr marL="0" indent="0" algn="ctr">
              <a:buNone/>
              <a:defRPr sz="1200" baseline="0">
                <a:solidFill>
                  <a:srgbClr val="00A7B5"/>
                </a:solidFill>
              </a:defRPr>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dirty="0"/>
              <a:t>Click icon to insert illustration</a:t>
            </a:r>
          </a:p>
        </p:txBody>
      </p:sp>
      <p:sp>
        <p:nvSpPr>
          <p:cNvPr id="35" name="Text Placeholder 19"/>
          <p:cNvSpPr>
            <a:spLocks noGrp="1"/>
          </p:cNvSpPr>
          <p:nvPr>
            <p:ph type="body" sz="quarter" idx="28"/>
          </p:nvPr>
        </p:nvSpPr>
        <p:spPr>
          <a:xfrm>
            <a:off x="6796651" y="2806986"/>
            <a:ext cx="1879200" cy="1888840"/>
          </a:xfrm>
        </p:spPr>
        <p:txBody>
          <a:bodyPr/>
          <a:lstStyle>
            <a:lvl1pPr>
              <a:defRPr sz="1800"/>
            </a:lvl1pPr>
            <a:lvl2pPr>
              <a:defRPr sz="1800"/>
            </a:lvl2pPr>
            <a:lvl3pPr>
              <a:defRPr sz="1800"/>
            </a:lvl3pPr>
            <a:lvl4pPr>
              <a:defRPr sz="1800"/>
            </a:lvl4pPr>
            <a:lvl5pPr marL="0" indent="0">
              <a:buNone/>
              <a:defRPr sz="1800">
                <a:solidFill>
                  <a:schemeClr val="accent1"/>
                </a:solidFill>
              </a:defRPr>
            </a:lvl5pPr>
          </a:lstStyle>
          <a:p>
            <a:pPr lvl="0"/>
            <a:r>
              <a:rPr lang="en-US" dirty="0"/>
              <a:t>Edit Master text styles</a:t>
            </a:r>
          </a:p>
          <a:p>
            <a:pPr lvl="1"/>
            <a:r>
              <a:rPr lang="en-US" dirty="0"/>
              <a:t>Second level</a:t>
            </a:r>
          </a:p>
          <a:p>
            <a:pPr lvl="2"/>
            <a:endParaRPr lang="en-GB" dirty="0"/>
          </a:p>
        </p:txBody>
      </p:sp>
      <p:sp>
        <p:nvSpPr>
          <p:cNvPr id="4" name="Slide Number Placeholder 3"/>
          <p:cNvSpPr>
            <a:spLocks noGrp="1"/>
          </p:cNvSpPr>
          <p:nvPr>
            <p:ph type="sldNum" sz="quarter" idx="29"/>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2467476965"/>
      </p:ext>
    </p:extLst>
  </p:cSld>
  <p:clrMapOvr>
    <a:masterClrMapping/>
  </p:clrMapOvr>
  <p:extLst>
    <p:ext uri="{DCECCB84-F9BA-43D5-87BE-67443E8EF086}">
      <p15:sldGuideLst xmlns:p15="http://schemas.microsoft.com/office/powerpoint/2012/main"/>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Purple Quote">
    <p:spTree>
      <p:nvGrpSpPr>
        <p:cNvPr id="1" name=""/>
        <p:cNvGrpSpPr/>
        <p:nvPr/>
      </p:nvGrpSpPr>
      <p:grpSpPr>
        <a:xfrm>
          <a:off x="0" y="0"/>
          <a:ext cx="0" cy="0"/>
          <a:chOff x="0" y="0"/>
          <a:chExt cx="0" cy="0"/>
        </a:xfrm>
      </p:grpSpPr>
      <p:sp>
        <p:nvSpPr>
          <p:cNvPr id="6" name="Rectangle 5"/>
          <p:cNvSpPr/>
          <p:nvPr userDrawn="1"/>
        </p:nvSpPr>
        <p:spPr>
          <a:xfrm>
            <a:off x="0" y="0"/>
            <a:ext cx="9144000" cy="4695826"/>
          </a:xfrm>
          <a:prstGeom prst="rect">
            <a:avLst/>
          </a:prstGeom>
          <a:solidFill>
            <a:srgbClr val="4F2D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0" name="Text Placeholder 4"/>
          <p:cNvSpPr>
            <a:spLocks noGrp="1"/>
          </p:cNvSpPr>
          <p:nvPr>
            <p:ph type="body" sz="quarter" idx="18"/>
          </p:nvPr>
        </p:nvSpPr>
        <p:spPr>
          <a:xfrm>
            <a:off x="0" y="1"/>
            <a:ext cx="9144000" cy="4695825"/>
          </a:xfrm>
          <a:noFill/>
        </p:spPr>
        <p:txBody>
          <a:bodyPr lIns="0" tIns="0" rIns="0" bIns="0" anchor="ctr" anchorCtr="1"/>
          <a:lstStyle>
            <a:lvl1pPr marL="0" indent="0" algn="ctr">
              <a:buClr>
                <a:schemeClr val="bg1"/>
              </a:buClr>
              <a:buNone/>
              <a:defRPr>
                <a:solidFill>
                  <a:schemeClr val="bg1"/>
                </a:solidFill>
              </a:defRPr>
            </a:lvl1pPr>
            <a:lvl2pPr marL="0" indent="0" algn="ctr">
              <a:buClr>
                <a:schemeClr val="bg1"/>
              </a:buClr>
              <a:buNone/>
              <a:defRPr>
                <a:solidFill>
                  <a:schemeClr val="bg1"/>
                </a:solidFill>
              </a:defRPr>
            </a:lvl2pPr>
            <a:lvl3pPr marL="0" indent="0" algn="ctr">
              <a:buNone/>
              <a:defRPr>
                <a:solidFill>
                  <a:schemeClr val="bg1"/>
                </a:solidFill>
              </a:defRPr>
            </a:lvl3pPr>
            <a:lvl4pPr marL="0" indent="0" algn="ctr">
              <a:buNone/>
              <a:defRPr>
                <a:solidFill>
                  <a:schemeClr val="bg1"/>
                </a:solidFill>
              </a:defRPr>
            </a:lvl4pPr>
            <a:lvl5pPr marL="0" indent="0" algn="l">
              <a:buNone/>
              <a:defRPr sz="2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1" name="Freeform 5"/>
          <p:cNvSpPr>
            <a:spLocks noEditPoints="1"/>
          </p:cNvSpPr>
          <p:nvPr userDrawn="1"/>
        </p:nvSpPr>
        <p:spPr bwMode="auto">
          <a:xfrm>
            <a:off x="4318001" y="646113"/>
            <a:ext cx="512763" cy="381000"/>
          </a:xfrm>
          <a:custGeom>
            <a:avLst/>
            <a:gdLst>
              <a:gd name="T0" fmla="*/ 1416 w 1416"/>
              <a:gd name="T1" fmla="*/ 737 h 1055"/>
              <a:gd name="T2" fmla="*/ 1416 w 1416"/>
              <a:gd name="T3" fmla="*/ 737 h 1055"/>
              <a:gd name="T4" fmla="*/ 1104 w 1416"/>
              <a:gd name="T5" fmla="*/ 431 h 1055"/>
              <a:gd name="T6" fmla="*/ 1023 w 1416"/>
              <a:gd name="T7" fmla="*/ 452 h 1055"/>
              <a:gd name="T8" fmla="*/ 1400 w 1416"/>
              <a:gd name="T9" fmla="*/ 199 h 1055"/>
              <a:gd name="T10" fmla="*/ 1400 w 1416"/>
              <a:gd name="T11" fmla="*/ 0 h 1055"/>
              <a:gd name="T12" fmla="*/ 756 w 1416"/>
              <a:gd name="T13" fmla="*/ 652 h 1055"/>
              <a:gd name="T14" fmla="*/ 1104 w 1416"/>
              <a:gd name="T15" fmla="*/ 1055 h 1055"/>
              <a:gd name="T16" fmla="*/ 1416 w 1416"/>
              <a:gd name="T17" fmla="*/ 737 h 1055"/>
              <a:gd name="T18" fmla="*/ 659 w 1416"/>
              <a:gd name="T19" fmla="*/ 737 h 1055"/>
              <a:gd name="T20" fmla="*/ 659 w 1416"/>
              <a:gd name="T21" fmla="*/ 737 h 1055"/>
              <a:gd name="T22" fmla="*/ 348 w 1416"/>
              <a:gd name="T23" fmla="*/ 431 h 1055"/>
              <a:gd name="T24" fmla="*/ 267 w 1416"/>
              <a:gd name="T25" fmla="*/ 452 h 1055"/>
              <a:gd name="T26" fmla="*/ 643 w 1416"/>
              <a:gd name="T27" fmla="*/ 199 h 1055"/>
              <a:gd name="T28" fmla="*/ 643 w 1416"/>
              <a:gd name="T29" fmla="*/ 0 h 1055"/>
              <a:gd name="T30" fmla="*/ 0 w 1416"/>
              <a:gd name="T31" fmla="*/ 652 h 1055"/>
              <a:gd name="T32" fmla="*/ 348 w 1416"/>
              <a:gd name="T33" fmla="*/ 1055 h 1055"/>
              <a:gd name="T34" fmla="*/ 659 w 1416"/>
              <a:gd name="T35" fmla="*/ 737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6" h="1055">
                <a:moveTo>
                  <a:pt x="1416" y="737"/>
                </a:moveTo>
                <a:lnTo>
                  <a:pt x="1416" y="737"/>
                </a:lnTo>
                <a:cubicBezTo>
                  <a:pt x="1416" y="566"/>
                  <a:pt x="1295" y="431"/>
                  <a:pt x="1104" y="431"/>
                </a:cubicBezTo>
                <a:cubicBezTo>
                  <a:pt x="1072" y="431"/>
                  <a:pt x="1031" y="444"/>
                  <a:pt x="1023" y="452"/>
                </a:cubicBezTo>
                <a:cubicBezTo>
                  <a:pt x="1040" y="329"/>
                  <a:pt x="1137" y="199"/>
                  <a:pt x="1400" y="199"/>
                </a:cubicBezTo>
                <a:lnTo>
                  <a:pt x="1400" y="0"/>
                </a:lnTo>
                <a:cubicBezTo>
                  <a:pt x="991" y="3"/>
                  <a:pt x="756" y="174"/>
                  <a:pt x="756" y="652"/>
                </a:cubicBezTo>
                <a:cubicBezTo>
                  <a:pt x="756" y="892"/>
                  <a:pt x="894" y="1055"/>
                  <a:pt x="1104" y="1055"/>
                </a:cubicBezTo>
                <a:cubicBezTo>
                  <a:pt x="1278" y="1055"/>
                  <a:pt x="1416" y="913"/>
                  <a:pt x="1416" y="737"/>
                </a:cubicBezTo>
                <a:close/>
                <a:moveTo>
                  <a:pt x="659" y="737"/>
                </a:moveTo>
                <a:lnTo>
                  <a:pt x="659" y="737"/>
                </a:lnTo>
                <a:cubicBezTo>
                  <a:pt x="659" y="566"/>
                  <a:pt x="538" y="431"/>
                  <a:pt x="348" y="431"/>
                </a:cubicBezTo>
                <a:cubicBezTo>
                  <a:pt x="315" y="431"/>
                  <a:pt x="275" y="444"/>
                  <a:pt x="267" y="452"/>
                </a:cubicBezTo>
                <a:cubicBezTo>
                  <a:pt x="283" y="329"/>
                  <a:pt x="380" y="199"/>
                  <a:pt x="643" y="199"/>
                </a:cubicBezTo>
                <a:lnTo>
                  <a:pt x="643" y="0"/>
                </a:lnTo>
                <a:cubicBezTo>
                  <a:pt x="234" y="3"/>
                  <a:pt x="0" y="174"/>
                  <a:pt x="0" y="652"/>
                </a:cubicBezTo>
                <a:cubicBezTo>
                  <a:pt x="0" y="892"/>
                  <a:pt x="137" y="1055"/>
                  <a:pt x="348" y="1055"/>
                </a:cubicBezTo>
                <a:cubicBezTo>
                  <a:pt x="522" y="1055"/>
                  <a:pt x="659" y="913"/>
                  <a:pt x="659" y="737"/>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a:p>
        </p:txBody>
      </p:sp>
      <p:sp>
        <p:nvSpPr>
          <p:cNvPr id="14" name="Freeform 9"/>
          <p:cNvSpPr>
            <a:spLocks noEditPoints="1"/>
          </p:cNvSpPr>
          <p:nvPr userDrawn="1"/>
        </p:nvSpPr>
        <p:spPr bwMode="auto">
          <a:xfrm>
            <a:off x="4318001" y="3741738"/>
            <a:ext cx="512763" cy="381000"/>
          </a:xfrm>
          <a:custGeom>
            <a:avLst/>
            <a:gdLst>
              <a:gd name="T0" fmla="*/ 0 w 1416"/>
              <a:gd name="T1" fmla="*/ 317 h 1056"/>
              <a:gd name="T2" fmla="*/ 0 w 1416"/>
              <a:gd name="T3" fmla="*/ 317 h 1056"/>
              <a:gd name="T4" fmla="*/ 311 w 1416"/>
              <a:gd name="T5" fmla="*/ 623 h 1056"/>
              <a:gd name="T6" fmla="*/ 392 w 1416"/>
              <a:gd name="T7" fmla="*/ 603 h 1056"/>
              <a:gd name="T8" fmla="*/ 16 w 1416"/>
              <a:gd name="T9" fmla="*/ 856 h 1056"/>
              <a:gd name="T10" fmla="*/ 16 w 1416"/>
              <a:gd name="T11" fmla="*/ 1056 h 1056"/>
              <a:gd name="T12" fmla="*/ 659 w 1416"/>
              <a:gd name="T13" fmla="*/ 403 h 1056"/>
              <a:gd name="T14" fmla="*/ 311 w 1416"/>
              <a:gd name="T15" fmla="*/ 0 h 1056"/>
              <a:gd name="T16" fmla="*/ 0 w 1416"/>
              <a:gd name="T17" fmla="*/ 317 h 1056"/>
              <a:gd name="T18" fmla="*/ 756 w 1416"/>
              <a:gd name="T19" fmla="*/ 317 h 1056"/>
              <a:gd name="T20" fmla="*/ 756 w 1416"/>
              <a:gd name="T21" fmla="*/ 317 h 1056"/>
              <a:gd name="T22" fmla="*/ 1068 w 1416"/>
              <a:gd name="T23" fmla="*/ 623 h 1056"/>
              <a:gd name="T24" fmla="*/ 1149 w 1416"/>
              <a:gd name="T25" fmla="*/ 603 h 1056"/>
              <a:gd name="T26" fmla="*/ 772 w 1416"/>
              <a:gd name="T27" fmla="*/ 856 h 1056"/>
              <a:gd name="T28" fmla="*/ 772 w 1416"/>
              <a:gd name="T29" fmla="*/ 1056 h 1056"/>
              <a:gd name="T30" fmla="*/ 1416 w 1416"/>
              <a:gd name="T31" fmla="*/ 403 h 1056"/>
              <a:gd name="T32" fmla="*/ 1068 w 1416"/>
              <a:gd name="T33" fmla="*/ 0 h 1056"/>
              <a:gd name="T34" fmla="*/ 756 w 1416"/>
              <a:gd name="T35" fmla="*/ 317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6" h="1056">
                <a:moveTo>
                  <a:pt x="0" y="317"/>
                </a:moveTo>
                <a:lnTo>
                  <a:pt x="0" y="317"/>
                </a:lnTo>
                <a:cubicBezTo>
                  <a:pt x="0" y="488"/>
                  <a:pt x="121" y="623"/>
                  <a:pt x="311" y="623"/>
                </a:cubicBezTo>
                <a:cubicBezTo>
                  <a:pt x="343" y="623"/>
                  <a:pt x="384" y="611"/>
                  <a:pt x="392" y="603"/>
                </a:cubicBezTo>
                <a:cubicBezTo>
                  <a:pt x="376" y="725"/>
                  <a:pt x="279" y="856"/>
                  <a:pt x="16" y="856"/>
                </a:cubicBezTo>
                <a:lnTo>
                  <a:pt x="16" y="1056"/>
                </a:lnTo>
                <a:cubicBezTo>
                  <a:pt x="424" y="1051"/>
                  <a:pt x="659" y="880"/>
                  <a:pt x="659" y="403"/>
                </a:cubicBezTo>
                <a:cubicBezTo>
                  <a:pt x="659" y="162"/>
                  <a:pt x="522" y="0"/>
                  <a:pt x="311" y="0"/>
                </a:cubicBezTo>
                <a:cubicBezTo>
                  <a:pt x="137" y="0"/>
                  <a:pt x="0" y="142"/>
                  <a:pt x="0" y="317"/>
                </a:cubicBezTo>
                <a:close/>
                <a:moveTo>
                  <a:pt x="756" y="317"/>
                </a:moveTo>
                <a:lnTo>
                  <a:pt x="756" y="317"/>
                </a:lnTo>
                <a:cubicBezTo>
                  <a:pt x="756" y="488"/>
                  <a:pt x="878" y="623"/>
                  <a:pt x="1068" y="623"/>
                </a:cubicBezTo>
                <a:cubicBezTo>
                  <a:pt x="1100" y="623"/>
                  <a:pt x="1141" y="611"/>
                  <a:pt x="1149" y="603"/>
                </a:cubicBezTo>
                <a:cubicBezTo>
                  <a:pt x="1133" y="725"/>
                  <a:pt x="1036" y="856"/>
                  <a:pt x="772" y="856"/>
                </a:cubicBezTo>
                <a:lnTo>
                  <a:pt x="772" y="1056"/>
                </a:lnTo>
                <a:cubicBezTo>
                  <a:pt x="1181" y="1051"/>
                  <a:pt x="1416" y="880"/>
                  <a:pt x="1416" y="403"/>
                </a:cubicBezTo>
                <a:cubicBezTo>
                  <a:pt x="1416" y="162"/>
                  <a:pt x="1278" y="0"/>
                  <a:pt x="1068" y="0"/>
                </a:cubicBezTo>
                <a:cubicBezTo>
                  <a:pt x="894" y="0"/>
                  <a:pt x="756" y="142"/>
                  <a:pt x="756" y="317"/>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a:p>
        </p:txBody>
      </p:sp>
      <p:sp>
        <p:nvSpPr>
          <p:cNvPr id="3" name="Slide Number Placeholder 2"/>
          <p:cNvSpPr>
            <a:spLocks noGrp="1"/>
          </p:cNvSpPr>
          <p:nvPr>
            <p:ph type="sldNum" sz="quarter" idx="19"/>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4046304456"/>
      </p:ext>
    </p:extLst>
  </p:cSld>
  <p:clrMapOvr>
    <a:masterClrMapping/>
  </p:clrMapOvr>
  <p:extLst>
    <p:ext uri="{DCECCB84-F9BA-43D5-87BE-67443E8EF086}">
      <p15:sldGuideLst xmlns:p15="http://schemas.microsoft.com/office/powerpoint/2012/main"/>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Warm Grey Quote">
    <p:spTree>
      <p:nvGrpSpPr>
        <p:cNvPr id="1" name=""/>
        <p:cNvGrpSpPr/>
        <p:nvPr/>
      </p:nvGrpSpPr>
      <p:grpSpPr>
        <a:xfrm>
          <a:off x="0" y="0"/>
          <a:ext cx="0" cy="0"/>
          <a:chOff x="0" y="0"/>
          <a:chExt cx="0" cy="0"/>
        </a:xfrm>
      </p:grpSpPr>
      <p:sp>
        <p:nvSpPr>
          <p:cNvPr id="4" name="Rectangle 3"/>
          <p:cNvSpPr/>
          <p:nvPr userDrawn="1"/>
        </p:nvSpPr>
        <p:spPr>
          <a:xfrm>
            <a:off x="0" y="1"/>
            <a:ext cx="9144000" cy="4695825"/>
          </a:xfrm>
          <a:prstGeom prst="rect">
            <a:avLst/>
          </a:prstGeom>
          <a:solidFill>
            <a:srgbClr val="DED8C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3" name="Text Placeholder 1"/>
          <p:cNvSpPr>
            <a:spLocks noGrp="1"/>
          </p:cNvSpPr>
          <p:nvPr userDrawn="1">
            <p:ph type="body" sz="quarter" idx="18"/>
          </p:nvPr>
        </p:nvSpPr>
        <p:spPr>
          <a:xfrm>
            <a:off x="0" y="1"/>
            <a:ext cx="9144000" cy="4695824"/>
          </a:xfrm>
        </p:spPr>
        <p:txBody>
          <a:bodyPr anchor="ctr" anchorCtr="1"/>
          <a:lstStyle>
            <a:lvl1pPr marL="0" indent="0" algn="ctr">
              <a:buNone/>
              <a:defRPr/>
            </a:lvl1pPr>
            <a:lvl2pPr marL="0" indent="0" algn="ctr">
              <a:buNone/>
              <a:defRPr/>
            </a:lvl2pPr>
            <a:lvl3pPr marL="0" indent="0" algn="ctr">
              <a:buNone/>
              <a:defRPr/>
            </a:lvl3pPr>
            <a:lvl4pPr marL="0" indent="0" algn="ctr">
              <a:buFont typeface="Arial" panose="020B0604020202020204" pitchFamily="34" charset="0"/>
              <a:buNone/>
              <a:defRPr/>
            </a:lvl4pPr>
            <a:lvl5pPr marL="0" indent="0">
              <a:buNone/>
              <a:defRPr sz="2600">
                <a:solidFill>
                  <a:schemeClr val="accent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endParaRPr lang="en-GB" dirty="0"/>
          </a:p>
        </p:txBody>
      </p:sp>
      <p:sp>
        <p:nvSpPr>
          <p:cNvPr id="8" name="Freeform 5"/>
          <p:cNvSpPr>
            <a:spLocks noEditPoints="1"/>
          </p:cNvSpPr>
          <p:nvPr userDrawn="1"/>
        </p:nvSpPr>
        <p:spPr bwMode="auto">
          <a:xfrm>
            <a:off x="4318001" y="646113"/>
            <a:ext cx="512763" cy="381000"/>
          </a:xfrm>
          <a:custGeom>
            <a:avLst/>
            <a:gdLst>
              <a:gd name="T0" fmla="*/ 1416 w 1416"/>
              <a:gd name="T1" fmla="*/ 737 h 1055"/>
              <a:gd name="T2" fmla="*/ 1416 w 1416"/>
              <a:gd name="T3" fmla="*/ 737 h 1055"/>
              <a:gd name="T4" fmla="*/ 1104 w 1416"/>
              <a:gd name="T5" fmla="*/ 431 h 1055"/>
              <a:gd name="T6" fmla="*/ 1023 w 1416"/>
              <a:gd name="T7" fmla="*/ 452 h 1055"/>
              <a:gd name="T8" fmla="*/ 1400 w 1416"/>
              <a:gd name="T9" fmla="*/ 199 h 1055"/>
              <a:gd name="T10" fmla="*/ 1400 w 1416"/>
              <a:gd name="T11" fmla="*/ 0 h 1055"/>
              <a:gd name="T12" fmla="*/ 756 w 1416"/>
              <a:gd name="T13" fmla="*/ 652 h 1055"/>
              <a:gd name="T14" fmla="*/ 1104 w 1416"/>
              <a:gd name="T15" fmla="*/ 1055 h 1055"/>
              <a:gd name="T16" fmla="*/ 1416 w 1416"/>
              <a:gd name="T17" fmla="*/ 737 h 1055"/>
              <a:gd name="T18" fmla="*/ 659 w 1416"/>
              <a:gd name="T19" fmla="*/ 737 h 1055"/>
              <a:gd name="T20" fmla="*/ 659 w 1416"/>
              <a:gd name="T21" fmla="*/ 737 h 1055"/>
              <a:gd name="T22" fmla="*/ 348 w 1416"/>
              <a:gd name="T23" fmla="*/ 431 h 1055"/>
              <a:gd name="T24" fmla="*/ 267 w 1416"/>
              <a:gd name="T25" fmla="*/ 452 h 1055"/>
              <a:gd name="T26" fmla="*/ 643 w 1416"/>
              <a:gd name="T27" fmla="*/ 199 h 1055"/>
              <a:gd name="T28" fmla="*/ 643 w 1416"/>
              <a:gd name="T29" fmla="*/ 0 h 1055"/>
              <a:gd name="T30" fmla="*/ 0 w 1416"/>
              <a:gd name="T31" fmla="*/ 652 h 1055"/>
              <a:gd name="T32" fmla="*/ 348 w 1416"/>
              <a:gd name="T33" fmla="*/ 1055 h 1055"/>
              <a:gd name="T34" fmla="*/ 659 w 1416"/>
              <a:gd name="T35" fmla="*/ 737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6" h="1055">
                <a:moveTo>
                  <a:pt x="1416" y="737"/>
                </a:moveTo>
                <a:lnTo>
                  <a:pt x="1416" y="737"/>
                </a:lnTo>
                <a:cubicBezTo>
                  <a:pt x="1416" y="566"/>
                  <a:pt x="1295" y="431"/>
                  <a:pt x="1104" y="431"/>
                </a:cubicBezTo>
                <a:cubicBezTo>
                  <a:pt x="1072" y="431"/>
                  <a:pt x="1031" y="444"/>
                  <a:pt x="1023" y="452"/>
                </a:cubicBezTo>
                <a:cubicBezTo>
                  <a:pt x="1040" y="329"/>
                  <a:pt x="1137" y="199"/>
                  <a:pt x="1400" y="199"/>
                </a:cubicBezTo>
                <a:lnTo>
                  <a:pt x="1400" y="0"/>
                </a:lnTo>
                <a:cubicBezTo>
                  <a:pt x="991" y="3"/>
                  <a:pt x="756" y="174"/>
                  <a:pt x="756" y="652"/>
                </a:cubicBezTo>
                <a:cubicBezTo>
                  <a:pt x="756" y="892"/>
                  <a:pt x="894" y="1055"/>
                  <a:pt x="1104" y="1055"/>
                </a:cubicBezTo>
                <a:cubicBezTo>
                  <a:pt x="1278" y="1055"/>
                  <a:pt x="1416" y="913"/>
                  <a:pt x="1416" y="737"/>
                </a:cubicBezTo>
                <a:close/>
                <a:moveTo>
                  <a:pt x="659" y="737"/>
                </a:moveTo>
                <a:lnTo>
                  <a:pt x="659" y="737"/>
                </a:lnTo>
                <a:cubicBezTo>
                  <a:pt x="659" y="566"/>
                  <a:pt x="538" y="431"/>
                  <a:pt x="348" y="431"/>
                </a:cubicBezTo>
                <a:cubicBezTo>
                  <a:pt x="315" y="431"/>
                  <a:pt x="275" y="444"/>
                  <a:pt x="267" y="452"/>
                </a:cubicBezTo>
                <a:cubicBezTo>
                  <a:pt x="283" y="329"/>
                  <a:pt x="380" y="199"/>
                  <a:pt x="643" y="199"/>
                </a:cubicBezTo>
                <a:lnTo>
                  <a:pt x="643" y="0"/>
                </a:lnTo>
                <a:cubicBezTo>
                  <a:pt x="234" y="3"/>
                  <a:pt x="0" y="174"/>
                  <a:pt x="0" y="652"/>
                </a:cubicBezTo>
                <a:cubicBezTo>
                  <a:pt x="0" y="892"/>
                  <a:pt x="137" y="1055"/>
                  <a:pt x="348" y="1055"/>
                </a:cubicBezTo>
                <a:cubicBezTo>
                  <a:pt x="522" y="1055"/>
                  <a:pt x="659" y="913"/>
                  <a:pt x="659" y="73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a:p>
        </p:txBody>
      </p:sp>
      <p:sp>
        <p:nvSpPr>
          <p:cNvPr id="9" name="Freeform 9"/>
          <p:cNvSpPr>
            <a:spLocks noEditPoints="1"/>
          </p:cNvSpPr>
          <p:nvPr userDrawn="1"/>
        </p:nvSpPr>
        <p:spPr bwMode="auto">
          <a:xfrm>
            <a:off x="4318001" y="3741738"/>
            <a:ext cx="512763" cy="381000"/>
          </a:xfrm>
          <a:custGeom>
            <a:avLst/>
            <a:gdLst>
              <a:gd name="T0" fmla="*/ 0 w 1416"/>
              <a:gd name="T1" fmla="*/ 317 h 1056"/>
              <a:gd name="T2" fmla="*/ 0 w 1416"/>
              <a:gd name="T3" fmla="*/ 317 h 1056"/>
              <a:gd name="T4" fmla="*/ 311 w 1416"/>
              <a:gd name="T5" fmla="*/ 623 h 1056"/>
              <a:gd name="T6" fmla="*/ 392 w 1416"/>
              <a:gd name="T7" fmla="*/ 603 h 1056"/>
              <a:gd name="T8" fmla="*/ 16 w 1416"/>
              <a:gd name="T9" fmla="*/ 856 h 1056"/>
              <a:gd name="T10" fmla="*/ 16 w 1416"/>
              <a:gd name="T11" fmla="*/ 1056 h 1056"/>
              <a:gd name="T12" fmla="*/ 659 w 1416"/>
              <a:gd name="T13" fmla="*/ 403 h 1056"/>
              <a:gd name="T14" fmla="*/ 311 w 1416"/>
              <a:gd name="T15" fmla="*/ 0 h 1056"/>
              <a:gd name="T16" fmla="*/ 0 w 1416"/>
              <a:gd name="T17" fmla="*/ 317 h 1056"/>
              <a:gd name="T18" fmla="*/ 756 w 1416"/>
              <a:gd name="T19" fmla="*/ 317 h 1056"/>
              <a:gd name="T20" fmla="*/ 756 w 1416"/>
              <a:gd name="T21" fmla="*/ 317 h 1056"/>
              <a:gd name="T22" fmla="*/ 1068 w 1416"/>
              <a:gd name="T23" fmla="*/ 623 h 1056"/>
              <a:gd name="T24" fmla="*/ 1149 w 1416"/>
              <a:gd name="T25" fmla="*/ 603 h 1056"/>
              <a:gd name="T26" fmla="*/ 772 w 1416"/>
              <a:gd name="T27" fmla="*/ 856 h 1056"/>
              <a:gd name="T28" fmla="*/ 772 w 1416"/>
              <a:gd name="T29" fmla="*/ 1056 h 1056"/>
              <a:gd name="T30" fmla="*/ 1416 w 1416"/>
              <a:gd name="T31" fmla="*/ 403 h 1056"/>
              <a:gd name="T32" fmla="*/ 1068 w 1416"/>
              <a:gd name="T33" fmla="*/ 0 h 1056"/>
              <a:gd name="T34" fmla="*/ 756 w 1416"/>
              <a:gd name="T35" fmla="*/ 317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6" h="1056">
                <a:moveTo>
                  <a:pt x="0" y="317"/>
                </a:moveTo>
                <a:lnTo>
                  <a:pt x="0" y="317"/>
                </a:lnTo>
                <a:cubicBezTo>
                  <a:pt x="0" y="488"/>
                  <a:pt x="121" y="623"/>
                  <a:pt x="311" y="623"/>
                </a:cubicBezTo>
                <a:cubicBezTo>
                  <a:pt x="343" y="623"/>
                  <a:pt x="384" y="611"/>
                  <a:pt x="392" y="603"/>
                </a:cubicBezTo>
                <a:cubicBezTo>
                  <a:pt x="376" y="725"/>
                  <a:pt x="279" y="856"/>
                  <a:pt x="16" y="856"/>
                </a:cubicBezTo>
                <a:lnTo>
                  <a:pt x="16" y="1056"/>
                </a:lnTo>
                <a:cubicBezTo>
                  <a:pt x="424" y="1051"/>
                  <a:pt x="659" y="880"/>
                  <a:pt x="659" y="403"/>
                </a:cubicBezTo>
                <a:cubicBezTo>
                  <a:pt x="659" y="162"/>
                  <a:pt x="522" y="0"/>
                  <a:pt x="311" y="0"/>
                </a:cubicBezTo>
                <a:cubicBezTo>
                  <a:pt x="137" y="0"/>
                  <a:pt x="0" y="142"/>
                  <a:pt x="0" y="317"/>
                </a:cubicBezTo>
                <a:close/>
                <a:moveTo>
                  <a:pt x="756" y="317"/>
                </a:moveTo>
                <a:lnTo>
                  <a:pt x="756" y="317"/>
                </a:lnTo>
                <a:cubicBezTo>
                  <a:pt x="756" y="488"/>
                  <a:pt x="878" y="623"/>
                  <a:pt x="1068" y="623"/>
                </a:cubicBezTo>
                <a:cubicBezTo>
                  <a:pt x="1100" y="623"/>
                  <a:pt x="1141" y="611"/>
                  <a:pt x="1149" y="603"/>
                </a:cubicBezTo>
                <a:cubicBezTo>
                  <a:pt x="1133" y="725"/>
                  <a:pt x="1036" y="856"/>
                  <a:pt x="772" y="856"/>
                </a:cubicBezTo>
                <a:lnTo>
                  <a:pt x="772" y="1056"/>
                </a:lnTo>
                <a:cubicBezTo>
                  <a:pt x="1181" y="1051"/>
                  <a:pt x="1416" y="880"/>
                  <a:pt x="1416" y="403"/>
                </a:cubicBezTo>
                <a:cubicBezTo>
                  <a:pt x="1416" y="162"/>
                  <a:pt x="1278" y="0"/>
                  <a:pt x="1068" y="0"/>
                </a:cubicBezTo>
                <a:cubicBezTo>
                  <a:pt x="894" y="0"/>
                  <a:pt x="756" y="142"/>
                  <a:pt x="756" y="31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a:p>
        </p:txBody>
      </p:sp>
      <p:sp>
        <p:nvSpPr>
          <p:cNvPr id="3" name="Slide Number Placeholder 2"/>
          <p:cNvSpPr>
            <a:spLocks noGrp="1"/>
          </p:cNvSpPr>
          <p:nvPr>
            <p:ph type="sldNum" sz="quarter" idx="19"/>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3449834408"/>
      </p:ext>
    </p:extLst>
  </p:cSld>
  <p:clrMapOvr>
    <a:masterClrMapping/>
  </p:clrMapOvr>
  <p:extLst>
    <p:ext uri="{DCECCB84-F9BA-43D5-87BE-67443E8EF086}">
      <p15:sldGuideLst xmlns:p15="http://schemas.microsoft.com/office/powerpoint/2012/main"/>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s purple">
    <p:spTree>
      <p:nvGrpSpPr>
        <p:cNvPr id="1" name=""/>
        <p:cNvGrpSpPr/>
        <p:nvPr/>
      </p:nvGrpSpPr>
      <p:grpSpPr>
        <a:xfrm>
          <a:off x="0" y="0"/>
          <a:ext cx="0" cy="0"/>
          <a:chOff x="0" y="0"/>
          <a:chExt cx="0" cy="0"/>
        </a:xfrm>
      </p:grpSpPr>
      <p:sp>
        <p:nvSpPr>
          <p:cNvPr id="2" name="Rectangle 1"/>
          <p:cNvSpPr/>
          <p:nvPr userDrawn="1"/>
        </p:nvSpPr>
        <p:spPr>
          <a:xfrm>
            <a:off x="4500564" y="1466850"/>
            <a:ext cx="4175124" cy="2699999"/>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8" name="Oval 7"/>
          <p:cNvSpPr/>
          <p:nvPr userDrawn="1"/>
        </p:nvSpPr>
        <p:spPr>
          <a:xfrm>
            <a:off x="4279107" y="2595394"/>
            <a:ext cx="442913" cy="442913"/>
          </a:xfrm>
          <a:prstGeom prst="ellipse">
            <a:avLst/>
          </a:prstGeom>
          <a:solidFill>
            <a:srgbClr val="4F2D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3" name="Text Placeholder 2"/>
          <p:cNvSpPr>
            <a:spLocks noGrp="1"/>
          </p:cNvSpPr>
          <p:nvPr>
            <p:ph type="body" sz="quarter" idx="10"/>
          </p:nvPr>
        </p:nvSpPr>
        <p:spPr>
          <a:xfrm>
            <a:off x="468313" y="1466849"/>
            <a:ext cx="4032250" cy="2700000"/>
          </a:xfrm>
          <a:solidFill>
            <a:schemeClr val="accent1"/>
          </a:solidFill>
        </p:spPr>
        <p:txBody>
          <a:bodyPr lIns="72000" tIns="72000" rIns="180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21" name="Text Placeholder 2"/>
          <p:cNvSpPr>
            <a:spLocks noGrp="1"/>
          </p:cNvSpPr>
          <p:nvPr>
            <p:ph type="body" sz="quarter" idx="11"/>
          </p:nvPr>
        </p:nvSpPr>
        <p:spPr>
          <a:xfrm>
            <a:off x="4783016" y="1466850"/>
            <a:ext cx="3892673" cy="2689226"/>
          </a:xfrm>
          <a:noFill/>
        </p:spPr>
        <p:txBody>
          <a:bodyPr lIns="72000" tIns="72000" rIns="72000" bIns="72000"/>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5" name="Title 4"/>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6" name="Slide Number Placeholder 5"/>
          <p:cNvSpPr>
            <a:spLocks noGrp="1"/>
          </p:cNvSpPr>
          <p:nvPr>
            <p:ph type="sldNum" sz="quarter" idx="12"/>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357616785"/>
      </p:ext>
    </p:extLst>
  </p:cSld>
  <p:clrMapOvr>
    <a:masterClrMapping/>
  </p:clrMapOvr>
  <p:extLst>
    <p:ext uri="{DCECCB84-F9BA-43D5-87BE-67443E8EF086}">
      <p15:sldGuideLst xmlns:p15="http://schemas.microsoft.com/office/powerpoint/2012/main"/>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s blue">
    <p:spTree>
      <p:nvGrpSpPr>
        <p:cNvPr id="1" name=""/>
        <p:cNvGrpSpPr/>
        <p:nvPr/>
      </p:nvGrpSpPr>
      <p:grpSpPr>
        <a:xfrm>
          <a:off x="0" y="0"/>
          <a:ext cx="0" cy="0"/>
          <a:chOff x="0" y="0"/>
          <a:chExt cx="0" cy="0"/>
        </a:xfrm>
      </p:grpSpPr>
      <p:sp>
        <p:nvSpPr>
          <p:cNvPr id="4" name="Title 3"/>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8" name="Rectangle 7"/>
          <p:cNvSpPr/>
          <p:nvPr userDrawn="1"/>
        </p:nvSpPr>
        <p:spPr>
          <a:xfrm>
            <a:off x="4500564" y="1466850"/>
            <a:ext cx="4175124" cy="2699999"/>
          </a:xfrm>
          <a:prstGeom prst="rect">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11" name="Oval 10"/>
          <p:cNvSpPr/>
          <p:nvPr userDrawn="1"/>
        </p:nvSpPr>
        <p:spPr>
          <a:xfrm>
            <a:off x="4279107" y="2595394"/>
            <a:ext cx="442913" cy="442913"/>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13" name="Text Placeholder 2"/>
          <p:cNvSpPr>
            <a:spLocks noGrp="1"/>
          </p:cNvSpPr>
          <p:nvPr>
            <p:ph type="body" sz="quarter" idx="10"/>
          </p:nvPr>
        </p:nvSpPr>
        <p:spPr>
          <a:xfrm>
            <a:off x="468313" y="1466849"/>
            <a:ext cx="4032250" cy="2700000"/>
          </a:xfrm>
          <a:solidFill>
            <a:schemeClr val="accent3"/>
          </a:solidFill>
        </p:spPr>
        <p:txBody>
          <a:bodyPr lIns="72000" tIns="72000" rIns="180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4" name="Text Placeholder 2"/>
          <p:cNvSpPr>
            <a:spLocks noGrp="1"/>
          </p:cNvSpPr>
          <p:nvPr>
            <p:ph type="body" sz="quarter" idx="11"/>
          </p:nvPr>
        </p:nvSpPr>
        <p:spPr>
          <a:xfrm>
            <a:off x="4783016" y="1466850"/>
            <a:ext cx="3892673" cy="2689226"/>
          </a:xfrm>
          <a:noFill/>
        </p:spPr>
        <p:txBody>
          <a:bodyPr lIns="72000" tIns="72000" rIns="72000" bIns="72000"/>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3" name="Slide Number Placeholder 2"/>
          <p:cNvSpPr>
            <a:spLocks noGrp="1"/>
          </p:cNvSpPr>
          <p:nvPr>
            <p:ph type="sldNum" sz="quarter" idx="12"/>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705409651"/>
      </p:ext>
    </p:extLst>
  </p:cSld>
  <p:clrMapOvr>
    <a:masterClrMapping/>
  </p:clrMapOvr>
  <p:extLst>
    <p:ext uri="{DCECCB84-F9BA-43D5-87BE-67443E8EF086}">
      <p15:sldGuideLst xmlns:p15="http://schemas.microsoft.com/office/powerpoint/2012/main"/>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2 columns green">
    <p:spTree>
      <p:nvGrpSpPr>
        <p:cNvPr id="1" name=""/>
        <p:cNvGrpSpPr/>
        <p:nvPr/>
      </p:nvGrpSpPr>
      <p:grpSpPr>
        <a:xfrm>
          <a:off x="0" y="0"/>
          <a:ext cx="0" cy="0"/>
          <a:chOff x="0" y="0"/>
          <a:chExt cx="0" cy="0"/>
        </a:xfrm>
      </p:grpSpPr>
      <p:sp>
        <p:nvSpPr>
          <p:cNvPr id="2" name="Title 1"/>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8" name="Rectangle 7"/>
          <p:cNvSpPr/>
          <p:nvPr userDrawn="1"/>
        </p:nvSpPr>
        <p:spPr>
          <a:xfrm>
            <a:off x="4500564" y="1466850"/>
            <a:ext cx="4175124" cy="2699999"/>
          </a:xfrm>
          <a:prstGeom prst="rect">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11" name="Oval 10"/>
          <p:cNvSpPr/>
          <p:nvPr userDrawn="1"/>
        </p:nvSpPr>
        <p:spPr>
          <a:xfrm>
            <a:off x="4279107" y="2595394"/>
            <a:ext cx="442913" cy="442913"/>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13" name="Text Placeholder 2"/>
          <p:cNvSpPr>
            <a:spLocks noGrp="1"/>
          </p:cNvSpPr>
          <p:nvPr>
            <p:ph type="body" sz="quarter" idx="10"/>
          </p:nvPr>
        </p:nvSpPr>
        <p:spPr>
          <a:xfrm>
            <a:off x="468313" y="1466849"/>
            <a:ext cx="4032250" cy="2700000"/>
          </a:xfrm>
          <a:solidFill>
            <a:schemeClr val="accent5"/>
          </a:solidFill>
        </p:spPr>
        <p:txBody>
          <a:bodyPr lIns="72000" tIns="72000" rIns="180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4" name="Text Placeholder 2"/>
          <p:cNvSpPr>
            <a:spLocks noGrp="1"/>
          </p:cNvSpPr>
          <p:nvPr>
            <p:ph type="body" sz="quarter" idx="11"/>
          </p:nvPr>
        </p:nvSpPr>
        <p:spPr>
          <a:xfrm>
            <a:off x="4783016" y="1466850"/>
            <a:ext cx="3892673" cy="2689226"/>
          </a:xfrm>
          <a:noFill/>
        </p:spPr>
        <p:txBody>
          <a:bodyPr lIns="72000" tIns="72000" rIns="72000" bIns="72000"/>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Slide Number Placeholder 3"/>
          <p:cNvSpPr>
            <a:spLocks noGrp="1"/>
          </p:cNvSpPr>
          <p:nvPr>
            <p:ph type="sldNum" sz="quarter" idx="12"/>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3146019143"/>
      </p:ext>
    </p:extLst>
  </p:cSld>
  <p:clrMapOvr>
    <a:masterClrMapping/>
  </p:clrMapOvr>
  <p:extLst>
    <p:ext uri="{DCECCB84-F9BA-43D5-87BE-67443E8EF086}">
      <p15:sldGuideLst xmlns:p15="http://schemas.microsoft.com/office/powerpoint/2012/main"/>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wo columns orange">
    <p:spTree>
      <p:nvGrpSpPr>
        <p:cNvPr id="1" name=""/>
        <p:cNvGrpSpPr/>
        <p:nvPr/>
      </p:nvGrpSpPr>
      <p:grpSpPr>
        <a:xfrm>
          <a:off x="0" y="0"/>
          <a:ext cx="0" cy="0"/>
          <a:chOff x="0" y="0"/>
          <a:chExt cx="0" cy="0"/>
        </a:xfrm>
      </p:grpSpPr>
      <p:sp>
        <p:nvSpPr>
          <p:cNvPr id="2" name="Title 1"/>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8" name="Rectangle 7"/>
          <p:cNvSpPr/>
          <p:nvPr userDrawn="1"/>
        </p:nvSpPr>
        <p:spPr>
          <a:xfrm>
            <a:off x="4500564" y="1466850"/>
            <a:ext cx="4175124" cy="2699999"/>
          </a:xfrm>
          <a:prstGeom prst="rect">
            <a:avLst/>
          </a:prstGeom>
          <a:solidFill>
            <a:schemeClr val="accent4">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11" name="Oval 10"/>
          <p:cNvSpPr/>
          <p:nvPr userDrawn="1"/>
        </p:nvSpPr>
        <p:spPr>
          <a:xfrm>
            <a:off x="4279107" y="2595394"/>
            <a:ext cx="442913" cy="442913"/>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13" name="Text Placeholder 2"/>
          <p:cNvSpPr>
            <a:spLocks noGrp="1"/>
          </p:cNvSpPr>
          <p:nvPr>
            <p:ph type="body" sz="quarter" idx="10"/>
          </p:nvPr>
        </p:nvSpPr>
        <p:spPr>
          <a:xfrm>
            <a:off x="468313" y="1466849"/>
            <a:ext cx="4032250" cy="2700000"/>
          </a:xfrm>
          <a:solidFill>
            <a:schemeClr val="accent4"/>
          </a:solidFill>
        </p:spPr>
        <p:txBody>
          <a:bodyPr lIns="72000" tIns="72000" rIns="180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4" name="Text Placeholder 2"/>
          <p:cNvSpPr>
            <a:spLocks noGrp="1"/>
          </p:cNvSpPr>
          <p:nvPr>
            <p:ph type="body" sz="quarter" idx="11"/>
          </p:nvPr>
        </p:nvSpPr>
        <p:spPr>
          <a:xfrm>
            <a:off x="4783016" y="1466850"/>
            <a:ext cx="3892673" cy="2689226"/>
          </a:xfrm>
          <a:noFill/>
        </p:spPr>
        <p:txBody>
          <a:bodyPr lIns="72000" tIns="72000" rIns="72000" bIns="72000"/>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Slide Number Placeholder 3"/>
          <p:cNvSpPr>
            <a:spLocks noGrp="1"/>
          </p:cNvSpPr>
          <p:nvPr>
            <p:ph type="sldNum" sz="quarter" idx="12"/>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3072234378"/>
      </p:ext>
    </p:extLst>
  </p:cSld>
  <p:clrMapOvr>
    <a:masterClrMapping/>
  </p:clrMapOvr>
  <p:extLst>
    <p:ext uri="{DCECCB84-F9BA-43D5-87BE-67443E8EF086}">
      <p15:sldGuideLst xmlns:p15="http://schemas.microsoft.com/office/powerpoint/2012/main"/>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wo columns red">
    <p:spTree>
      <p:nvGrpSpPr>
        <p:cNvPr id="1" name=""/>
        <p:cNvGrpSpPr/>
        <p:nvPr/>
      </p:nvGrpSpPr>
      <p:grpSpPr>
        <a:xfrm>
          <a:off x="0" y="0"/>
          <a:ext cx="0" cy="0"/>
          <a:chOff x="0" y="0"/>
          <a:chExt cx="0" cy="0"/>
        </a:xfrm>
      </p:grpSpPr>
      <p:sp>
        <p:nvSpPr>
          <p:cNvPr id="2" name="Title 1"/>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8" name="Rectangle 7"/>
          <p:cNvSpPr/>
          <p:nvPr userDrawn="1"/>
        </p:nvSpPr>
        <p:spPr>
          <a:xfrm>
            <a:off x="4500564" y="1466850"/>
            <a:ext cx="4175124" cy="2699999"/>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11" name="Oval 10"/>
          <p:cNvSpPr/>
          <p:nvPr userDrawn="1"/>
        </p:nvSpPr>
        <p:spPr>
          <a:xfrm>
            <a:off x="4279107" y="2595394"/>
            <a:ext cx="442913" cy="442913"/>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13" name="Text Placeholder 2"/>
          <p:cNvSpPr>
            <a:spLocks noGrp="1"/>
          </p:cNvSpPr>
          <p:nvPr>
            <p:ph type="body" sz="quarter" idx="10"/>
          </p:nvPr>
        </p:nvSpPr>
        <p:spPr>
          <a:xfrm>
            <a:off x="468313" y="1466849"/>
            <a:ext cx="4032250" cy="2700000"/>
          </a:xfrm>
          <a:solidFill>
            <a:schemeClr val="accent6"/>
          </a:solidFill>
        </p:spPr>
        <p:txBody>
          <a:bodyPr lIns="72000" tIns="72000" rIns="180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4" name="Text Placeholder 2"/>
          <p:cNvSpPr>
            <a:spLocks noGrp="1"/>
          </p:cNvSpPr>
          <p:nvPr>
            <p:ph type="body" sz="quarter" idx="11"/>
          </p:nvPr>
        </p:nvSpPr>
        <p:spPr>
          <a:xfrm>
            <a:off x="4783016" y="1466850"/>
            <a:ext cx="3892673" cy="2689226"/>
          </a:xfrm>
          <a:noFill/>
        </p:spPr>
        <p:txBody>
          <a:bodyPr lIns="72000" tIns="72000" rIns="72000" bIns="72000"/>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Slide Number Placeholder 3"/>
          <p:cNvSpPr>
            <a:spLocks noGrp="1"/>
          </p:cNvSpPr>
          <p:nvPr>
            <p:ph type="sldNum" sz="quarter" idx="12"/>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1350620022"/>
      </p:ext>
    </p:extLst>
  </p:cSld>
  <p:clrMapOvr>
    <a:masterClrMapping/>
  </p:clrMapOvr>
  <p:extLst>
    <p:ext uri="{DCECCB84-F9BA-43D5-87BE-67443E8EF086}">
      <p15:sldGuideLst xmlns:p15="http://schemas.microsoft.com/office/powerpoint/2012/main"/>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columns grey">
    <p:spTree>
      <p:nvGrpSpPr>
        <p:cNvPr id="1" name=""/>
        <p:cNvGrpSpPr/>
        <p:nvPr/>
      </p:nvGrpSpPr>
      <p:grpSpPr>
        <a:xfrm>
          <a:off x="0" y="0"/>
          <a:ext cx="0" cy="0"/>
          <a:chOff x="0" y="0"/>
          <a:chExt cx="0" cy="0"/>
        </a:xfrm>
      </p:grpSpPr>
      <p:sp>
        <p:nvSpPr>
          <p:cNvPr id="2" name="Title 1"/>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8" name="Rectangle 7"/>
          <p:cNvSpPr/>
          <p:nvPr userDrawn="1"/>
        </p:nvSpPr>
        <p:spPr>
          <a:xfrm>
            <a:off x="4500564" y="1466850"/>
            <a:ext cx="4175124" cy="2699999"/>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11" name="Oval 10"/>
          <p:cNvSpPr/>
          <p:nvPr userDrawn="1"/>
        </p:nvSpPr>
        <p:spPr>
          <a:xfrm>
            <a:off x="4279107" y="2595394"/>
            <a:ext cx="442913" cy="442913"/>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a:p>
        </p:txBody>
      </p:sp>
      <p:sp>
        <p:nvSpPr>
          <p:cNvPr id="13" name="Text Placeholder 2"/>
          <p:cNvSpPr>
            <a:spLocks noGrp="1"/>
          </p:cNvSpPr>
          <p:nvPr>
            <p:ph type="body" sz="quarter" idx="10"/>
          </p:nvPr>
        </p:nvSpPr>
        <p:spPr>
          <a:xfrm>
            <a:off x="468313" y="1466849"/>
            <a:ext cx="4032250" cy="2700000"/>
          </a:xfrm>
          <a:solidFill>
            <a:schemeClr val="accent2"/>
          </a:solidFill>
        </p:spPr>
        <p:txBody>
          <a:bodyPr lIns="72000" tIns="72000" rIns="180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4" name="Text Placeholder 2"/>
          <p:cNvSpPr>
            <a:spLocks noGrp="1"/>
          </p:cNvSpPr>
          <p:nvPr>
            <p:ph type="body" sz="quarter" idx="11"/>
          </p:nvPr>
        </p:nvSpPr>
        <p:spPr>
          <a:xfrm>
            <a:off x="4783016" y="1466850"/>
            <a:ext cx="3892673" cy="2689226"/>
          </a:xfrm>
          <a:noFill/>
        </p:spPr>
        <p:txBody>
          <a:bodyPr lIns="72000" tIns="72000" rIns="72000" bIns="72000"/>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Slide Number Placeholder 3"/>
          <p:cNvSpPr>
            <a:spLocks noGrp="1"/>
          </p:cNvSpPr>
          <p:nvPr>
            <p:ph type="sldNum" sz="quarter" idx="12"/>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585644205"/>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 Bullet list">
    <p:spTree>
      <p:nvGrpSpPr>
        <p:cNvPr id="1" name=""/>
        <p:cNvGrpSpPr/>
        <p:nvPr/>
      </p:nvGrpSpPr>
      <p:grpSpPr>
        <a:xfrm>
          <a:off x="0" y="0"/>
          <a:ext cx="0" cy="0"/>
          <a:chOff x="0" y="0"/>
          <a:chExt cx="0" cy="0"/>
        </a:xfrm>
      </p:grpSpPr>
      <p:sp>
        <p:nvSpPr>
          <p:cNvPr id="6" name="Title 5"/>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3" name="Text Placeholder 2"/>
          <p:cNvSpPr>
            <a:spLocks noGrp="1"/>
          </p:cNvSpPr>
          <p:nvPr>
            <p:ph type="body" sz="quarter" idx="10"/>
          </p:nvPr>
        </p:nvSpPr>
        <p:spPr>
          <a:xfrm>
            <a:off x="469370" y="1466849"/>
            <a:ext cx="8206318" cy="322897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Slide Number Placeholder 3"/>
          <p:cNvSpPr>
            <a:spLocks noGrp="1"/>
          </p:cNvSpPr>
          <p:nvPr>
            <p:ph type="sldNum" sz="quarter" idx="11"/>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177395373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Two columns grey">
    <p:spTree>
      <p:nvGrpSpPr>
        <p:cNvPr id="1" name=""/>
        <p:cNvGrpSpPr/>
        <p:nvPr/>
      </p:nvGrpSpPr>
      <p:grpSpPr>
        <a:xfrm>
          <a:off x="0" y="0"/>
          <a:ext cx="0" cy="0"/>
          <a:chOff x="0" y="0"/>
          <a:chExt cx="0" cy="0"/>
        </a:xfrm>
      </p:grpSpPr>
      <p:sp>
        <p:nvSpPr>
          <p:cNvPr id="4" name="Title 3"/>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6" name="Text Placeholder 5"/>
          <p:cNvSpPr>
            <a:spLocks noGrp="1"/>
          </p:cNvSpPr>
          <p:nvPr>
            <p:ph type="body" sz="quarter" idx="10"/>
          </p:nvPr>
        </p:nvSpPr>
        <p:spPr>
          <a:xfrm>
            <a:off x="469371" y="1466850"/>
            <a:ext cx="8206318" cy="3228976"/>
          </a:xfrm>
          <a:solidFill>
            <a:schemeClr val="accent1"/>
          </a:solidFill>
        </p:spPr>
        <p:txBody>
          <a:bodyPr lIns="72000" tIns="72000" rIns="72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3" name="Slide Number Placeholder 2"/>
          <p:cNvSpPr>
            <a:spLocks noGrp="1"/>
          </p:cNvSpPr>
          <p:nvPr>
            <p:ph type="sldNum" sz="quarter" idx="11"/>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1656595588"/>
      </p:ext>
    </p:extLst>
  </p:cSld>
  <p:clrMapOvr>
    <a:masterClrMapping/>
  </p:clrMapOvr>
  <p:extLst>
    <p:ext uri="{DCECCB84-F9BA-43D5-87BE-67443E8EF086}">
      <p15:sldGuideLst xmlns:p15="http://schemas.microsoft.com/office/powerpoint/2012/main"/>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Footage">
    <p:spTree>
      <p:nvGrpSpPr>
        <p:cNvPr id="1" name=""/>
        <p:cNvGrpSpPr/>
        <p:nvPr/>
      </p:nvGrpSpPr>
      <p:grpSpPr>
        <a:xfrm>
          <a:off x="0" y="0"/>
          <a:ext cx="0" cy="0"/>
          <a:chOff x="0" y="0"/>
          <a:chExt cx="0" cy="0"/>
        </a:xfrm>
      </p:grpSpPr>
      <p:sp>
        <p:nvSpPr>
          <p:cNvPr id="5" name="Media Placeholder 8"/>
          <p:cNvSpPr>
            <a:spLocks noGrp="1"/>
          </p:cNvSpPr>
          <p:nvPr>
            <p:ph type="media" sz="quarter" idx="12" hasCustomPrompt="1"/>
          </p:nvPr>
        </p:nvSpPr>
        <p:spPr>
          <a:xfrm>
            <a:off x="1" y="0"/>
            <a:ext cx="9143999" cy="5143500"/>
          </a:xfrm>
          <a:prstGeom prst="rect">
            <a:avLst/>
          </a:prstGeom>
          <a:noFill/>
        </p:spPr>
        <p:txBody>
          <a:bodyPr vert="horz" lIns="0" tIns="0" rIns="0" bIns="0" anchor="ctr" anchorCtr="1"/>
          <a:lstStyle>
            <a:lvl1pPr marL="0" indent="0">
              <a:buNone/>
              <a:defRPr sz="1300">
                <a:solidFill>
                  <a:schemeClr val="accent3"/>
                </a:solidFill>
              </a:defRPr>
            </a:lvl1pPr>
          </a:lstStyle>
          <a:p>
            <a:r>
              <a:rPr lang="en-US" dirty="0"/>
              <a:t>Click icon to insert footage</a:t>
            </a:r>
          </a:p>
        </p:txBody>
      </p:sp>
    </p:spTree>
    <p:extLst>
      <p:ext uri="{BB962C8B-B14F-4D97-AF65-F5344CB8AC3E}">
        <p14:creationId xmlns:p14="http://schemas.microsoft.com/office/powerpoint/2010/main" val="20215405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2_Title + Bullet list">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69371" y="1466850"/>
            <a:ext cx="8206318" cy="322897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Slide Number Placeholder 3"/>
          <p:cNvSpPr>
            <a:spLocks noGrp="1"/>
          </p:cNvSpPr>
          <p:nvPr>
            <p:ph type="sldNum" sz="quarter" idx="11"/>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69790588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2864654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Blank Layout: 02">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68259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obj">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 y="0"/>
            <a:ext cx="9143999" cy="5143498"/>
          </a:xfrm>
          <a:prstGeom prst="rect">
            <a:avLst/>
          </a:prstGeom>
          <a:blipFill>
            <a:blip r:embed="rId2" cstate="print"/>
            <a:stretch>
              <a:fillRect/>
            </a:stretch>
          </a:blipFill>
        </p:spPr>
        <p:txBody>
          <a:bodyPr wrap="square" lIns="0" tIns="0" rIns="0" bIns="0" rtlCol="0"/>
          <a:lstStyle/>
          <a:p>
            <a:endParaRPr sz="1350"/>
          </a:p>
        </p:txBody>
      </p:sp>
      <p:sp>
        <p:nvSpPr>
          <p:cNvPr id="2" name="Holder 2"/>
          <p:cNvSpPr>
            <a:spLocks noGrp="1"/>
          </p:cNvSpPr>
          <p:nvPr>
            <p:ph type="title"/>
          </p:nvPr>
        </p:nvSpPr>
        <p:spPr/>
        <p:txBody>
          <a:bodyPr lIns="0" tIns="0" rIns="0" bIns="0"/>
          <a:lstStyle>
            <a:lvl1pPr>
              <a:defRPr sz="2100" b="1" i="0">
                <a:solidFill>
                  <a:srgbClr val="4F2C7E"/>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450" b="0" i="0">
                <a:solidFill>
                  <a:schemeClr val="tx1"/>
                </a:solidFill>
                <a:latin typeface="Arial"/>
                <a:cs typeface="Arial"/>
              </a:defRPr>
            </a:lvl1pPr>
          </a:lstStyle>
          <a:p>
            <a:pPr marL="9525">
              <a:spcBef>
                <a:spcPts val="30"/>
              </a:spcBef>
            </a:pPr>
            <a:endParaRPr lang="en-US"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5" name="Holder 5"/>
          <p:cNvSpPr>
            <a:spLocks noGrp="1"/>
          </p:cNvSpPr>
          <p:nvPr>
            <p:ph type="sldNum" sz="quarter" idx="7"/>
          </p:nvPr>
        </p:nvSpPr>
        <p:spPr/>
        <p:txBody>
          <a:bodyPr lIns="0" tIns="0" rIns="0" bIns="0"/>
          <a:lstStyle>
            <a:lvl1pPr>
              <a:defRPr sz="450" b="1" i="0">
                <a:solidFill>
                  <a:schemeClr val="tx1"/>
                </a:solidFill>
                <a:latin typeface="Arial"/>
                <a:cs typeface="Arial"/>
              </a:defRPr>
            </a:lvl1pPr>
          </a:lstStyle>
          <a:p>
            <a:pPr marL="28575">
              <a:spcBef>
                <a:spcPts val="30"/>
              </a:spcBef>
            </a:pPr>
            <a:fld id="{81D60167-4931-47E6-BA6A-407CBD079E47}" type="slidenum">
              <a:rPr lang="en-GB" spc="-4" smtClean="0"/>
              <a:pPr marL="28575">
                <a:spcBef>
                  <a:spcPts val="30"/>
                </a:spcBef>
              </a:pPr>
              <a:t>‹#›</a:t>
            </a:fld>
            <a:endParaRPr lang="en-GB" spc="-4" dirty="0"/>
          </a:p>
        </p:txBody>
      </p:sp>
    </p:spTree>
    <p:extLst>
      <p:ext uri="{BB962C8B-B14F-4D97-AF65-F5344CB8AC3E}">
        <p14:creationId xmlns:p14="http://schemas.microsoft.com/office/powerpoint/2010/main" val="100529153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1_Purple Quote">
    <p:spTree>
      <p:nvGrpSpPr>
        <p:cNvPr id="1" name=""/>
        <p:cNvGrpSpPr/>
        <p:nvPr/>
      </p:nvGrpSpPr>
      <p:grpSpPr>
        <a:xfrm>
          <a:off x="0" y="0"/>
          <a:ext cx="0" cy="0"/>
          <a:chOff x="0" y="0"/>
          <a:chExt cx="0" cy="0"/>
        </a:xfrm>
      </p:grpSpPr>
      <p:sp>
        <p:nvSpPr>
          <p:cNvPr id="3" name="Slide Number Placeholder 2"/>
          <p:cNvSpPr>
            <a:spLocks noGrp="1"/>
          </p:cNvSpPr>
          <p:nvPr>
            <p:ph type="sldNum" sz="quarter" idx="19"/>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1881773800"/>
      </p:ext>
    </p:extLst>
  </p:cSld>
  <p:clrMapOvr>
    <a:masterClrMapping/>
  </p:clrMapOvr>
  <p:extLst>
    <p:ext uri="{DCECCB84-F9BA-43D5-87BE-67443E8EF086}">
      <p15:sldGuideLst xmlns:p15="http://schemas.microsoft.com/office/powerpoint/2012/main"/>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with img">
    <p:spTree>
      <p:nvGrpSpPr>
        <p:cNvPr id="1" name=""/>
        <p:cNvGrpSpPr/>
        <p:nvPr/>
      </p:nvGrpSpPr>
      <p:grpSpPr>
        <a:xfrm>
          <a:off x="0" y="0"/>
          <a:ext cx="0" cy="0"/>
          <a:chOff x="0" y="0"/>
          <a:chExt cx="0" cy="0"/>
        </a:xfrm>
      </p:grpSpPr>
      <p:sp>
        <p:nvSpPr>
          <p:cNvPr id="2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Picture Placeholder 2">
            <a:extLst>
              <a:ext uri="{FF2B5EF4-FFF2-40B4-BE49-F238E27FC236}">
                <a16:creationId xmlns:a16="http://schemas.microsoft.com/office/drawing/2014/main" id="{C22BE655-167C-1243-BB24-2A68DE38AA92}"/>
              </a:ext>
            </a:extLst>
          </p:cNvPr>
          <p:cNvSpPr>
            <a:spLocks noGrp="1"/>
          </p:cNvSpPr>
          <p:nvPr>
            <p:ph type="pic" sz="quarter" idx="10"/>
          </p:nvPr>
        </p:nvSpPr>
        <p:spPr>
          <a:xfrm>
            <a:off x="372197" y="1816793"/>
            <a:ext cx="1510308" cy="1510308"/>
          </a:xfrm>
          <a:solidFill>
            <a:schemeClr val="accent6"/>
          </a:solidFill>
        </p:spPr>
        <p:txBody>
          <a:bodyPr>
            <a:normAutofit/>
          </a:bodyPr>
          <a:lstStyle>
            <a:lvl1pPr marL="0" indent="0" algn="ctr">
              <a:buNone/>
              <a:defRPr sz="600">
                <a:solidFill>
                  <a:schemeClr val="tx2"/>
                </a:solidFill>
                <a:latin typeface="Barlow" pitchFamily="2" charset="77"/>
              </a:defRPr>
            </a:lvl1pPr>
          </a:lstStyle>
          <a:p>
            <a:endParaRPr lang="en-RU"/>
          </a:p>
        </p:txBody>
      </p:sp>
      <p:sp>
        <p:nvSpPr>
          <p:cNvPr id="5" name="Picture Placeholder 2">
            <a:extLst>
              <a:ext uri="{FF2B5EF4-FFF2-40B4-BE49-F238E27FC236}">
                <a16:creationId xmlns:a16="http://schemas.microsoft.com/office/drawing/2014/main" id="{63CE5A8B-2695-1B4D-AAAF-9C267B78F76E}"/>
              </a:ext>
            </a:extLst>
          </p:cNvPr>
          <p:cNvSpPr>
            <a:spLocks noGrp="1"/>
          </p:cNvSpPr>
          <p:nvPr>
            <p:ph type="pic" sz="quarter" idx="11"/>
          </p:nvPr>
        </p:nvSpPr>
        <p:spPr>
          <a:xfrm>
            <a:off x="2103113" y="1816793"/>
            <a:ext cx="1510308" cy="1510308"/>
          </a:xfrm>
          <a:solidFill>
            <a:schemeClr val="accent6"/>
          </a:solidFill>
        </p:spPr>
        <p:txBody>
          <a:bodyPr>
            <a:normAutofit/>
          </a:bodyPr>
          <a:lstStyle>
            <a:lvl1pPr marL="0" indent="0" algn="ctr">
              <a:buNone/>
              <a:defRPr sz="600">
                <a:solidFill>
                  <a:schemeClr val="tx2"/>
                </a:solidFill>
                <a:latin typeface="Barlow" pitchFamily="2" charset="77"/>
              </a:defRPr>
            </a:lvl1pPr>
          </a:lstStyle>
          <a:p>
            <a:endParaRPr lang="en-RU"/>
          </a:p>
        </p:txBody>
      </p:sp>
      <p:sp>
        <p:nvSpPr>
          <p:cNvPr id="6" name="Picture Placeholder 2">
            <a:extLst>
              <a:ext uri="{FF2B5EF4-FFF2-40B4-BE49-F238E27FC236}">
                <a16:creationId xmlns:a16="http://schemas.microsoft.com/office/drawing/2014/main" id="{9C4502E9-7EB1-D747-A094-29A40922785F}"/>
              </a:ext>
            </a:extLst>
          </p:cNvPr>
          <p:cNvSpPr>
            <a:spLocks noGrp="1"/>
          </p:cNvSpPr>
          <p:nvPr>
            <p:ph type="pic" sz="quarter" idx="12"/>
          </p:nvPr>
        </p:nvSpPr>
        <p:spPr>
          <a:xfrm>
            <a:off x="3834028" y="1816793"/>
            <a:ext cx="1510308" cy="1510308"/>
          </a:xfrm>
          <a:solidFill>
            <a:schemeClr val="accent6"/>
          </a:solidFill>
        </p:spPr>
        <p:txBody>
          <a:bodyPr>
            <a:normAutofit/>
          </a:bodyPr>
          <a:lstStyle>
            <a:lvl1pPr marL="0" indent="0" algn="ctr">
              <a:buNone/>
              <a:defRPr sz="600">
                <a:solidFill>
                  <a:schemeClr val="tx2"/>
                </a:solidFill>
                <a:latin typeface="Barlow" pitchFamily="2" charset="77"/>
              </a:defRPr>
            </a:lvl1pPr>
          </a:lstStyle>
          <a:p>
            <a:endParaRPr lang="en-RU"/>
          </a:p>
        </p:txBody>
      </p:sp>
      <p:sp>
        <p:nvSpPr>
          <p:cNvPr id="7" name="Picture Placeholder 2">
            <a:extLst>
              <a:ext uri="{FF2B5EF4-FFF2-40B4-BE49-F238E27FC236}">
                <a16:creationId xmlns:a16="http://schemas.microsoft.com/office/drawing/2014/main" id="{9D6E1AE9-2364-294C-B53E-D7C8A6F6BB67}"/>
              </a:ext>
            </a:extLst>
          </p:cNvPr>
          <p:cNvSpPr>
            <a:spLocks noGrp="1"/>
          </p:cNvSpPr>
          <p:nvPr>
            <p:ph type="pic" sz="quarter" idx="13"/>
          </p:nvPr>
        </p:nvSpPr>
        <p:spPr>
          <a:xfrm>
            <a:off x="5564943" y="1816793"/>
            <a:ext cx="1510308" cy="1510308"/>
          </a:xfrm>
          <a:solidFill>
            <a:schemeClr val="accent6"/>
          </a:solidFill>
        </p:spPr>
        <p:txBody>
          <a:bodyPr>
            <a:normAutofit/>
          </a:bodyPr>
          <a:lstStyle>
            <a:lvl1pPr marL="0" indent="0" algn="ctr">
              <a:buNone/>
              <a:defRPr sz="600">
                <a:solidFill>
                  <a:schemeClr val="tx2"/>
                </a:solidFill>
                <a:latin typeface="Barlow" pitchFamily="2" charset="77"/>
              </a:defRPr>
            </a:lvl1pPr>
          </a:lstStyle>
          <a:p>
            <a:endParaRPr lang="en-RU"/>
          </a:p>
        </p:txBody>
      </p:sp>
      <p:sp>
        <p:nvSpPr>
          <p:cNvPr id="8" name="Picture Placeholder 2">
            <a:extLst>
              <a:ext uri="{FF2B5EF4-FFF2-40B4-BE49-F238E27FC236}">
                <a16:creationId xmlns:a16="http://schemas.microsoft.com/office/drawing/2014/main" id="{9AC05FDA-40FE-E146-B87D-47DA6BDF18C6}"/>
              </a:ext>
            </a:extLst>
          </p:cNvPr>
          <p:cNvSpPr>
            <a:spLocks noGrp="1"/>
          </p:cNvSpPr>
          <p:nvPr>
            <p:ph type="pic" sz="quarter" idx="14"/>
          </p:nvPr>
        </p:nvSpPr>
        <p:spPr>
          <a:xfrm>
            <a:off x="7295858" y="1816793"/>
            <a:ext cx="1510308" cy="1510308"/>
          </a:xfrm>
          <a:solidFill>
            <a:schemeClr val="accent6"/>
          </a:solidFill>
        </p:spPr>
        <p:txBody>
          <a:bodyPr>
            <a:normAutofit/>
          </a:bodyPr>
          <a:lstStyle>
            <a:lvl1pPr marL="0" indent="0" algn="ctr">
              <a:buNone/>
              <a:defRPr sz="600">
                <a:solidFill>
                  <a:schemeClr val="tx2"/>
                </a:solidFill>
                <a:latin typeface="Barlow" pitchFamily="2" charset="77"/>
              </a:defRPr>
            </a:lvl1pPr>
          </a:lstStyle>
          <a:p>
            <a:endParaRPr lang="en-RU"/>
          </a:p>
        </p:txBody>
      </p:sp>
    </p:spTree>
    <p:extLst>
      <p:ext uri="{BB962C8B-B14F-4D97-AF65-F5344CB8AC3E}">
        <p14:creationId xmlns:p14="http://schemas.microsoft.com/office/powerpoint/2010/main" val="1250800245"/>
      </p:ext>
    </p:extLst>
  </p:cSld>
  <p:clrMapOvr>
    <a:masterClrMapping/>
  </p:clrMapOvr>
  <p:transition spd="med"/>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D5AC8B-DA40-4A3D-A838-08AC11BBDB15}"/>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00FDA591-9ED7-42A3-80D5-CE17CE05C76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A0460FC-3AE4-48F6-8F41-68B6350318D5}"/>
              </a:ext>
            </a:extLst>
          </p:cNvPr>
          <p:cNvSpPr>
            <a:spLocks noGrp="1"/>
          </p:cNvSpPr>
          <p:nvPr>
            <p:ph type="sldNum" sz="quarter" idx="12"/>
          </p:nvPr>
        </p:nvSpPr>
        <p:spPr/>
        <p:txBody>
          <a:bodyPr/>
          <a:lstStyle/>
          <a:p>
            <a:fld id="{18E44671-8511-4133-9E1E-941539FA84A2}" type="slidenum">
              <a:rPr lang="en-IN" smtClean="0"/>
              <a:t>‹#›</a:t>
            </a:fld>
            <a:endParaRPr lang="en-IN"/>
          </a:p>
        </p:txBody>
      </p:sp>
    </p:spTree>
    <p:extLst>
      <p:ext uri="{BB962C8B-B14F-4D97-AF65-F5344CB8AC3E}">
        <p14:creationId xmlns:p14="http://schemas.microsoft.com/office/powerpoint/2010/main" val="127536157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 No content">
    <p:spTree>
      <p:nvGrpSpPr>
        <p:cNvPr id="1" name=""/>
        <p:cNvGrpSpPr/>
        <p:nvPr/>
      </p:nvGrpSpPr>
      <p:grpSpPr>
        <a:xfrm>
          <a:off x="0" y="0"/>
          <a:ext cx="0" cy="0"/>
          <a:chOff x="0" y="0"/>
          <a:chExt cx="0" cy="0"/>
        </a:xfrm>
      </p:grpSpPr>
      <p:sp>
        <p:nvSpPr>
          <p:cNvPr id="4" name="Title 3"/>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5" name="Slide Number Placeholder 4"/>
          <p:cNvSpPr>
            <a:spLocks noGrp="1"/>
          </p:cNvSpPr>
          <p:nvPr>
            <p:ph type="sldNum" sz="quarter" idx="10"/>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594635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Bullets + Image">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5394325" y="1466849"/>
            <a:ext cx="3281364" cy="3228976"/>
          </a:xfrm>
          <a:prstGeom prst="rect">
            <a:avLst/>
          </a:prstGeom>
          <a:noFill/>
        </p:spPr>
        <p:txBody>
          <a:bodyPr lIns="0" tIns="0" rIns="0" bIns="0" anchor="ctr" anchorCtr="1"/>
          <a:lstStyle>
            <a:lvl1pPr marL="0" indent="0">
              <a:buNone/>
              <a:defRPr sz="1200" baseline="0">
                <a:solidFill>
                  <a:srgbClr val="00A7B5"/>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illustration</a:t>
            </a:r>
          </a:p>
        </p:txBody>
      </p:sp>
      <p:sp>
        <p:nvSpPr>
          <p:cNvPr id="3" name="Title 2"/>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6" name="Text Placeholder 5"/>
          <p:cNvSpPr>
            <a:spLocks noGrp="1"/>
          </p:cNvSpPr>
          <p:nvPr>
            <p:ph type="body" sz="quarter" idx="11"/>
          </p:nvPr>
        </p:nvSpPr>
        <p:spPr>
          <a:xfrm>
            <a:off x="469369" y="1466849"/>
            <a:ext cx="4691594" cy="322897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Slide Number Placeholder 3"/>
          <p:cNvSpPr>
            <a:spLocks noGrp="1"/>
          </p:cNvSpPr>
          <p:nvPr>
            <p:ph type="sldNum" sz="quarter" idx="12"/>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290408365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 Bullet list">
    <p:spTree>
      <p:nvGrpSpPr>
        <p:cNvPr id="1" name=""/>
        <p:cNvGrpSpPr/>
        <p:nvPr/>
      </p:nvGrpSpPr>
      <p:grpSpPr>
        <a:xfrm>
          <a:off x="0" y="0"/>
          <a:ext cx="0" cy="0"/>
          <a:chOff x="0" y="0"/>
          <a:chExt cx="0" cy="0"/>
        </a:xfrm>
      </p:grpSpPr>
      <p:sp>
        <p:nvSpPr>
          <p:cNvPr id="6" name="Title 5"/>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3" name="Text Placeholder 2"/>
          <p:cNvSpPr>
            <a:spLocks noGrp="1"/>
          </p:cNvSpPr>
          <p:nvPr>
            <p:ph type="body" sz="quarter" idx="10"/>
          </p:nvPr>
        </p:nvSpPr>
        <p:spPr>
          <a:xfrm>
            <a:off x="469370" y="1466849"/>
            <a:ext cx="8206318" cy="322897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Slide Number Placeholder 3"/>
          <p:cNvSpPr>
            <a:spLocks noGrp="1"/>
          </p:cNvSpPr>
          <p:nvPr>
            <p:ph type="sldNum" sz="quarter" idx="11"/>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334072137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 Bullets + Image">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5394325" y="1466849"/>
            <a:ext cx="3281364" cy="3228976"/>
          </a:xfrm>
          <a:prstGeom prst="rect">
            <a:avLst/>
          </a:prstGeom>
          <a:noFill/>
        </p:spPr>
        <p:txBody>
          <a:bodyPr lIns="0" tIns="0" rIns="0" bIns="0" anchor="ctr" anchorCtr="1"/>
          <a:lstStyle>
            <a:lvl1pPr marL="0" indent="0">
              <a:buNone/>
              <a:defRPr sz="1200" baseline="0">
                <a:solidFill>
                  <a:srgbClr val="00A7B5"/>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illustration</a:t>
            </a:r>
          </a:p>
        </p:txBody>
      </p:sp>
      <p:sp>
        <p:nvSpPr>
          <p:cNvPr id="3" name="Title 2"/>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6" name="Text Placeholder 5"/>
          <p:cNvSpPr>
            <a:spLocks noGrp="1"/>
          </p:cNvSpPr>
          <p:nvPr>
            <p:ph type="body" sz="quarter" idx="11"/>
          </p:nvPr>
        </p:nvSpPr>
        <p:spPr>
          <a:xfrm>
            <a:off x="469369" y="1466849"/>
            <a:ext cx="4691594" cy="322897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Slide Number Placeholder 3"/>
          <p:cNvSpPr>
            <a:spLocks noGrp="1"/>
          </p:cNvSpPr>
          <p:nvPr>
            <p:ph type="sldNum" sz="quarter" idx="12"/>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228353437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ext + Quote">
    <p:spTree>
      <p:nvGrpSpPr>
        <p:cNvPr id="1" name=""/>
        <p:cNvGrpSpPr/>
        <p:nvPr/>
      </p:nvGrpSpPr>
      <p:grpSpPr>
        <a:xfrm>
          <a:off x="0" y="0"/>
          <a:ext cx="0" cy="0"/>
          <a:chOff x="0" y="0"/>
          <a:chExt cx="0" cy="0"/>
        </a:xfrm>
      </p:grpSpPr>
      <p:sp>
        <p:nvSpPr>
          <p:cNvPr id="12" name="Text Placeholder 4"/>
          <p:cNvSpPr>
            <a:spLocks noGrp="1"/>
          </p:cNvSpPr>
          <p:nvPr>
            <p:ph type="body" sz="quarter" idx="15"/>
          </p:nvPr>
        </p:nvSpPr>
        <p:spPr>
          <a:xfrm>
            <a:off x="4754880" y="1466849"/>
            <a:ext cx="3920808" cy="3228975"/>
          </a:xfrm>
        </p:spPr>
        <p:txBody>
          <a:bodyPr anchor="ctr" anchorCtr="1"/>
          <a:lstStyle>
            <a:lvl1pPr marL="0" indent="0" algn="ctr">
              <a:buNone/>
              <a:defRPr>
                <a:solidFill>
                  <a:schemeClr val="accent1"/>
                </a:solidFill>
              </a:defRPr>
            </a:lvl1pPr>
            <a:lvl2pPr marL="0" indent="0" algn="ctr">
              <a:buNone/>
              <a:defRPr>
                <a:solidFill>
                  <a:schemeClr val="accent1"/>
                </a:solidFill>
              </a:defRPr>
            </a:lvl2pPr>
            <a:lvl3pPr marL="0" indent="0" algn="ctr">
              <a:buNone/>
              <a:defRPr>
                <a:solidFill>
                  <a:schemeClr val="accent1"/>
                </a:solidFill>
              </a:defRPr>
            </a:lvl3pPr>
            <a:lvl4pPr marL="0" indent="0" algn="ctr">
              <a:buNone/>
              <a:defRPr>
                <a:solidFill>
                  <a:schemeClr val="accent1"/>
                </a:solidFill>
              </a:defRPr>
            </a:lvl4pPr>
            <a:lvl5pPr marL="0" indent="0" algn="l">
              <a:buNone/>
              <a:defRPr sz="2600">
                <a:solidFill>
                  <a:schemeClr val="accent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cxnSp>
        <p:nvCxnSpPr>
          <p:cNvPr id="11" name="Straight Connector 10"/>
          <p:cNvCxnSpPr>
            <a:cxnSpLocks/>
          </p:cNvCxnSpPr>
          <p:nvPr userDrawn="1"/>
        </p:nvCxnSpPr>
        <p:spPr>
          <a:xfrm>
            <a:off x="4593047" y="1466849"/>
            <a:ext cx="15498" cy="3228976"/>
          </a:xfrm>
          <a:prstGeom prst="line">
            <a:avLst/>
          </a:prstGeom>
          <a:ln w="7620">
            <a:solidFill>
              <a:srgbClr val="4F2D7F"/>
            </a:solidFill>
          </a:ln>
          <a:effectLst/>
        </p:spPr>
        <p:style>
          <a:lnRef idx="2">
            <a:schemeClr val="accent1"/>
          </a:lnRef>
          <a:fillRef idx="0">
            <a:schemeClr val="accent1"/>
          </a:fillRef>
          <a:effectRef idx="1">
            <a:schemeClr val="accent1"/>
          </a:effectRef>
          <a:fontRef idx="minor">
            <a:schemeClr val="tx1"/>
          </a:fontRef>
        </p:style>
      </p:cxnSp>
      <p:sp>
        <p:nvSpPr>
          <p:cNvPr id="4" name="Title 3"/>
          <p:cNvSpPr>
            <a:spLocks noGrp="1"/>
          </p:cNvSpPr>
          <p:nvPr>
            <p:ph type="title"/>
          </p:nvPr>
        </p:nvSpPr>
        <p:spPr>
          <a:xfrm>
            <a:off x="471996" y="359571"/>
            <a:ext cx="8203692" cy="843754"/>
          </a:xfrm>
          <a:prstGeom prst="rect">
            <a:avLst/>
          </a:prstGeom>
        </p:spPr>
        <p:txBody>
          <a:bodyPr/>
          <a:lstStyle/>
          <a:p>
            <a:r>
              <a:rPr lang="en-US" dirty="0"/>
              <a:t>Click to edit Master title style</a:t>
            </a:r>
            <a:endParaRPr lang="en-GB" dirty="0"/>
          </a:p>
        </p:txBody>
      </p:sp>
      <p:sp>
        <p:nvSpPr>
          <p:cNvPr id="7" name="Text Placeholder 6"/>
          <p:cNvSpPr>
            <a:spLocks noGrp="1"/>
          </p:cNvSpPr>
          <p:nvPr>
            <p:ph type="body" sz="quarter" idx="16"/>
          </p:nvPr>
        </p:nvSpPr>
        <p:spPr>
          <a:xfrm>
            <a:off x="469370" y="1466849"/>
            <a:ext cx="3988330" cy="322897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3" name="Freeform 5"/>
          <p:cNvSpPr>
            <a:spLocks noEditPoints="1"/>
          </p:cNvSpPr>
          <p:nvPr userDrawn="1"/>
        </p:nvSpPr>
        <p:spPr bwMode="auto">
          <a:xfrm>
            <a:off x="6535738" y="1593850"/>
            <a:ext cx="361950" cy="268288"/>
          </a:xfrm>
          <a:custGeom>
            <a:avLst/>
            <a:gdLst>
              <a:gd name="T0" fmla="*/ 1416 w 1416"/>
              <a:gd name="T1" fmla="*/ 737 h 1055"/>
              <a:gd name="T2" fmla="*/ 1416 w 1416"/>
              <a:gd name="T3" fmla="*/ 737 h 1055"/>
              <a:gd name="T4" fmla="*/ 1104 w 1416"/>
              <a:gd name="T5" fmla="*/ 431 h 1055"/>
              <a:gd name="T6" fmla="*/ 1023 w 1416"/>
              <a:gd name="T7" fmla="*/ 452 h 1055"/>
              <a:gd name="T8" fmla="*/ 1400 w 1416"/>
              <a:gd name="T9" fmla="*/ 199 h 1055"/>
              <a:gd name="T10" fmla="*/ 1400 w 1416"/>
              <a:gd name="T11" fmla="*/ 0 h 1055"/>
              <a:gd name="T12" fmla="*/ 756 w 1416"/>
              <a:gd name="T13" fmla="*/ 652 h 1055"/>
              <a:gd name="T14" fmla="*/ 1104 w 1416"/>
              <a:gd name="T15" fmla="*/ 1055 h 1055"/>
              <a:gd name="T16" fmla="*/ 1416 w 1416"/>
              <a:gd name="T17" fmla="*/ 737 h 1055"/>
              <a:gd name="T18" fmla="*/ 659 w 1416"/>
              <a:gd name="T19" fmla="*/ 737 h 1055"/>
              <a:gd name="T20" fmla="*/ 659 w 1416"/>
              <a:gd name="T21" fmla="*/ 737 h 1055"/>
              <a:gd name="T22" fmla="*/ 348 w 1416"/>
              <a:gd name="T23" fmla="*/ 431 h 1055"/>
              <a:gd name="T24" fmla="*/ 267 w 1416"/>
              <a:gd name="T25" fmla="*/ 452 h 1055"/>
              <a:gd name="T26" fmla="*/ 643 w 1416"/>
              <a:gd name="T27" fmla="*/ 199 h 1055"/>
              <a:gd name="T28" fmla="*/ 643 w 1416"/>
              <a:gd name="T29" fmla="*/ 0 h 1055"/>
              <a:gd name="T30" fmla="*/ 0 w 1416"/>
              <a:gd name="T31" fmla="*/ 652 h 1055"/>
              <a:gd name="T32" fmla="*/ 348 w 1416"/>
              <a:gd name="T33" fmla="*/ 1055 h 1055"/>
              <a:gd name="T34" fmla="*/ 659 w 1416"/>
              <a:gd name="T35" fmla="*/ 737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6" h="1055">
                <a:moveTo>
                  <a:pt x="1416" y="737"/>
                </a:moveTo>
                <a:lnTo>
                  <a:pt x="1416" y="737"/>
                </a:lnTo>
                <a:cubicBezTo>
                  <a:pt x="1416" y="566"/>
                  <a:pt x="1295" y="431"/>
                  <a:pt x="1104" y="431"/>
                </a:cubicBezTo>
                <a:cubicBezTo>
                  <a:pt x="1072" y="431"/>
                  <a:pt x="1031" y="444"/>
                  <a:pt x="1023" y="452"/>
                </a:cubicBezTo>
                <a:cubicBezTo>
                  <a:pt x="1040" y="329"/>
                  <a:pt x="1137" y="199"/>
                  <a:pt x="1400" y="199"/>
                </a:cubicBezTo>
                <a:lnTo>
                  <a:pt x="1400" y="0"/>
                </a:lnTo>
                <a:cubicBezTo>
                  <a:pt x="991" y="3"/>
                  <a:pt x="756" y="174"/>
                  <a:pt x="756" y="652"/>
                </a:cubicBezTo>
                <a:cubicBezTo>
                  <a:pt x="756" y="892"/>
                  <a:pt x="894" y="1055"/>
                  <a:pt x="1104" y="1055"/>
                </a:cubicBezTo>
                <a:cubicBezTo>
                  <a:pt x="1278" y="1055"/>
                  <a:pt x="1416" y="913"/>
                  <a:pt x="1416" y="737"/>
                </a:cubicBezTo>
                <a:close/>
                <a:moveTo>
                  <a:pt x="659" y="737"/>
                </a:moveTo>
                <a:lnTo>
                  <a:pt x="659" y="737"/>
                </a:lnTo>
                <a:cubicBezTo>
                  <a:pt x="659" y="566"/>
                  <a:pt x="538" y="431"/>
                  <a:pt x="348" y="431"/>
                </a:cubicBezTo>
                <a:cubicBezTo>
                  <a:pt x="315" y="431"/>
                  <a:pt x="275" y="444"/>
                  <a:pt x="267" y="452"/>
                </a:cubicBezTo>
                <a:cubicBezTo>
                  <a:pt x="283" y="329"/>
                  <a:pt x="380" y="199"/>
                  <a:pt x="643" y="199"/>
                </a:cubicBezTo>
                <a:lnTo>
                  <a:pt x="643" y="0"/>
                </a:lnTo>
                <a:cubicBezTo>
                  <a:pt x="234" y="3"/>
                  <a:pt x="0" y="174"/>
                  <a:pt x="0" y="652"/>
                </a:cubicBezTo>
                <a:cubicBezTo>
                  <a:pt x="0" y="892"/>
                  <a:pt x="137" y="1055"/>
                  <a:pt x="348" y="1055"/>
                </a:cubicBezTo>
                <a:cubicBezTo>
                  <a:pt x="522" y="1055"/>
                  <a:pt x="659" y="913"/>
                  <a:pt x="659" y="73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5" name="Freeform 9"/>
          <p:cNvSpPr>
            <a:spLocks noEditPoints="1"/>
          </p:cNvSpPr>
          <p:nvPr userDrawn="1"/>
        </p:nvSpPr>
        <p:spPr bwMode="auto">
          <a:xfrm>
            <a:off x="6535738" y="4140200"/>
            <a:ext cx="361950" cy="269875"/>
          </a:xfrm>
          <a:custGeom>
            <a:avLst/>
            <a:gdLst>
              <a:gd name="T0" fmla="*/ 0 w 1416"/>
              <a:gd name="T1" fmla="*/ 317 h 1056"/>
              <a:gd name="T2" fmla="*/ 0 w 1416"/>
              <a:gd name="T3" fmla="*/ 317 h 1056"/>
              <a:gd name="T4" fmla="*/ 311 w 1416"/>
              <a:gd name="T5" fmla="*/ 623 h 1056"/>
              <a:gd name="T6" fmla="*/ 392 w 1416"/>
              <a:gd name="T7" fmla="*/ 603 h 1056"/>
              <a:gd name="T8" fmla="*/ 16 w 1416"/>
              <a:gd name="T9" fmla="*/ 856 h 1056"/>
              <a:gd name="T10" fmla="*/ 16 w 1416"/>
              <a:gd name="T11" fmla="*/ 1056 h 1056"/>
              <a:gd name="T12" fmla="*/ 659 w 1416"/>
              <a:gd name="T13" fmla="*/ 403 h 1056"/>
              <a:gd name="T14" fmla="*/ 311 w 1416"/>
              <a:gd name="T15" fmla="*/ 0 h 1056"/>
              <a:gd name="T16" fmla="*/ 0 w 1416"/>
              <a:gd name="T17" fmla="*/ 317 h 1056"/>
              <a:gd name="T18" fmla="*/ 756 w 1416"/>
              <a:gd name="T19" fmla="*/ 317 h 1056"/>
              <a:gd name="T20" fmla="*/ 756 w 1416"/>
              <a:gd name="T21" fmla="*/ 317 h 1056"/>
              <a:gd name="T22" fmla="*/ 1068 w 1416"/>
              <a:gd name="T23" fmla="*/ 623 h 1056"/>
              <a:gd name="T24" fmla="*/ 1149 w 1416"/>
              <a:gd name="T25" fmla="*/ 603 h 1056"/>
              <a:gd name="T26" fmla="*/ 772 w 1416"/>
              <a:gd name="T27" fmla="*/ 856 h 1056"/>
              <a:gd name="T28" fmla="*/ 772 w 1416"/>
              <a:gd name="T29" fmla="*/ 1056 h 1056"/>
              <a:gd name="T30" fmla="*/ 1416 w 1416"/>
              <a:gd name="T31" fmla="*/ 403 h 1056"/>
              <a:gd name="T32" fmla="*/ 1068 w 1416"/>
              <a:gd name="T33" fmla="*/ 0 h 1056"/>
              <a:gd name="T34" fmla="*/ 756 w 1416"/>
              <a:gd name="T35" fmla="*/ 317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6" h="1056">
                <a:moveTo>
                  <a:pt x="0" y="317"/>
                </a:moveTo>
                <a:lnTo>
                  <a:pt x="0" y="317"/>
                </a:lnTo>
                <a:cubicBezTo>
                  <a:pt x="0" y="488"/>
                  <a:pt x="121" y="623"/>
                  <a:pt x="311" y="623"/>
                </a:cubicBezTo>
                <a:cubicBezTo>
                  <a:pt x="343" y="623"/>
                  <a:pt x="384" y="611"/>
                  <a:pt x="392" y="603"/>
                </a:cubicBezTo>
                <a:cubicBezTo>
                  <a:pt x="376" y="725"/>
                  <a:pt x="279" y="856"/>
                  <a:pt x="16" y="856"/>
                </a:cubicBezTo>
                <a:lnTo>
                  <a:pt x="16" y="1056"/>
                </a:lnTo>
                <a:cubicBezTo>
                  <a:pt x="424" y="1051"/>
                  <a:pt x="659" y="880"/>
                  <a:pt x="659" y="403"/>
                </a:cubicBezTo>
                <a:cubicBezTo>
                  <a:pt x="659" y="162"/>
                  <a:pt x="522" y="0"/>
                  <a:pt x="311" y="0"/>
                </a:cubicBezTo>
                <a:cubicBezTo>
                  <a:pt x="137" y="0"/>
                  <a:pt x="0" y="142"/>
                  <a:pt x="0" y="317"/>
                </a:cubicBezTo>
                <a:close/>
                <a:moveTo>
                  <a:pt x="756" y="317"/>
                </a:moveTo>
                <a:lnTo>
                  <a:pt x="756" y="317"/>
                </a:lnTo>
                <a:cubicBezTo>
                  <a:pt x="756" y="488"/>
                  <a:pt x="878" y="623"/>
                  <a:pt x="1068" y="623"/>
                </a:cubicBezTo>
                <a:cubicBezTo>
                  <a:pt x="1100" y="623"/>
                  <a:pt x="1141" y="611"/>
                  <a:pt x="1149" y="603"/>
                </a:cubicBezTo>
                <a:cubicBezTo>
                  <a:pt x="1133" y="725"/>
                  <a:pt x="1036" y="856"/>
                  <a:pt x="772" y="856"/>
                </a:cubicBezTo>
                <a:lnTo>
                  <a:pt x="772" y="1056"/>
                </a:lnTo>
                <a:cubicBezTo>
                  <a:pt x="1181" y="1051"/>
                  <a:pt x="1416" y="880"/>
                  <a:pt x="1416" y="403"/>
                </a:cubicBezTo>
                <a:cubicBezTo>
                  <a:pt x="1416" y="162"/>
                  <a:pt x="1278" y="0"/>
                  <a:pt x="1068" y="0"/>
                </a:cubicBezTo>
                <a:cubicBezTo>
                  <a:pt x="894" y="0"/>
                  <a:pt x="756" y="142"/>
                  <a:pt x="756" y="31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3" name="Slide Number Placeholder 2"/>
          <p:cNvSpPr>
            <a:spLocks noGrp="1"/>
          </p:cNvSpPr>
          <p:nvPr>
            <p:ph type="sldNum" sz="quarter" idx="17"/>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364102790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Image + Quote">
    <p:spTree>
      <p:nvGrpSpPr>
        <p:cNvPr id="1" name=""/>
        <p:cNvGrpSpPr/>
        <p:nvPr/>
      </p:nvGrpSpPr>
      <p:grpSpPr>
        <a:xfrm>
          <a:off x="0" y="0"/>
          <a:ext cx="0" cy="0"/>
          <a:chOff x="0" y="0"/>
          <a:chExt cx="0" cy="0"/>
        </a:xfrm>
      </p:grpSpPr>
      <p:sp>
        <p:nvSpPr>
          <p:cNvPr id="2" name="Rectangle 1"/>
          <p:cNvSpPr/>
          <p:nvPr userDrawn="1"/>
        </p:nvSpPr>
        <p:spPr>
          <a:xfrm>
            <a:off x="4679950" y="1466850"/>
            <a:ext cx="3996000" cy="3228975"/>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8" name="Picture Placeholder 7"/>
          <p:cNvSpPr>
            <a:spLocks noGrp="1"/>
          </p:cNvSpPr>
          <p:nvPr>
            <p:ph type="pic" sz="quarter" idx="17" hasCustomPrompt="1"/>
          </p:nvPr>
        </p:nvSpPr>
        <p:spPr>
          <a:xfrm>
            <a:off x="468313" y="1466851"/>
            <a:ext cx="3989387" cy="3228974"/>
          </a:xfrm>
          <a:noFill/>
        </p:spPr>
        <p:txBody>
          <a:bodyPr anchor="ctr" anchorCtr="1"/>
          <a:lstStyle>
            <a:lvl1pPr marL="0" marR="0" indent="0" algn="l" defTabSz="457200" rtl="0" eaLnBrk="1" fontAlgn="auto" latinLnBrk="0" hangingPunct="1">
              <a:lnSpc>
                <a:spcPct val="100000"/>
              </a:lnSpc>
              <a:spcBef>
                <a:spcPts val="576"/>
              </a:spcBef>
              <a:spcAft>
                <a:spcPts val="0"/>
              </a:spcAft>
              <a:buClr>
                <a:schemeClr val="accent1"/>
              </a:buClr>
              <a:buSzTx/>
              <a:buFont typeface="Arial"/>
              <a:buNone/>
              <a:tabLst/>
              <a:defRPr sz="1200">
                <a:solidFill>
                  <a:schemeClr val="accent3"/>
                </a:solidFill>
              </a:defRPr>
            </a:lvl1pPr>
          </a:lstStyle>
          <a:p>
            <a:pPr marL="0" marR="0" lvl="0" indent="0" algn="l" defTabSz="457200" rtl="0" eaLnBrk="1" fontAlgn="auto" latinLnBrk="0" hangingPunct="1">
              <a:lnSpc>
                <a:spcPct val="100000"/>
              </a:lnSpc>
              <a:spcBef>
                <a:spcPts val="576"/>
              </a:spcBef>
              <a:spcAft>
                <a:spcPts val="0"/>
              </a:spcAft>
              <a:buClr>
                <a:schemeClr val="accent1"/>
              </a:buClr>
              <a:buSzTx/>
              <a:buFont typeface="Arial"/>
              <a:buNone/>
              <a:tabLst/>
              <a:defRPr/>
            </a:pPr>
            <a:r>
              <a:rPr lang="en-US" dirty="0"/>
              <a:t>Click icon to insert illustration</a:t>
            </a:r>
          </a:p>
        </p:txBody>
      </p:sp>
      <p:sp>
        <p:nvSpPr>
          <p:cNvPr id="7" name="Title 6"/>
          <p:cNvSpPr>
            <a:spLocks noGrp="1"/>
          </p:cNvSpPr>
          <p:nvPr userDrawn="1">
            <p:ph type="title"/>
          </p:nvPr>
        </p:nvSpPr>
        <p:spPr>
          <a:xfrm>
            <a:off x="471996" y="359571"/>
            <a:ext cx="8203692" cy="843754"/>
          </a:xfrm>
          <a:prstGeom prst="rect">
            <a:avLst/>
          </a:prstGeom>
        </p:spPr>
        <p:txBody>
          <a:bodyPr/>
          <a:lstStyle/>
          <a:p>
            <a:r>
              <a:rPr lang="en-US"/>
              <a:t>Click to edit Master title style</a:t>
            </a:r>
            <a:endParaRPr lang="en-GB"/>
          </a:p>
        </p:txBody>
      </p:sp>
      <p:sp>
        <p:nvSpPr>
          <p:cNvPr id="5" name="Freeform 5"/>
          <p:cNvSpPr>
            <a:spLocks noEditPoints="1"/>
          </p:cNvSpPr>
          <p:nvPr userDrawn="1"/>
        </p:nvSpPr>
        <p:spPr bwMode="auto">
          <a:xfrm>
            <a:off x="6475413" y="1544638"/>
            <a:ext cx="411162" cy="303213"/>
          </a:xfrm>
          <a:custGeom>
            <a:avLst/>
            <a:gdLst>
              <a:gd name="T0" fmla="*/ 954 w 954"/>
              <a:gd name="T1" fmla="*/ 497 h 711"/>
              <a:gd name="T2" fmla="*/ 954 w 954"/>
              <a:gd name="T3" fmla="*/ 497 h 711"/>
              <a:gd name="T4" fmla="*/ 744 w 954"/>
              <a:gd name="T5" fmla="*/ 291 h 711"/>
              <a:gd name="T6" fmla="*/ 690 w 954"/>
              <a:gd name="T7" fmla="*/ 305 h 711"/>
              <a:gd name="T8" fmla="*/ 943 w 954"/>
              <a:gd name="T9" fmla="*/ 134 h 711"/>
              <a:gd name="T10" fmla="*/ 943 w 954"/>
              <a:gd name="T11" fmla="*/ 0 h 711"/>
              <a:gd name="T12" fmla="*/ 510 w 954"/>
              <a:gd name="T13" fmla="*/ 439 h 711"/>
              <a:gd name="T14" fmla="*/ 744 w 954"/>
              <a:gd name="T15" fmla="*/ 711 h 711"/>
              <a:gd name="T16" fmla="*/ 954 w 954"/>
              <a:gd name="T17" fmla="*/ 497 h 711"/>
              <a:gd name="T18" fmla="*/ 444 w 954"/>
              <a:gd name="T19" fmla="*/ 497 h 711"/>
              <a:gd name="T20" fmla="*/ 444 w 954"/>
              <a:gd name="T21" fmla="*/ 497 h 711"/>
              <a:gd name="T22" fmla="*/ 234 w 954"/>
              <a:gd name="T23" fmla="*/ 291 h 711"/>
              <a:gd name="T24" fmla="*/ 180 w 954"/>
              <a:gd name="T25" fmla="*/ 305 h 711"/>
              <a:gd name="T26" fmla="*/ 433 w 954"/>
              <a:gd name="T27" fmla="*/ 134 h 711"/>
              <a:gd name="T28" fmla="*/ 433 w 954"/>
              <a:gd name="T29" fmla="*/ 0 h 711"/>
              <a:gd name="T30" fmla="*/ 0 w 954"/>
              <a:gd name="T31" fmla="*/ 439 h 711"/>
              <a:gd name="T32" fmla="*/ 234 w 954"/>
              <a:gd name="T33" fmla="*/ 711 h 711"/>
              <a:gd name="T34" fmla="*/ 444 w 954"/>
              <a:gd name="T35" fmla="*/ 497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54" h="711">
                <a:moveTo>
                  <a:pt x="954" y="497"/>
                </a:moveTo>
                <a:lnTo>
                  <a:pt x="954" y="497"/>
                </a:lnTo>
                <a:cubicBezTo>
                  <a:pt x="954" y="382"/>
                  <a:pt x="872" y="291"/>
                  <a:pt x="744" y="291"/>
                </a:cubicBezTo>
                <a:cubicBezTo>
                  <a:pt x="722" y="291"/>
                  <a:pt x="695" y="299"/>
                  <a:pt x="690" y="305"/>
                </a:cubicBezTo>
                <a:cubicBezTo>
                  <a:pt x="701" y="222"/>
                  <a:pt x="766" y="134"/>
                  <a:pt x="943" y="134"/>
                </a:cubicBezTo>
                <a:lnTo>
                  <a:pt x="943" y="0"/>
                </a:lnTo>
                <a:cubicBezTo>
                  <a:pt x="668" y="2"/>
                  <a:pt x="510" y="118"/>
                  <a:pt x="510" y="439"/>
                </a:cubicBezTo>
                <a:cubicBezTo>
                  <a:pt x="510" y="601"/>
                  <a:pt x="602" y="711"/>
                  <a:pt x="744" y="711"/>
                </a:cubicBezTo>
                <a:cubicBezTo>
                  <a:pt x="862" y="711"/>
                  <a:pt x="954" y="615"/>
                  <a:pt x="954" y="497"/>
                </a:cubicBezTo>
                <a:close/>
                <a:moveTo>
                  <a:pt x="444" y="497"/>
                </a:moveTo>
                <a:lnTo>
                  <a:pt x="444" y="497"/>
                </a:lnTo>
                <a:cubicBezTo>
                  <a:pt x="444" y="382"/>
                  <a:pt x="362" y="291"/>
                  <a:pt x="234" y="291"/>
                </a:cubicBezTo>
                <a:cubicBezTo>
                  <a:pt x="212" y="291"/>
                  <a:pt x="185" y="299"/>
                  <a:pt x="180" y="305"/>
                </a:cubicBezTo>
                <a:cubicBezTo>
                  <a:pt x="190" y="222"/>
                  <a:pt x="256" y="134"/>
                  <a:pt x="433" y="134"/>
                </a:cubicBezTo>
                <a:lnTo>
                  <a:pt x="433" y="0"/>
                </a:lnTo>
                <a:cubicBezTo>
                  <a:pt x="158" y="2"/>
                  <a:pt x="0" y="118"/>
                  <a:pt x="0" y="439"/>
                </a:cubicBezTo>
                <a:cubicBezTo>
                  <a:pt x="0" y="601"/>
                  <a:pt x="92" y="711"/>
                  <a:pt x="234" y="711"/>
                </a:cubicBezTo>
                <a:cubicBezTo>
                  <a:pt x="351" y="711"/>
                  <a:pt x="444" y="615"/>
                  <a:pt x="444" y="497"/>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6" name="Group 8"/>
          <p:cNvGrpSpPr>
            <a:grpSpLocks noChangeAspect="1"/>
          </p:cNvGrpSpPr>
          <p:nvPr userDrawn="1"/>
        </p:nvGrpSpPr>
        <p:grpSpPr bwMode="auto">
          <a:xfrm>
            <a:off x="6475413" y="4264025"/>
            <a:ext cx="404812" cy="298450"/>
            <a:chOff x="4079" y="2686"/>
            <a:chExt cx="255" cy="188"/>
          </a:xfrm>
        </p:grpSpPr>
        <p:sp>
          <p:nvSpPr>
            <p:cNvPr id="9" name="AutoShape 7"/>
            <p:cNvSpPr>
              <a:spLocks noChangeAspect="1" noChangeArrowheads="1" noTextEdit="1"/>
            </p:cNvSpPr>
            <p:nvPr/>
          </p:nvSpPr>
          <p:spPr bwMode="auto">
            <a:xfrm>
              <a:off x="4079" y="2686"/>
              <a:ext cx="255"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 name="Freeform 9"/>
            <p:cNvSpPr>
              <a:spLocks noEditPoints="1"/>
            </p:cNvSpPr>
            <p:nvPr/>
          </p:nvSpPr>
          <p:spPr bwMode="auto">
            <a:xfrm>
              <a:off x="4079" y="2685"/>
              <a:ext cx="259" cy="192"/>
            </a:xfrm>
            <a:custGeom>
              <a:avLst/>
              <a:gdLst>
                <a:gd name="T0" fmla="*/ 0 w 954"/>
                <a:gd name="T1" fmla="*/ 214 h 712"/>
                <a:gd name="T2" fmla="*/ 0 w 954"/>
                <a:gd name="T3" fmla="*/ 214 h 712"/>
                <a:gd name="T4" fmla="*/ 210 w 954"/>
                <a:gd name="T5" fmla="*/ 420 h 712"/>
                <a:gd name="T6" fmla="*/ 264 w 954"/>
                <a:gd name="T7" fmla="*/ 406 h 712"/>
                <a:gd name="T8" fmla="*/ 10 w 954"/>
                <a:gd name="T9" fmla="*/ 577 h 712"/>
                <a:gd name="T10" fmla="*/ 10 w 954"/>
                <a:gd name="T11" fmla="*/ 712 h 712"/>
                <a:gd name="T12" fmla="*/ 444 w 954"/>
                <a:gd name="T13" fmla="*/ 272 h 712"/>
                <a:gd name="T14" fmla="*/ 210 w 954"/>
                <a:gd name="T15" fmla="*/ 0 h 712"/>
                <a:gd name="T16" fmla="*/ 0 w 954"/>
                <a:gd name="T17" fmla="*/ 214 h 712"/>
                <a:gd name="T18" fmla="*/ 510 w 954"/>
                <a:gd name="T19" fmla="*/ 214 h 712"/>
                <a:gd name="T20" fmla="*/ 510 w 954"/>
                <a:gd name="T21" fmla="*/ 214 h 712"/>
                <a:gd name="T22" fmla="*/ 720 w 954"/>
                <a:gd name="T23" fmla="*/ 420 h 712"/>
                <a:gd name="T24" fmla="*/ 774 w 954"/>
                <a:gd name="T25" fmla="*/ 406 h 712"/>
                <a:gd name="T26" fmla="*/ 521 w 954"/>
                <a:gd name="T27" fmla="*/ 577 h 712"/>
                <a:gd name="T28" fmla="*/ 521 w 954"/>
                <a:gd name="T29" fmla="*/ 712 h 712"/>
                <a:gd name="T30" fmla="*/ 954 w 954"/>
                <a:gd name="T31" fmla="*/ 272 h 712"/>
                <a:gd name="T32" fmla="*/ 720 w 954"/>
                <a:gd name="T33" fmla="*/ 0 h 712"/>
                <a:gd name="T34" fmla="*/ 510 w 954"/>
                <a:gd name="T35" fmla="*/ 214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54" h="712">
                  <a:moveTo>
                    <a:pt x="0" y="214"/>
                  </a:moveTo>
                  <a:lnTo>
                    <a:pt x="0" y="214"/>
                  </a:lnTo>
                  <a:cubicBezTo>
                    <a:pt x="0" y="329"/>
                    <a:pt x="81" y="420"/>
                    <a:pt x="210" y="420"/>
                  </a:cubicBezTo>
                  <a:cubicBezTo>
                    <a:pt x="231" y="420"/>
                    <a:pt x="259" y="412"/>
                    <a:pt x="264" y="406"/>
                  </a:cubicBezTo>
                  <a:cubicBezTo>
                    <a:pt x="253" y="489"/>
                    <a:pt x="188" y="577"/>
                    <a:pt x="10" y="577"/>
                  </a:cubicBezTo>
                  <a:lnTo>
                    <a:pt x="10" y="712"/>
                  </a:lnTo>
                  <a:cubicBezTo>
                    <a:pt x="286" y="709"/>
                    <a:pt x="444" y="593"/>
                    <a:pt x="444" y="272"/>
                  </a:cubicBezTo>
                  <a:cubicBezTo>
                    <a:pt x="444" y="109"/>
                    <a:pt x="351" y="0"/>
                    <a:pt x="210" y="0"/>
                  </a:cubicBezTo>
                  <a:cubicBezTo>
                    <a:pt x="92" y="0"/>
                    <a:pt x="0" y="96"/>
                    <a:pt x="0" y="214"/>
                  </a:cubicBezTo>
                  <a:close/>
                  <a:moveTo>
                    <a:pt x="510" y="214"/>
                  </a:moveTo>
                  <a:lnTo>
                    <a:pt x="510" y="214"/>
                  </a:lnTo>
                  <a:cubicBezTo>
                    <a:pt x="510" y="329"/>
                    <a:pt x="591" y="420"/>
                    <a:pt x="720" y="420"/>
                  </a:cubicBezTo>
                  <a:cubicBezTo>
                    <a:pt x="741" y="420"/>
                    <a:pt x="769" y="412"/>
                    <a:pt x="774" y="406"/>
                  </a:cubicBezTo>
                  <a:cubicBezTo>
                    <a:pt x="763" y="489"/>
                    <a:pt x="698" y="577"/>
                    <a:pt x="521" y="577"/>
                  </a:cubicBezTo>
                  <a:lnTo>
                    <a:pt x="521" y="712"/>
                  </a:lnTo>
                  <a:cubicBezTo>
                    <a:pt x="796" y="709"/>
                    <a:pt x="954" y="593"/>
                    <a:pt x="954" y="272"/>
                  </a:cubicBezTo>
                  <a:cubicBezTo>
                    <a:pt x="954" y="109"/>
                    <a:pt x="862" y="0"/>
                    <a:pt x="720" y="0"/>
                  </a:cubicBezTo>
                  <a:cubicBezTo>
                    <a:pt x="602" y="0"/>
                    <a:pt x="510" y="96"/>
                    <a:pt x="510" y="214"/>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11" name="Text Placeholder 4"/>
          <p:cNvSpPr>
            <a:spLocks noGrp="1"/>
          </p:cNvSpPr>
          <p:nvPr>
            <p:ph type="body" sz="quarter" idx="18"/>
          </p:nvPr>
        </p:nvSpPr>
        <p:spPr>
          <a:xfrm>
            <a:off x="4679950" y="1466849"/>
            <a:ext cx="3995738" cy="3228975"/>
          </a:xfrm>
          <a:noFill/>
        </p:spPr>
        <p:txBody>
          <a:bodyPr lIns="72000" tIns="72000" rIns="72000" bIns="72000" anchor="ctr" anchorCtr="1"/>
          <a:lstStyle>
            <a:lvl1pPr marL="0" indent="0" algn="ctr">
              <a:buNone/>
              <a:defRPr>
                <a:solidFill>
                  <a:schemeClr val="bg1"/>
                </a:solidFill>
              </a:defRPr>
            </a:lvl1pPr>
            <a:lvl2pPr marL="0" indent="0" algn="ctr">
              <a:buNone/>
              <a:defRPr>
                <a:solidFill>
                  <a:schemeClr val="bg1"/>
                </a:solidFill>
              </a:defRPr>
            </a:lvl2pPr>
            <a:lvl3pPr marL="0" indent="0" algn="ctr">
              <a:buNone/>
              <a:defRPr>
                <a:solidFill>
                  <a:schemeClr val="bg1"/>
                </a:solidFill>
              </a:defRPr>
            </a:lvl3pPr>
            <a:lvl4pPr marL="0" indent="0" algn="ctr">
              <a:buNone/>
              <a:defRPr>
                <a:solidFill>
                  <a:schemeClr val="bg1"/>
                </a:solidFill>
              </a:defRPr>
            </a:lvl4pPr>
            <a:lvl5pPr marL="0" indent="0" algn="l">
              <a:buNone/>
              <a:defRPr sz="2600">
                <a:solidFill>
                  <a:schemeClr val="accent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Slide Number Placeholder 3"/>
          <p:cNvSpPr>
            <a:spLocks noGrp="1"/>
          </p:cNvSpPr>
          <p:nvPr>
            <p:ph type="sldNum" sz="quarter" idx="19"/>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3817817677"/>
      </p:ext>
    </p:extLst>
  </p:cSld>
  <p:clrMapOvr>
    <a:masterClrMapping/>
  </p:clrMapOvr>
  <p:extLst>
    <p:ext uri="{DCECCB84-F9BA-43D5-87BE-67443E8EF086}">
      <p15:sldGuideLst xmlns:p15="http://schemas.microsoft.com/office/powerpoint/2012/main"/>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 column bullet">
    <p:spTree>
      <p:nvGrpSpPr>
        <p:cNvPr id="1" name=""/>
        <p:cNvGrpSpPr/>
        <p:nvPr/>
      </p:nvGrpSpPr>
      <p:grpSpPr>
        <a:xfrm>
          <a:off x="0" y="0"/>
          <a:ext cx="0" cy="0"/>
          <a:chOff x="0" y="0"/>
          <a:chExt cx="0" cy="0"/>
        </a:xfrm>
      </p:grpSpPr>
      <p:sp>
        <p:nvSpPr>
          <p:cNvPr id="4" name="Title 3"/>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13" name="Text Placeholder 12"/>
          <p:cNvSpPr>
            <a:spLocks noGrp="1"/>
          </p:cNvSpPr>
          <p:nvPr>
            <p:ph type="body" sz="quarter" idx="10"/>
          </p:nvPr>
        </p:nvSpPr>
        <p:spPr>
          <a:xfrm>
            <a:off x="469369" y="1466848"/>
            <a:ext cx="3988331" cy="3228977"/>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5" name="Text Placeholder 14"/>
          <p:cNvSpPr>
            <a:spLocks noGrp="1"/>
          </p:cNvSpPr>
          <p:nvPr>
            <p:ph type="body" sz="quarter" idx="11"/>
          </p:nvPr>
        </p:nvSpPr>
        <p:spPr>
          <a:xfrm>
            <a:off x="4679950" y="1466848"/>
            <a:ext cx="3996000" cy="3228977"/>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3" name="Slide Number Placeholder 2"/>
          <p:cNvSpPr>
            <a:spLocks noGrp="1"/>
          </p:cNvSpPr>
          <p:nvPr>
            <p:ph type="sldNum" sz="quarter" idx="12"/>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280150784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4 column graphic and text">
    <p:spTree>
      <p:nvGrpSpPr>
        <p:cNvPr id="1" name=""/>
        <p:cNvGrpSpPr/>
        <p:nvPr/>
      </p:nvGrpSpPr>
      <p:grpSpPr>
        <a:xfrm>
          <a:off x="0" y="0"/>
          <a:ext cx="0" cy="0"/>
          <a:chOff x="0" y="0"/>
          <a:chExt cx="0" cy="0"/>
        </a:xfrm>
      </p:grpSpPr>
      <p:sp>
        <p:nvSpPr>
          <p:cNvPr id="14" name="Picture Placeholder 2"/>
          <p:cNvSpPr>
            <a:spLocks noGrp="1"/>
          </p:cNvSpPr>
          <p:nvPr>
            <p:ph type="pic" idx="1" hasCustomPrompt="1"/>
          </p:nvPr>
        </p:nvSpPr>
        <p:spPr>
          <a:xfrm>
            <a:off x="468312" y="1455738"/>
            <a:ext cx="1879200" cy="1223962"/>
          </a:xfrm>
          <a:prstGeom prst="rect">
            <a:avLst/>
          </a:prstGeom>
          <a:noFill/>
        </p:spPr>
        <p:txBody>
          <a:bodyPr lIns="0" tIns="0" rIns="0" bIns="0" anchor="ctr" anchorCtr="1"/>
          <a:lstStyle>
            <a:lvl1pPr marL="0" marR="0" indent="0" algn="ctr" defTabSz="457200" rtl="0" eaLnBrk="1" fontAlgn="auto" latinLnBrk="0" hangingPunct="1">
              <a:lnSpc>
                <a:spcPct val="100000"/>
              </a:lnSpc>
              <a:spcBef>
                <a:spcPts val="576"/>
              </a:spcBef>
              <a:spcAft>
                <a:spcPts val="0"/>
              </a:spcAft>
              <a:buClr>
                <a:schemeClr val="accent1"/>
              </a:buClr>
              <a:buSzTx/>
              <a:buFont typeface="Arial"/>
              <a:buNone/>
              <a:tabLst/>
              <a:defRPr sz="1200" baseline="0">
                <a:solidFill>
                  <a:srgbClr val="00A7B5"/>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illustration</a:t>
            </a:r>
          </a:p>
        </p:txBody>
      </p:sp>
      <p:sp>
        <p:nvSpPr>
          <p:cNvPr id="3" name="Title 2"/>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20" name="Text Placeholder 19"/>
          <p:cNvSpPr>
            <a:spLocks noGrp="1"/>
          </p:cNvSpPr>
          <p:nvPr>
            <p:ph type="body" sz="quarter" idx="22"/>
          </p:nvPr>
        </p:nvSpPr>
        <p:spPr>
          <a:xfrm>
            <a:off x="468312" y="2806985"/>
            <a:ext cx="1879200" cy="1888840"/>
          </a:xfrm>
        </p:spPr>
        <p:txBody>
          <a:bodyPr/>
          <a:lstStyle>
            <a:lvl1pPr>
              <a:defRPr sz="1800"/>
            </a:lvl1pPr>
            <a:lvl2pPr>
              <a:defRPr sz="1800"/>
            </a:lvl2pPr>
            <a:lvl3pPr>
              <a:defRPr sz="1800"/>
            </a:lvl3pPr>
            <a:lvl4pPr>
              <a:defRPr sz="1800"/>
            </a:lvl4pPr>
            <a:lvl5pPr marL="0" indent="0">
              <a:buNone/>
              <a:defRPr sz="1800">
                <a:solidFill>
                  <a:schemeClr val="accent1"/>
                </a:solidFill>
              </a:defRPr>
            </a:lvl5pPr>
          </a:lstStyle>
          <a:p>
            <a:pPr lvl="0"/>
            <a:r>
              <a:rPr lang="en-US" dirty="0"/>
              <a:t>Edit Master text styles</a:t>
            </a:r>
          </a:p>
          <a:p>
            <a:pPr lvl="1"/>
            <a:r>
              <a:rPr lang="en-US" dirty="0"/>
              <a:t>Second level</a:t>
            </a:r>
          </a:p>
          <a:p>
            <a:pPr lvl="2"/>
            <a:endParaRPr lang="en-GB" dirty="0"/>
          </a:p>
        </p:txBody>
      </p:sp>
      <p:sp>
        <p:nvSpPr>
          <p:cNvPr id="30" name="Picture Placeholder 2"/>
          <p:cNvSpPr>
            <a:spLocks noGrp="1"/>
          </p:cNvSpPr>
          <p:nvPr>
            <p:ph type="pic" idx="23" hasCustomPrompt="1"/>
          </p:nvPr>
        </p:nvSpPr>
        <p:spPr>
          <a:xfrm>
            <a:off x="2577758" y="1455738"/>
            <a:ext cx="1879200" cy="1223962"/>
          </a:xfrm>
          <a:prstGeom prst="rect">
            <a:avLst/>
          </a:prstGeom>
          <a:noFill/>
        </p:spPr>
        <p:txBody>
          <a:bodyPr lIns="0" tIns="0" rIns="0" bIns="0" anchor="ctr" anchorCtr="1"/>
          <a:lstStyle>
            <a:lvl1pPr marL="0" indent="0" algn="ctr">
              <a:buNone/>
              <a:defRPr sz="1200" baseline="0">
                <a:solidFill>
                  <a:srgbClr val="00A7B5"/>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illustration</a:t>
            </a:r>
          </a:p>
        </p:txBody>
      </p:sp>
      <p:sp>
        <p:nvSpPr>
          <p:cNvPr id="31" name="Text Placeholder 19"/>
          <p:cNvSpPr>
            <a:spLocks noGrp="1"/>
          </p:cNvSpPr>
          <p:nvPr>
            <p:ph type="body" sz="quarter" idx="24"/>
          </p:nvPr>
        </p:nvSpPr>
        <p:spPr>
          <a:xfrm>
            <a:off x="2577758" y="2806985"/>
            <a:ext cx="1879200" cy="1888840"/>
          </a:xfrm>
        </p:spPr>
        <p:txBody>
          <a:bodyPr/>
          <a:lstStyle>
            <a:lvl1pPr>
              <a:defRPr sz="1800"/>
            </a:lvl1pPr>
            <a:lvl2pPr>
              <a:defRPr sz="1800"/>
            </a:lvl2pPr>
            <a:lvl3pPr>
              <a:defRPr sz="1800"/>
            </a:lvl3pPr>
            <a:lvl4pPr>
              <a:defRPr sz="1800"/>
            </a:lvl4pPr>
            <a:lvl5pPr marL="0" indent="0">
              <a:buNone/>
              <a:defRPr sz="1800">
                <a:solidFill>
                  <a:schemeClr val="accent1"/>
                </a:solidFill>
              </a:defRPr>
            </a:lvl5pPr>
          </a:lstStyle>
          <a:p>
            <a:pPr lvl="0"/>
            <a:r>
              <a:rPr lang="en-US" dirty="0"/>
              <a:t>Edit Master text styles</a:t>
            </a:r>
          </a:p>
          <a:p>
            <a:pPr lvl="1"/>
            <a:r>
              <a:rPr lang="en-US" dirty="0"/>
              <a:t>Second level</a:t>
            </a:r>
          </a:p>
          <a:p>
            <a:pPr lvl="2"/>
            <a:endParaRPr lang="en-GB" dirty="0"/>
          </a:p>
        </p:txBody>
      </p:sp>
      <p:sp>
        <p:nvSpPr>
          <p:cNvPr id="32" name="Picture Placeholder 2"/>
          <p:cNvSpPr>
            <a:spLocks noGrp="1"/>
          </p:cNvSpPr>
          <p:nvPr>
            <p:ph type="pic" idx="25" hasCustomPrompt="1"/>
          </p:nvPr>
        </p:nvSpPr>
        <p:spPr>
          <a:xfrm>
            <a:off x="4687204" y="1455738"/>
            <a:ext cx="1879200" cy="1223962"/>
          </a:xfrm>
          <a:prstGeom prst="rect">
            <a:avLst/>
          </a:prstGeom>
          <a:noFill/>
        </p:spPr>
        <p:txBody>
          <a:bodyPr lIns="0" tIns="0" rIns="0" bIns="0" anchor="ctr" anchorCtr="1"/>
          <a:lstStyle>
            <a:lvl1pPr marL="0" indent="0" algn="ctr">
              <a:buNone/>
              <a:defRPr sz="1200" baseline="0">
                <a:solidFill>
                  <a:srgbClr val="00A7B5"/>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illustration</a:t>
            </a:r>
          </a:p>
        </p:txBody>
      </p:sp>
      <p:sp>
        <p:nvSpPr>
          <p:cNvPr id="33" name="Text Placeholder 19"/>
          <p:cNvSpPr>
            <a:spLocks noGrp="1"/>
          </p:cNvSpPr>
          <p:nvPr>
            <p:ph type="body" sz="quarter" idx="26"/>
          </p:nvPr>
        </p:nvSpPr>
        <p:spPr>
          <a:xfrm>
            <a:off x="4687204" y="2806985"/>
            <a:ext cx="1879200" cy="1888840"/>
          </a:xfrm>
        </p:spPr>
        <p:txBody>
          <a:bodyPr/>
          <a:lstStyle>
            <a:lvl1pPr>
              <a:defRPr sz="1800"/>
            </a:lvl1pPr>
            <a:lvl2pPr>
              <a:defRPr sz="1800"/>
            </a:lvl2pPr>
            <a:lvl3pPr>
              <a:defRPr sz="1800"/>
            </a:lvl3pPr>
            <a:lvl4pPr>
              <a:defRPr sz="1800"/>
            </a:lvl4pPr>
            <a:lvl5pPr marL="0" indent="0">
              <a:buNone/>
              <a:defRPr sz="1800">
                <a:solidFill>
                  <a:schemeClr val="accent1"/>
                </a:solidFill>
              </a:defRPr>
            </a:lvl5pPr>
          </a:lstStyle>
          <a:p>
            <a:pPr lvl="0"/>
            <a:r>
              <a:rPr lang="en-US" dirty="0"/>
              <a:t>Edit Master text styles</a:t>
            </a:r>
          </a:p>
          <a:p>
            <a:pPr lvl="1"/>
            <a:r>
              <a:rPr lang="en-US" dirty="0"/>
              <a:t>Second level</a:t>
            </a:r>
          </a:p>
          <a:p>
            <a:pPr lvl="2"/>
            <a:endParaRPr lang="en-GB" dirty="0"/>
          </a:p>
        </p:txBody>
      </p:sp>
      <p:sp>
        <p:nvSpPr>
          <p:cNvPr id="34" name="Picture Placeholder 2"/>
          <p:cNvSpPr>
            <a:spLocks noGrp="1"/>
          </p:cNvSpPr>
          <p:nvPr>
            <p:ph type="pic" idx="27" hasCustomPrompt="1"/>
          </p:nvPr>
        </p:nvSpPr>
        <p:spPr>
          <a:xfrm>
            <a:off x="6796651" y="1455738"/>
            <a:ext cx="1879200" cy="1223962"/>
          </a:xfrm>
          <a:prstGeom prst="rect">
            <a:avLst/>
          </a:prstGeom>
          <a:noFill/>
        </p:spPr>
        <p:txBody>
          <a:bodyPr lIns="0" tIns="0" rIns="0" bIns="0" anchor="ctr" anchorCtr="1"/>
          <a:lstStyle>
            <a:lvl1pPr marL="0" indent="0" algn="ctr">
              <a:buNone/>
              <a:defRPr sz="1200" baseline="0">
                <a:solidFill>
                  <a:srgbClr val="00A7B5"/>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illustration</a:t>
            </a:r>
          </a:p>
        </p:txBody>
      </p:sp>
      <p:sp>
        <p:nvSpPr>
          <p:cNvPr id="35" name="Text Placeholder 19"/>
          <p:cNvSpPr>
            <a:spLocks noGrp="1"/>
          </p:cNvSpPr>
          <p:nvPr>
            <p:ph type="body" sz="quarter" idx="28"/>
          </p:nvPr>
        </p:nvSpPr>
        <p:spPr>
          <a:xfrm>
            <a:off x="6796651" y="2806985"/>
            <a:ext cx="1879200" cy="1888840"/>
          </a:xfrm>
        </p:spPr>
        <p:txBody>
          <a:bodyPr/>
          <a:lstStyle>
            <a:lvl1pPr>
              <a:defRPr sz="1800"/>
            </a:lvl1pPr>
            <a:lvl2pPr>
              <a:defRPr sz="1800"/>
            </a:lvl2pPr>
            <a:lvl3pPr>
              <a:defRPr sz="1800"/>
            </a:lvl3pPr>
            <a:lvl4pPr>
              <a:defRPr sz="1800"/>
            </a:lvl4pPr>
            <a:lvl5pPr marL="0" indent="0">
              <a:buNone/>
              <a:defRPr sz="1800">
                <a:solidFill>
                  <a:schemeClr val="accent1"/>
                </a:solidFill>
              </a:defRPr>
            </a:lvl5pPr>
          </a:lstStyle>
          <a:p>
            <a:pPr lvl="0"/>
            <a:r>
              <a:rPr lang="en-US" dirty="0"/>
              <a:t>Edit Master text styles</a:t>
            </a:r>
          </a:p>
          <a:p>
            <a:pPr lvl="1"/>
            <a:r>
              <a:rPr lang="en-US" dirty="0"/>
              <a:t>Second level</a:t>
            </a:r>
          </a:p>
          <a:p>
            <a:pPr lvl="2"/>
            <a:endParaRPr lang="en-GB" dirty="0"/>
          </a:p>
        </p:txBody>
      </p:sp>
      <p:sp>
        <p:nvSpPr>
          <p:cNvPr id="4" name="Slide Number Placeholder 3"/>
          <p:cNvSpPr>
            <a:spLocks noGrp="1"/>
          </p:cNvSpPr>
          <p:nvPr>
            <p:ph type="sldNum" sz="quarter" idx="29"/>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713093077"/>
      </p:ext>
    </p:extLst>
  </p:cSld>
  <p:clrMapOvr>
    <a:masterClrMapping/>
  </p:clrMapOvr>
  <p:extLst>
    <p:ext uri="{DCECCB84-F9BA-43D5-87BE-67443E8EF086}">
      <p15:sldGuideLst xmlns:p15="http://schemas.microsoft.com/office/powerpoint/2012/main"/>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Purple Quote">
    <p:spTree>
      <p:nvGrpSpPr>
        <p:cNvPr id="1" name=""/>
        <p:cNvGrpSpPr/>
        <p:nvPr/>
      </p:nvGrpSpPr>
      <p:grpSpPr>
        <a:xfrm>
          <a:off x="0" y="0"/>
          <a:ext cx="0" cy="0"/>
          <a:chOff x="0" y="0"/>
          <a:chExt cx="0" cy="0"/>
        </a:xfrm>
      </p:grpSpPr>
      <p:sp>
        <p:nvSpPr>
          <p:cNvPr id="6" name="Rectangle 5"/>
          <p:cNvSpPr/>
          <p:nvPr userDrawn="1"/>
        </p:nvSpPr>
        <p:spPr>
          <a:xfrm>
            <a:off x="0" y="0"/>
            <a:ext cx="9144000" cy="4695826"/>
          </a:xfrm>
          <a:prstGeom prst="rect">
            <a:avLst/>
          </a:prstGeom>
          <a:solidFill>
            <a:srgbClr val="4F2D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ext Placeholder 4"/>
          <p:cNvSpPr>
            <a:spLocks noGrp="1"/>
          </p:cNvSpPr>
          <p:nvPr>
            <p:ph type="body" sz="quarter" idx="18"/>
          </p:nvPr>
        </p:nvSpPr>
        <p:spPr>
          <a:xfrm>
            <a:off x="0" y="0"/>
            <a:ext cx="9144000" cy="4695825"/>
          </a:xfrm>
          <a:noFill/>
        </p:spPr>
        <p:txBody>
          <a:bodyPr lIns="0" tIns="0" rIns="0" bIns="0" anchor="ctr" anchorCtr="1"/>
          <a:lstStyle>
            <a:lvl1pPr marL="0" indent="0" algn="ctr">
              <a:buClr>
                <a:schemeClr val="bg1"/>
              </a:buClr>
              <a:buNone/>
              <a:defRPr>
                <a:solidFill>
                  <a:schemeClr val="bg1"/>
                </a:solidFill>
              </a:defRPr>
            </a:lvl1pPr>
            <a:lvl2pPr marL="0" indent="0" algn="ctr">
              <a:buClr>
                <a:schemeClr val="bg1"/>
              </a:buClr>
              <a:buNone/>
              <a:defRPr>
                <a:solidFill>
                  <a:schemeClr val="bg1"/>
                </a:solidFill>
              </a:defRPr>
            </a:lvl2pPr>
            <a:lvl3pPr marL="0" indent="0" algn="ctr">
              <a:buNone/>
              <a:defRPr>
                <a:solidFill>
                  <a:schemeClr val="bg1"/>
                </a:solidFill>
              </a:defRPr>
            </a:lvl3pPr>
            <a:lvl4pPr marL="0" indent="0" algn="ctr">
              <a:buNone/>
              <a:defRPr>
                <a:solidFill>
                  <a:schemeClr val="bg1"/>
                </a:solidFill>
              </a:defRPr>
            </a:lvl4pPr>
            <a:lvl5pPr marL="0" indent="0" algn="l">
              <a:buNone/>
              <a:defRPr sz="2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1" name="Freeform 5"/>
          <p:cNvSpPr>
            <a:spLocks noEditPoints="1"/>
          </p:cNvSpPr>
          <p:nvPr userDrawn="1"/>
        </p:nvSpPr>
        <p:spPr bwMode="auto">
          <a:xfrm>
            <a:off x="4318000" y="646113"/>
            <a:ext cx="512763" cy="381000"/>
          </a:xfrm>
          <a:custGeom>
            <a:avLst/>
            <a:gdLst>
              <a:gd name="T0" fmla="*/ 1416 w 1416"/>
              <a:gd name="T1" fmla="*/ 737 h 1055"/>
              <a:gd name="T2" fmla="*/ 1416 w 1416"/>
              <a:gd name="T3" fmla="*/ 737 h 1055"/>
              <a:gd name="T4" fmla="*/ 1104 w 1416"/>
              <a:gd name="T5" fmla="*/ 431 h 1055"/>
              <a:gd name="T6" fmla="*/ 1023 w 1416"/>
              <a:gd name="T7" fmla="*/ 452 h 1055"/>
              <a:gd name="T8" fmla="*/ 1400 w 1416"/>
              <a:gd name="T9" fmla="*/ 199 h 1055"/>
              <a:gd name="T10" fmla="*/ 1400 w 1416"/>
              <a:gd name="T11" fmla="*/ 0 h 1055"/>
              <a:gd name="T12" fmla="*/ 756 w 1416"/>
              <a:gd name="T13" fmla="*/ 652 h 1055"/>
              <a:gd name="T14" fmla="*/ 1104 w 1416"/>
              <a:gd name="T15" fmla="*/ 1055 h 1055"/>
              <a:gd name="T16" fmla="*/ 1416 w 1416"/>
              <a:gd name="T17" fmla="*/ 737 h 1055"/>
              <a:gd name="T18" fmla="*/ 659 w 1416"/>
              <a:gd name="T19" fmla="*/ 737 h 1055"/>
              <a:gd name="T20" fmla="*/ 659 w 1416"/>
              <a:gd name="T21" fmla="*/ 737 h 1055"/>
              <a:gd name="T22" fmla="*/ 348 w 1416"/>
              <a:gd name="T23" fmla="*/ 431 h 1055"/>
              <a:gd name="T24" fmla="*/ 267 w 1416"/>
              <a:gd name="T25" fmla="*/ 452 h 1055"/>
              <a:gd name="T26" fmla="*/ 643 w 1416"/>
              <a:gd name="T27" fmla="*/ 199 h 1055"/>
              <a:gd name="T28" fmla="*/ 643 w 1416"/>
              <a:gd name="T29" fmla="*/ 0 h 1055"/>
              <a:gd name="T30" fmla="*/ 0 w 1416"/>
              <a:gd name="T31" fmla="*/ 652 h 1055"/>
              <a:gd name="T32" fmla="*/ 348 w 1416"/>
              <a:gd name="T33" fmla="*/ 1055 h 1055"/>
              <a:gd name="T34" fmla="*/ 659 w 1416"/>
              <a:gd name="T35" fmla="*/ 737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6" h="1055">
                <a:moveTo>
                  <a:pt x="1416" y="737"/>
                </a:moveTo>
                <a:lnTo>
                  <a:pt x="1416" y="737"/>
                </a:lnTo>
                <a:cubicBezTo>
                  <a:pt x="1416" y="566"/>
                  <a:pt x="1295" y="431"/>
                  <a:pt x="1104" y="431"/>
                </a:cubicBezTo>
                <a:cubicBezTo>
                  <a:pt x="1072" y="431"/>
                  <a:pt x="1031" y="444"/>
                  <a:pt x="1023" y="452"/>
                </a:cubicBezTo>
                <a:cubicBezTo>
                  <a:pt x="1040" y="329"/>
                  <a:pt x="1137" y="199"/>
                  <a:pt x="1400" y="199"/>
                </a:cubicBezTo>
                <a:lnTo>
                  <a:pt x="1400" y="0"/>
                </a:lnTo>
                <a:cubicBezTo>
                  <a:pt x="991" y="3"/>
                  <a:pt x="756" y="174"/>
                  <a:pt x="756" y="652"/>
                </a:cubicBezTo>
                <a:cubicBezTo>
                  <a:pt x="756" y="892"/>
                  <a:pt x="894" y="1055"/>
                  <a:pt x="1104" y="1055"/>
                </a:cubicBezTo>
                <a:cubicBezTo>
                  <a:pt x="1278" y="1055"/>
                  <a:pt x="1416" y="913"/>
                  <a:pt x="1416" y="737"/>
                </a:cubicBezTo>
                <a:close/>
                <a:moveTo>
                  <a:pt x="659" y="737"/>
                </a:moveTo>
                <a:lnTo>
                  <a:pt x="659" y="737"/>
                </a:lnTo>
                <a:cubicBezTo>
                  <a:pt x="659" y="566"/>
                  <a:pt x="538" y="431"/>
                  <a:pt x="348" y="431"/>
                </a:cubicBezTo>
                <a:cubicBezTo>
                  <a:pt x="315" y="431"/>
                  <a:pt x="275" y="444"/>
                  <a:pt x="267" y="452"/>
                </a:cubicBezTo>
                <a:cubicBezTo>
                  <a:pt x="283" y="329"/>
                  <a:pt x="380" y="199"/>
                  <a:pt x="643" y="199"/>
                </a:cubicBezTo>
                <a:lnTo>
                  <a:pt x="643" y="0"/>
                </a:lnTo>
                <a:cubicBezTo>
                  <a:pt x="234" y="3"/>
                  <a:pt x="0" y="174"/>
                  <a:pt x="0" y="652"/>
                </a:cubicBezTo>
                <a:cubicBezTo>
                  <a:pt x="0" y="892"/>
                  <a:pt x="137" y="1055"/>
                  <a:pt x="348" y="1055"/>
                </a:cubicBezTo>
                <a:cubicBezTo>
                  <a:pt x="522" y="1055"/>
                  <a:pt x="659" y="913"/>
                  <a:pt x="659" y="737"/>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Freeform 9"/>
          <p:cNvSpPr>
            <a:spLocks noEditPoints="1"/>
          </p:cNvSpPr>
          <p:nvPr userDrawn="1"/>
        </p:nvSpPr>
        <p:spPr bwMode="auto">
          <a:xfrm>
            <a:off x="4318000" y="3741738"/>
            <a:ext cx="512763" cy="381000"/>
          </a:xfrm>
          <a:custGeom>
            <a:avLst/>
            <a:gdLst>
              <a:gd name="T0" fmla="*/ 0 w 1416"/>
              <a:gd name="T1" fmla="*/ 317 h 1056"/>
              <a:gd name="T2" fmla="*/ 0 w 1416"/>
              <a:gd name="T3" fmla="*/ 317 h 1056"/>
              <a:gd name="T4" fmla="*/ 311 w 1416"/>
              <a:gd name="T5" fmla="*/ 623 h 1056"/>
              <a:gd name="T6" fmla="*/ 392 w 1416"/>
              <a:gd name="T7" fmla="*/ 603 h 1056"/>
              <a:gd name="T8" fmla="*/ 16 w 1416"/>
              <a:gd name="T9" fmla="*/ 856 h 1056"/>
              <a:gd name="T10" fmla="*/ 16 w 1416"/>
              <a:gd name="T11" fmla="*/ 1056 h 1056"/>
              <a:gd name="T12" fmla="*/ 659 w 1416"/>
              <a:gd name="T13" fmla="*/ 403 h 1056"/>
              <a:gd name="T14" fmla="*/ 311 w 1416"/>
              <a:gd name="T15" fmla="*/ 0 h 1056"/>
              <a:gd name="T16" fmla="*/ 0 w 1416"/>
              <a:gd name="T17" fmla="*/ 317 h 1056"/>
              <a:gd name="T18" fmla="*/ 756 w 1416"/>
              <a:gd name="T19" fmla="*/ 317 h 1056"/>
              <a:gd name="T20" fmla="*/ 756 w 1416"/>
              <a:gd name="T21" fmla="*/ 317 h 1056"/>
              <a:gd name="T22" fmla="*/ 1068 w 1416"/>
              <a:gd name="T23" fmla="*/ 623 h 1056"/>
              <a:gd name="T24" fmla="*/ 1149 w 1416"/>
              <a:gd name="T25" fmla="*/ 603 h 1056"/>
              <a:gd name="T26" fmla="*/ 772 w 1416"/>
              <a:gd name="T27" fmla="*/ 856 h 1056"/>
              <a:gd name="T28" fmla="*/ 772 w 1416"/>
              <a:gd name="T29" fmla="*/ 1056 h 1056"/>
              <a:gd name="T30" fmla="*/ 1416 w 1416"/>
              <a:gd name="T31" fmla="*/ 403 h 1056"/>
              <a:gd name="T32" fmla="*/ 1068 w 1416"/>
              <a:gd name="T33" fmla="*/ 0 h 1056"/>
              <a:gd name="T34" fmla="*/ 756 w 1416"/>
              <a:gd name="T35" fmla="*/ 317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6" h="1056">
                <a:moveTo>
                  <a:pt x="0" y="317"/>
                </a:moveTo>
                <a:lnTo>
                  <a:pt x="0" y="317"/>
                </a:lnTo>
                <a:cubicBezTo>
                  <a:pt x="0" y="488"/>
                  <a:pt x="121" y="623"/>
                  <a:pt x="311" y="623"/>
                </a:cubicBezTo>
                <a:cubicBezTo>
                  <a:pt x="343" y="623"/>
                  <a:pt x="384" y="611"/>
                  <a:pt x="392" y="603"/>
                </a:cubicBezTo>
                <a:cubicBezTo>
                  <a:pt x="376" y="725"/>
                  <a:pt x="279" y="856"/>
                  <a:pt x="16" y="856"/>
                </a:cubicBezTo>
                <a:lnTo>
                  <a:pt x="16" y="1056"/>
                </a:lnTo>
                <a:cubicBezTo>
                  <a:pt x="424" y="1051"/>
                  <a:pt x="659" y="880"/>
                  <a:pt x="659" y="403"/>
                </a:cubicBezTo>
                <a:cubicBezTo>
                  <a:pt x="659" y="162"/>
                  <a:pt x="522" y="0"/>
                  <a:pt x="311" y="0"/>
                </a:cubicBezTo>
                <a:cubicBezTo>
                  <a:pt x="137" y="0"/>
                  <a:pt x="0" y="142"/>
                  <a:pt x="0" y="317"/>
                </a:cubicBezTo>
                <a:close/>
                <a:moveTo>
                  <a:pt x="756" y="317"/>
                </a:moveTo>
                <a:lnTo>
                  <a:pt x="756" y="317"/>
                </a:lnTo>
                <a:cubicBezTo>
                  <a:pt x="756" y="488"/>
                  <a:pt x="878" y="623"/>
                  <a:pt x="1068" y="623"/>
                </a:cubicBezTo>
                <a:cubicBezTo>
                  <a:pt x="1100" y="623"/>
                  <a:pt x="1141" y="611"/>
                  <a:pt x="1149" y="603"/>
                </a:cubicBezTo>
                <a:cubicBezTo>
                  <a:pt x="1133" y="725"/>
                  <a:pt x="1036" y="856"/>
                  <a:pt x="772" y="856"/>
                </a:cubicBezTo>
                <a:lnTo>
                  <a:pt x="772" y="1056"/>
                </a:lnTo>
                <a:cubicBezTo>
                  <a:pt x="1181" y="1051"/>
                  <a:pt x="1416" y="880"/>
                  <a:pt x="1416" y="403"/>
                </a:cubicBezTo>
                <a:cubicBezTo>
                  <a:pt x="1416" y="162"/>
                  <a:pt x="1278" y="0"/>
                  <a:pt x="1068" y="0"/>
                </a:cubicBezTo>
                <a:cubicBezTo>
                  <a:pt x="894" y="0"/>
                  <a:pt x="756" y="142"/>
                  <a:pt x="756" y="317"/>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3" name="Slide Number Placeholder 2"/>
          <p:cNvSpPr>
            <a:spLocks noGrp="1"/>
          </p:cNvSpPr>
          <p:nvPr>
            <p:ph type="sldNum" sz="quarter" idx="19"/>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1532334388"/>
      </p:ext>
    </p:extLst>
  </p:cSld>
  <p:clrMapOvr>
    <a:masterClrMapping/>
  </p:clrMapOvr>
  <p:extLst>
    <p:ext uri="{DCECCB84-F9BA-43D5-87BE-67443E8EF086}">
      <p15:sldGuideLst xmlns:p15="http://schemas.microsoft.com/office/powerpoint/2012/main"/>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Warm Grey Quote">
    <p:spTree>
      <p:nvGrpSpPr>
        <p:cNvPr id="1" name=""/>
        <p:cNvGrpSpPr/>
        <p:nvPr/>
      </p:nvGrpSpPr>
      <p:grpSpPr>
        <a:xfrm>
          <a:off x="0" y="0"/>
          <a:ext cx="0" cy="0"/>
          <a:chOff x="0" y="0"/>
          <a:chExt cx="0" cy="0"/>
        </a:xfrm>
      </p:grpSpPr>
      <p:sp>
        <p:nvSpPr>
          <p:cNvPr id="4" name="Rectangle 3"/>
          <p:cNvSpPr/>
          <p:nvPr userDrawn="1"/>
        </p:nvSpPr>
        <p:spPr>
          <a:xfrm>
            <a:off x="0" y="0"/>
            <a:ext cx="9144000" cy="4695825"/>
          </a:xfrm>
          <a:prstGeom prst="rect">
            <a:avLst/>
          </a:prstGeom>
          <a:solidFill>
            <a:srgbClr val="DED8C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Text Placeholder 1"/>
          <p:cNvSpPr>
            <a:spLocks noGrp="1"/>
          </p:cNvSpPr>
          <p:nvPr userDrawn="1">
            <p:ph type="body" sz="quarter" idx="18"/>
          </p:nvPr>
        </p:nvSpPr>
        <p:spPr>
          <a:xfrm>
            <a:off x="0" y="1"/>
            <a:ext cx="9144000" cy="4695824"/>
          </a:xfrm>
        </p:spPr>
        <p:txBody>
          <a:bodyPr anchor="ctr" anchorCtr="1"/>
          <a:lstStyle>
            <a:lvl1pPr marL="0" indent="0" algn="ctr">
              <a:buNone/>
              <a:defRPr/>
            </a:lvl1pPr>
            <a:lvl2pPr marL="0" indent="0" algn="ctr">
              <a:buNone/>
              <a:defRPr/>
            </a:lvl2pPr>
            <a:lvl3pPr marL="0" indent="0" algn="ctr">
              <a:buNone/>
              <a:defRPr/>
            </a:lvl3pPr>
            <a:lvl4pPr marL="0" indent="0" algn="ctr">
              <a:buFont typeface="Arial" panose="020B0604020202020204" pitchFamily="34" charset="0"/>
              <a:buNone/>
              <a:defRPr/>
            </a:lvl4pPr>
            <a:lvl5pPr marL="0" indent="0">
              <a:buNone/>
              <a:defRPr sz="2600">
                <a:solidFill>
                  <a:schemeClr val="accent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endParaRPr lang="en-GB" dirty="0"/>
          </a:p>
        </p:txBody>
      </p:sp>
      <p:sp>
        <p:nvSpPr>
          <p:cNvPr id="8" name="Freeform 5"/>
          <p:cNvSpPr>
            <a:spLocks noEditPoints="1"/>
          </p:cNvSpPr>
          <p:nvPr userDrawn="1"/>
        </p:nvSpPr>
        <p:spPr bwMode="auto">
          <a:xfrm>
            <a:off x="4318000" y="646113"/>
            <a:ext cx="512763" cy="381000"/>
          </a:xfrm>
          <a:custGeom>
            <a:avLst/>
            <a:gdLst>
              <a:gd name="T0" fmla="*/ 1416 w 1416"/>
              <a:gd name="T1" fmla="*/ 737 h 1055"/>
              <a:gd name="T2" fmla="*/ 1416 w 1416"/>
              <a:gd name="T3" fmla="*/ 737 h 1055"/>
              <a:gd name="T4" fmla="*/ 1104 w 1416"/>
              <a:gd name="T5" fmla="*/ 431 h 1055"/>
              <a:gd name="T6" fmla="*/ 1023 w 1416"/>
              <a:gd name="T7" fmla="*/ 452 h 1055"/>
              <a:gd name="T8" fmla="*/ 1400 w 1416"/>
              <a:gd name="T9" fmla="*/ 199 h 1055"/>
              <a:gd name="T10" fmla="*/ 1400 w 1416"/>
              <a:gd name="T11" fmla="*/ 0 h 1055"/>
              <a:gd name="T12" fmla="*/ 756 w 1416"/>
              <a:gd name="T13" fmla="*/ 652 h 1055"/>
              <a:gd name="T14" fmla="*/ 1104 w 1416"/>
              <a:gd name="T15" fmla="*/ 1055 h 1055"/>
              <a:gd name="T16" fmla="*/ 1416 w 1416"/>
              <a:gd name="T17" fmla="*/ 737 h 1055"/>
              <a:gd name="T18" fmla="*/ 659 w 1416"/>
              <a:gd name="T19" fmla="*/ 737 h 1055"/>
              <a:gd name="T20" fmla="*/ 659 w 1416"/>
              <a:gd name="T21" fmla="*/ 737 h 1055"/>
              <a:gd name="T22" fmla="*/ 348 w 1416"/>
              <a:gd name="T23" fmla="*/ 431 h 1055"/>
              <a:gd name="T24" fmla="*/ 267 w 1416"/>
              <a:gd name="T25" fmla="*/ 452 h 1055"/>
              <a:gd name="T26" fmla="*/ 643 w 1416"/>
              <a:gd name="T27" fmla="*/ 199 h 1055"/>
              <a:gd name="T28" fmla="*/ 643 w 1416"/>
              <a:gd name="T29" fmla="*/ 0 h 1055"/>
              <a:gd name="T30" fmla="*/ 0 w 1416"/>
              <a:gd name="T31" fmla="*/ 652 h 1055"/>
              <a:gd name="T32" fmla="*/ 348 w 1416"/>
              <a:gd name="T33" fmla="*/ 1055 h 1055"/>
              <a:gd name="T34" fmla="*/ 659 w 1416"/>
              <a:gd name="T35" fmla="*/ 737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6" h="1055">
                <a:moveTo>
                  <a:pt x="1416" y="737"/>
                </a:moveTo>
                <a:lnTo>
                  <a:pt x="1416" y="737"/>
                </a:lnTo>
                <a:cubicBezTo>
                  <a:pt x="1416" y="566"/>
                  <a:pt x="1295" y="431"/>
                  <a:pt x="1104" y="431"/>
                </a:cubicBezTo>
                <a:cubicBezTo>
                  <a:pt x="1072" y="431"/>
                  <a:pt x="1031" y="444"/>
                  <a:pt x="1023" y="452"/>
                </a:cubicBezTo>
                <a:cubicBezTo>
                  <a:pt x="1040" y="329"/>
                  <a:pt x="1137" y="199"/>
                  <a:pt x="1400" y="199"/>
                </a:cubicBezTo>
                <a:lnTo>
                  <a:pt x="1400" y="0"/>
                </a:lnTo>
                <a:cubicBezTo>
                  <a:pt x="991" y="3"/>
                  <a:pt x="756" y="174"/>
                  <a:pt x="756" y="652"/>
                </a:cubicBezTo>
                <a:cubicBezTo>
                  <a:pt x="756" y="892"/>
                  <a:pt x="894" y="1055"/>
                  <a:pt x="1104" y="1055"/>
                </a:cubicBezTo>
                <a:cubicBezTo>
                  <a:pt x="1278" y="1055"/>
                  <a:pt x="1416" y="913"/>
                  <a:pt x="1416" y="737"/>
                </a:cubicBezTo>
                <a:close/>
                <a:moveTo>
                  <a:pt x="659" y="737"/>
                </a:moveTo>
                <a:lnTo>
                  <a:pt x="659" y="737"/>
                </a:lnTo>
                <a:cubicBezTo>
                  <a:pt x="659" y="566"/>
                  <a:pt x="538" y="431"/>
                  <a:pt x="348" y="431"/>
                </a:cubicBezTo>
                <a:cubicBezTo>
                  <a:pt x="315" y="431"/>
                  <a:pt x="275" y="444"/>
                  <a:pt x="267" y="452"/>
                </a:cubicBezTo>
                <a:cubicBezTo>
                  <a:pt x="283" y="329"/>
                  <a:pt x="380" y="199"/>
                  <a:pt x="643" y="199"/>
                </a:cubicBezTo>
                <a:lnTo>
                  <a:pt x="643" y="0"/>
                </a:lnTo>
                <a:cubicBezTo>
                  <a:pt x="234" y="3"/>
                  <a:pt x="0" y="174"/>
                  <a:pt x="0" y="652"/>
                </a:cubicBezTo>
                <a:cubicBezTo>
                  <a:pt x="0" y="892"/>
                  <a:pt x="137" y="1055"/>
                  <a:pt x="348" y="1055"/>
                </a:cubicBezTo>
                <a:cubicBezTo>
                  <a:pt x="522" y="1055"/>
                  <a:pt x="659" y="913"/>
                  <a:pt x="659" y="73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9" name="Freeform 9"/>
          <p:cNvSpPr>
            <a:spLocks noEditPoints="1"/>
          </p:cNvSpPr>
          <p:nvPr userDrawn="1"/>
        </p:nvSpPr>
        <p:spPr bwMode="auto">
          <a:xfrm>
            <a:off x="4318000" y="3741738"/>
            <a:ext cx="512763" cy="381000"/>
          </a:xfrm>
          <a:custGeom>
            <a:avLst/>
            <a:gdLst>
              <a:gd name="T0" fmla="*/ 0 w 1416"/>
              <a:gd name="T1" fmla="*/ 317 h 1056"/>
              <a:gd name="T2" fmla="*/ 0 w 1416"/>
              <a:gd name="T3" fmla="*/ 317 h 1056"/>
              <a:gd name="T4" fmla="*/ 311 w 1416"/>
              <a:gd name="T5" fmla="*/ 623 h 1056"/>
              <a:gd name="T6" fmla="*/ 392 w 1416"/>
              <a:gd name="T7" fmla="*/ 603 h 1056"/>
              <a:gd name="T8" fmla="*/ 16 w 1416"/>
              <a:gd name="T9" fmla="*/ 856 h 1056"/>
              <a:gd name="T10" fmla="*/ 16 w 1416"/>
              <a:gd name="T11" fmla="*/ 1056 h 1056"/>
              <a:gd name="T12" fmla="*/ 659 w 1416"/>
              <a:gd name="T13" fmla="*/ 403 h 1056"/>
              <a:gd name="T14" fmla="*/ 311 w 1416"/>
              <a:gd name="T15" fmla="*/ 0 h 1056"/>
              <a:gd name="T16" fmla="*/ 0 w 1416"/>
              <a:gd name="T17" fmla="*/ 317 h 1056"/>
              <a:gd name="T18" fmla="*/ 756 w 1416"/>
              <a:gd name="T19" fmla="*/ 317 h 1056"/>
              <a:gd name="T20" fmla="*/ 756 w 1416"/>
              <a:gd name="T21" fmla="*/ 317 h 1056"/>
              <a:gd name="T22" fmla="*/ 1068 w 1416"/>
              <a:gd name="T23" fmla="*/ 623 h 1056"/>
              <a:gd name="T24" fmla="*/ 1149 w 1416"/>
              <a:gd name="T25" fmla="*/ 603 h 1056"/>
              <a:gd name="T26" fmla="*/ 772 w 1416"/>
              <a:gd name="T27" fmla="*/ 856 h 1056"/>
              <a:gd name="T28" fmla="*/ 772 w 1416"/>
              <a:gd name="T29" fmla="*/ 1056 h 1056"/>
              <a:gd name="T30" fmla="*/ 1416 w 1416"/>
              <a:gd name="T31" fmla="*/ 403 h 1056"/>
              <a:gd name="T32" fmla="*/ 1068 w 1416"/>
              <a:gd name="T33" fmla="*/ 0 h 1056"/>
              <a:gd name="T34" fmla="*/ 756 w 1416"/>
              <a:gd name="T35" fmla="*/ 317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6" h="1056">
                <a:moveTo>
                  <a:pt x="0" y="317"/>
                </a:moveTo>
                <a:lnTo>
                  <a:pt x="0" y="317"/>
                </a:lnTo>
                <a:cubicBezTo>
                  <a:pt x="0" y="488"/>
                  <a:pt x="121" y="623"/>
                  <a:pt x="311" y="623"/>
                </a:cubicBezTo>
                <a:cubicBezTo>
                  <a:pt x="343" y="623"/>
                  <a:pt x="384" y="611"/>
                  <a:pt x="392" y="603"/>
                </a:cubicBezTo>
                <a:cubicBezTo>
                  <a:pt x="376" y="725"/>
                  <a:pt x="279" y="856"/>
                  <a:pt x="16" y="856"/>
                </a:cubicBezTo>
                <a:lnTo>
                  <a:pt x="16" y="1056"/>
                </a:lnTo>
                <a:cubicBezTo>
                  <a:pt x="424" y="1051"/>
                  <a:pt x="659" y="880"/>
                  <a:pt x="659" y="403"/>
                </a:cubicBezTo>
                <a:cubicBezTo>
                  <a:pt x="659" y="162"/>
                  <a:pt x="522" y="0"/>
                  <a:pt x="311" y="0"/>
                </a:cubicBezTo>
                <a:cubicBezTo>
                  <a:pt x="137" y="0"/>
                  <a:pt x="0" y="142"/>
                  <a:pt x="0" y="317"/>
                </a:cubicBezTo>
                <a:close/>
                <a:moveTo>
                  <a:pt x="756" y="317"/>
                </a:moveTo>
                <a:lnTo>
                  <a:pt x="756" y="317"/>
                </a:lnTo>
                <a:cubicBezTo>
                  <a:pt x="756" y="488"/>
                  <a:pt x="878" y="623"/>
                  <a:pt x="1068" y="623"/>
                </a:cubicBezTo>
                <a:cubicBezTo>
                  <a:pt x="1100" y="623"/>
                  <a:pt x="1141" y="611"/>
                  <a:pt x="1149" y="603"/>
                </a:cubicBezTo>
                <a:cubicBezTo>
                  <a:pt x="1133" y="725"/>
                  <a:pt x="1036" y="856"/>
                  <a:pt x="772" y="856"/>
                </a:cubicBezTo>
                <a:lnTo>
                  <a:pt x="772" y="1056"/>
                </a:lnTo>
                <a:cubicBezTo>
                  <a:pt x="1181" y="1051"/>
                  <a:pt x="1416" y="880"/>
                  <a:pt x="1416" y="403"/>
                </a:cubicBezTo>
                <a:cubicBezTo>
                  <a:pt x="1416" y="162"/>
                  <a:pt x="1278" y="0"/>
                  <a:pt x="1068" y="0"/>
                </a:cubicBezTo>
                <a:cubicBezTo>
                  <a:pt x="894" y="0"/>
                  <a:pt x="756" y="142"/>
                  <a:pt x="756" y="31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3" name="Slide Number Placeholder 2"/>
          <p:cNvSpPr>
            <a:spLocks noGrp="1"/>
          </p:cNvSpPr>
          <p:nvPr>
            <p:ph type="sldNum" sz="quarter" idx="19"/>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443419816"/>
      </p:ext>
    </p:extLst>
  </p:cSld>
  <p:clrMapOvr>
    <a:masterClrMapping/>
  </p:clrMapOvr>
  <p:extLst>
    <p:ext uri="{DCECCB84-F9BA-43D5-87BE-67443E8EF086}">
      <p15:sldGuideLst xmlns:p15="http://schemas.microsoft.com/office/powerpoint/2012/main"/>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s purple">
    <p:spTree>
      <p:nvGrpSpPr>
        <p:cNvPr id="1" name=""/>
        <p:cNvGrpSpPr/>
        <p:nvPr/>
      </p:nvGrpSpPr>
      <p:grpSpPr>
        <a:xfrm>
          <a:off x="0" y="0"/>
          <a:ext cx="0" cy="0"/>
          <a:chOff x="0" y="0"/>
          <a:chExt cx="0" cy="0"/>
        </a:xfrm>
      </p:grpSpPr>
      <p:sp>
        <p:nvSpPr>
          <p:cNvPr id="2" name="Rectangle 1"/>
          <p:cNvSpPr/>
          <p:nvPr userDrawn="1"/>
        </p:nvSpPr>
        <p:spPr>
          <a:xfrm>
            <a:off x="4500564" y="1466849"/>
            <a:ext cx="4175124" cy="2699999"/>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Oval 7"/>
          <p:cNvSpPr/>
          <p:nvPr userDrawn="1"/>
        </p:nvSpPr>
        <p:spPr>
          <a:xfrm>
            <a:off x="4279106" y="2595393"/>
            <a:ext cx="442913" cy="442913"/>
          </a:xfrm>
          <a:prstGeom prst="ellipse">
            <a:avLst/>
          </a:prstGeom>
          <a:solidFill>
            <a:srgbClr val="4F2D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 name="Text Placeholder 2"/>
          <p:cNvSpPr>
            <a:spLocks noGrp="1"/>
          </p:cNvSpPr>
          <p:nvPr>
            <p:ph type="body" sz="quarter" idx="10"/>
          </p:nvPr>
        </p:nvSpPr>
        <p:spPr>
          <a:xfrm>
            <a:off x="468313" y="1466849"/>
            <a:ext cx="4032250" cy="2700000"/>
          </a:xfrm>
          <a:solidFill>
            <a:schemeClr val="accent1"/>
          </a:solidFill>
        </p:spPr>
        <p:txBody>
          <a:bodyPr lIns="72000" tIns="72000" rIns="180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21" name="Text Placeholder 2"/>
          <p:cNvSpPr>
            <a:spLocks noGrp="1"/>
          </p:cNvSpPr>
          <p:nvPr>
            <p:ph type="body" sz="quarter" idx="11"/>
          </p:nvPr>
        </p:nvSpPr>
        <p:spPr>
          <a:xfrm>
            <a:off x="4783015" y="1466849"/>
            <a:ext cx="3892673" cy="2689226"/>
          </a:xfrm>
          <a:noFill/>
        </p:spPr>
        <p:txBody>
          <a:bodyPr lIns="72000" tIns="72000" rIns="72000" bIns="72000"/>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5" name="Title 4"/>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6" name="Slide Number Placeholder 5"/>
          <p:cNvSpPr>
            <a:spLocks noGrp="1"/>
          </p:cNvSpPr>
          <p:nvPr>
            <p:ph type="sldNum" sz="quarter" idx="12"/>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2855514068"/>
      </p:ext>
    </p:extLst>
  </p:cSld>
  <p:clrMapOvr>
    <a:masterClrMapping/>
  </p:clrMapOvr>
  <p:extLst>
    <p:ext uri="{DCECCB84-F9BA-43D5-87BE-67443E8EF086}">
      <p15:sldGuideLst xmlns:p15="http://schemas.microsoft.com/office/powerpoint/2012/main"/>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wo columns blue">
    <p:spTree>
      <p:nvGrpSpPr>
        <p:cNvPr id="1" name=""/>
        <p:cNvGrpSpPr/>
        <p:nvPr/>
      </p:nvGrpSpPr>
      <p:grpSpPr>
        <a:xfrm>
          <a:off x="0" y="0"/>
          <a:ext cx="0" cy="0"/>
          <a:chOff x="0" y="0"/>
          <a:chExt cx="0" cy="0"/>
        </a:xfrm>
      </p:grpSpPr>
      <p:sp>
        <p:nvSpPr>
          <p:cNvPr id="4" name="Title 3"/>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8" name="Rectangle 7"/>
          <p:cNvSpPr/>
          <p:nvPr userDrawn="1"/>
        </p:nvSpPr>
        <p:spPr>
          <a:xfrm>
            <a:off x="4500564" y="1466849"/>
            <a:ext cx="4175124" cy="2699999"/>
          </a:xfrm>
          <a:prstGeom prst="rect">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1" name="Oval 10"/>
          <p:cNvSpPr/>
          <p:nvPr userDrawn="1"/>
        </p:nvSpPr>
        <p:spPr>
          <a:xfrm>
            <a:off x="4279106" y="2595393"/>
            <a:ext cx="442913" cy="442913"/>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3" name="Text Placeholder 2"/>
          <p:cNvSpPr>
            <a:spLocks noGrp="1"/>
          </p:cNvSpPr>
          <p:nvPr>
            <p:ph type="body" sz="quarter" idx="10"/>
          </p:nvPr>
        </p:nvSpPr>
        <p:spPr>
          <a:xfrm>
            <a:off x="468313" y="1466849"/>
            <a:ext cx="4032250" cy="2700000"/>
          </a:xfrm>
          <a:solidFill>
            <a:schemeClr val="accent3"/>
          </a:solidFill>
        </p:spPr>
        <p:txBody>
          <a:bodyPr lIns="72000" tIns="72000" rIns="180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4" name="Text Placeholder 2"/>
          <p:cNvSpPr>
            <a:spLocks noGrp="1"/>
          </p:cNvSpPr>
          <p:nvPr>
            <p:ph type="body" sz="quarter" idx="11"/>
          </p:nvPr>
        </p:nvSpPr>
        <p:spPr>
          <a:xfrm>
            <a:off x="4783015" y="1466849"/>
            <a:ext cx="3892673" cy="2689226"/>
          </a:xfrm>
          <a:noFill/>
        </p:spPr>
        <p:txBody>
          <a:bodyPr lIns="72000" tIns="72000" rIns="72000" bIns="72000"/>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3" name="Slide Number Placeholder 2"/>
          <p:cNvSpPr>
            <a:spLocks noGrp="1"/>
          </p:cNvSpPr>
          <p:nvPr>
            <p:ph type="sldNum" sz="quarter" idx="12"/>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325333839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 Quote">
    <p:spTree>
      <p:nvGrpSpPr>
        <p:cNvPr id="1" name=""/>
        <p:cNvGrpSpPr/>
        <p:nvPr/>
      </p:nvGrpSpPr>
      <p:grpSpPr>
        <a:xfrm>
          <a:off x="0" y="0"/>
          <a:ext cx="0" cy="0"/>
          <a:chOff x="0" y="0"/>
          <a:chExt cx="0" cy="0"/>
        </a:xfrm>
      </p:grpSpPr>
      <p:sp>
        <p:nvSpPr>
          <p:cNvPr id="12" name="Text Placeholder 4"/>
          <p:cNvSpPr>
            <a:spLocks noGrp="1"/>
          </p:cNvSpPr>
          <p:nvPr>
            <p:ph type="body" sz="quarter" idx="15"/>
          </p:nvPr>
        </p:nvSpPr>
        <p:spPr>
          <a:xfrm>
            <a:off x="4754880" y="1466849"/>
            <a:ext cx="3920808" cy="3228975"/>
          </a:xfrm>
        </p:spPr>
        <p:txBody>
          <a:bodyPr anchor="ctr" anchorCtr="1"/>
          <a:lstStyle>
            <a:lvl1pPr marL="0" indent="0" algn="ctr">
              <a:buNone/>
              <a:defRPr>
                <a:solidFill>
                  <a:schemeClr val="accent1"/>
                </a:solidFill>
              </a:defRPr>
            </a:lvl1pPr>
            <a:lvl2pPr marL="0" indent="0" algn="ctr">
              <a:buNone/>
              <a:defRPr>
                <a:solidFill>
                  <a:schemeClr val="accent1"/>
                </a:solidFill>
              </a:defRPr>
            </a:lvl2pPr>
            <a:lvl3pPr marL="0" indent="0" algn="ctr">
              <a:buNone/>
              <a:defRPr>
                <a:solidFill>
                  <a:schemeClr val="accent1"/>
                </a:solidFill>
              </a:defRPr>
            </a:lvl3pPr>
            <a:lvl4pPr marL="0" indent="0" algn="ctr">
              <a:buNone/>
              <a:defRPr>
                <a:solidFill>
                  <a:schemeClr val="accent1"/>
                </a:solidFill>
              </a:defRPr>
            </a:lvl4pPr>
            <a:lvl5pPr marL="0" indent="0" algn="l">
              <a:buNone/>
              <a:defRPr sz="2600">
                <a:solidFill>
                  <a:schemeClr val="accent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cxnSp>
        <p:nvCxnSpPr>
          <p:cNvPr id="11" name="Straight Connector 10"/>
          <p:cNvCxnSpPr>
            <a:cxnSpLocks/>
          </p:cNvCxnSpPr>
          <p:nvPr userDrawn="1"/>
        </p:nvCxnSpPr>
        <p:spPr>
          <a:xfrm>
            <a:off x="4593047" y="1466849"/>
            <a:ext cx="15498" cy="3228976"/>
          </a:xfrm>
          <a:prstGeom prst="line">
            <a:avLst/>
          </a:prstGeom>
          <a:ln w="7620">
            <a:solidFill>
              <a:srgbClr val="4F2D7F"/>
            </a:solidFill>
          </a:ln>
          <a:effectLst/>
        </p:spPr>
        <p:style>
          <a:lnRef idx="2">
            <a:schemeClr val="accent1"/>
          </a:lnRef>
          <a:fillRef idx="0">
            <a:schemeClr val="accent1"/>
          </a:fillRef>
          <a:effectRef idx="1">
            <a:schemeClr val="accent1"/>
          </a:effectRef>
          <a:fontRef idx="minor">
            <a:schemeClr val="tx1"/>
          </a:fontRef>
        </p:style>
      </p:cxnSp>
      <p:sp>
        <p:nvSpPr>
          <p:cNvPr id="4" name="Title 3"/>
          <p:cNvSpPr>
            <a:spLocks noGrp="1"/>
          </p:cNvSpPr>
          <p:nvPr>
            <p:ph type="title"/>
          </p:nvPr>
        </p:nvSpPr>
        <p:spPr>
          <a:xfrm>
            <a:off x="471996" y="359571"/>
            <a:ext cx="8203692" cy="843754"/>
          </a:xfrm>
          <a:prstGeom prst="rect">
            <a:avLst/>
          </a:prstGeom>
        </p:spPr>
        <p:txBody>
          <a:bodyPr/>
          <a:lstStyle/>
          <a:p>
            <a:r>
              <a:rPr lang="en-US" dirty="0"/>
              <a:t>Click to edit Master title style</a:t>
            </a:r>
            <a:endParaRPr lang="en-GB" dirty="0"/>
          </a:p>
        </p:txBody>
      </p:sp>
      <p:sp>
        <p:nvSpPr>
          <p:cNvPr id="7" name="Text Placeholder 6"/>
          <p:cNvSpPr>
            <a:spLocks noGrp="1"/>
          </p:cNvSpPr>
          <p:nvPr>
            <p:ph type="body" sz="quarter" idx="16"/>
          </p:nvPr>
        </p:nvSpPr>
        <p:spPr>
          <a:xfrm>
            <a:off x="469370" y="1466849"/>
            <a:ext cx="3988330" cy="322897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3" name="Freeform 5"/>
          <p:cNvSpPr>
            <a:spLocks noEditPoints="1"/>
          </p:cNvSpPr>
          <p:nvPr userDrawn="1"/>
        </p:nvSpPr>
        <p:spPr bwMode="auto">
          <a:xfrm>
            <a:off x="6535738" y="1593850"/>
            <a:ext cx="361950" cy="268288"/>
          </a:xfrm>
          <a:custGeom>
            <a:avLst/>
            <a:gdLst>
              <a:gd name="T0" fmla="*/ 1416 w 1416"/>
              <a:gd name="T1" fmla="*/ 737 h 1055"/>
              <a:gd name="T2" fmla="*/ 1416 w 1416"/>
              <a:gd name="T3" fmla="*/ 737 h 1055"/>
              <a:gd name="T4" fmla="*/ 1104 w 1416"/>
              <a:gd name="T5" fmla="*/ 431 h 1055"/>
              <a:gd name="T6" fmla="*/ 1023 w 1416"/>
              <a:gd name="T7" fmla="*/ 452 h 1055"/>
              <a:gd name="T8" fmla="*/ 1400 w 1416"/>
              <a:gd name="T9" fmla="*/ 199 h 1055"/>
              <a:gd name="T10" fmla="*/ 1400 w 1416"/>
              <a:gd name="T11" fmla="*/ 0 h 1055"/>
              <a:gd name="T12" fmla="*/ 756 w 1416"/>
              <a:gd name="T13" fmla="*/ 652 h 1055"/>
              <a:gd name="T14" fmla="*/ 1104 w 1416"/>
              <a:gd name="T15" fmla="*/ 1055 h 1055"/>
              <a:gd name="T16" fmla="*/ 1416 w 1416"/>
              <a:gd name="T17" fmla="*/ 737 h 1055"/>
              <a:gd name="T18" fmla="*/ 659 w 1416"/>
              <a:gd name="T19" fmla="*/ 737 h 1055"/>
              <a:gd name="T20" fmla="*/ 659 w 1416"/>
              <a:gd name="T21" fmla="*/ 737 h 1055"/>
              <a:gd name="T22" fmla="*/ 348 w 1416"/>
              <a:gd name="T23" fmla="*/ 431 h 1055"/>
              <a:gd name="T24" fmla="*/ 267 w 1416"/>
              <a:gd name="T25" fmla="*/ 452 h 1055"/>
              <a:gd name="T26" fmla="*/ 643 w 1416"/>
              <a:gd name="T27" fmla="*/ 199 h 1055"/>
              <a:gd name="T28" fmla="*/ 643 w 1416"/>
              <a:gd name="T29" fmla="*/ 0 h 1055"/>
              <a:gd name="T30" fmla="*/ 0 w 1416"/>
              <a:gd name="T31" fmla="*/ 652 h 1055"/>
              <a:gd name="T32" fmla="*/ 348 w 1416"/>
              <a:gd name="T33" fmla="*/ 1055 h 1055"/>
              <a:gd name="T34" fmla="*/ 659 w 1416"/>
              <a:gd name="T35" fmla="*/ 737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6" h="1055">
                <a:moveTo>
                  <a:pt x="1416" y="737"/>
                </a:moveTo>
                <a:lnTo>
                  <a:pt x="1416" y="737"/>
                </a:lnTo>
                <a:cubicBezTo>
                  <a:pt x="1416" y="566"/>
                  <a:pt x="1295" y="431"/>
                  <a:pt x="1104" y="431"/>
                </a:cubicBezTo>
                <a:cubicBezTo>
                  <a:pt x="1072" y="431"/>
                  <a:pt x="1031" y="444"/>
                  <a:pt x="1023" y="452"/>
                </a:cubicBezTo>
                <a:cubicBezTo>
                  <a:pt x="1040" y="329"/>
                  <a:pt x="1137" y="199"/>
                  <a:pt x="1400" y="199"/>
                </a:cubicBezTo>
                <a:lnTo>
                  <a:pt x="1400" y="0"/>
                </a:lnTo>
                <a:cubicBezTo>
                  <a:pt x="991" y="3"/>
                  <a:pt x="756" y="174"/>
                  <a:pt x="756" y="652"/>
                </a:cubicBezTo>
                <a:cubicBezTo>
                  <a:pt x="756" y="892"/>
                  <a:pt x="894" y="1055"/>
                  <a:pt x="1104" y="1055"/>
                </a:cubicBezTo>
                <a:cubicBezTo>
                  <a:pt x="1278" y="1055"/>
                  <a:pt x="1416" y="913"/>
                  <a:pt x="1416" y="737"/>
                </a:cubicBezTo>
                <a:close/>
                <a:moveTo>
                  <a:pt x="659" y="737"/>
                </a:moveTo>
                <a:lnTo>
                  <a:pt x="659" y="737"/>
                </a:lnTo>
                <a:cubicBezTo>
                  <a:pt x="659" y="566"/>
                  <a:pt x="538" y="431"/>
                  <a:pt x="348" y="431"/>
                </a:cubicBezTo>
                <a:cubicBezTo>
                  <a:pt x="315" y="431"/>
                  <a:pt x="275" y="444"/>
                  <a:pt x="267" y="452"/>
                </a:cubicBezTo>
                <a:cubicBezTo>
                  <a:pt x="283" y="329"/>
                  <a:pt x="380" y="199"/>
                  <a:pt x="643" y="199"/>
                </a:cubicBezTo>
                <a:lnTo>
                  <a:pt x="643" y="0"/>
                </a:lnTo>
                <a:cubicBezTo>
                  <a:pt x="234" y="3"/>
                  <a:pt x="0" y="174"/>
                  <a:pt x="0" y="652"/>
                </a:cubicBezTo>
                <a:cubicBezTo>
                  <a:pt x="0" y="892"/>
                  <a:pt x="137" y="1055"/>
                  <a:pt x="348" y="1055"/>
                </a:cubicBezTo>
                <a:cubicBezTo>
                  <a:pt x="522" y="1055"/>
                  <a:pt x="659" y="913"/>
                  <a:pt x="659" y="73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5" name="Freeform 9"/>
          <p:cNvSpPr>
            <a:spLocks noEditPoints="1"/>
          </p:cNvSpPr>
          <p:nvPr userDrawn="1"/>
        </p:nvSpPr>
        <p:spPr bwMode="auto">
          <a:xfrm>
            <a:off x="6535738" y="4140200"/>
            <a:ext cx="361950" cy="269875"/>
          </a:xfrm>
          <a:custGeom>
            <a:avLst/>
            <a:gdLst>
              <a:gd name="T0" fmla="*/ 0 w 1416"/>
              <a:gd name="T1" fmla="*/ 317 h 1056"/>
              <a:gd name="T2" fmla="*/ 0 w 1416"/>
              <a:gd name="T3" fmla="*/ 317 h 1056"/>
              <a:gd name="T4" fmla="*/ 311 w 1416"/>
              <a:gd name="T5" fmla="*/ 623 h 1056"/>
              <a:gd name="T6" fmla="*/ 392 w 1416"/>
              <a:gd name="T7" fmla="*/ 603 h 1056"/>
              <a:gd name="T8" fmla="*/ 16 w 1416"/>
              <a:gd name="T9" fmla="*/ 856 h 1056"/>
              <a:gd name="T10" fmla="*/ 16 w 1416"/>
              <a:gd name="T11" fmla="*/ 1056 h 1056"/>
              <a:gd name="T12" fmla="*/ 659 w 1416"/>
              <a:gd name="T13" fmla="*/ 403 h 1056"/>
              <a:gd name="T14" fmla="*/ 311 w 1416"/>
              <a:gd name="T15" fmla="*/ 0 h 1056"/>
              <a:gd name="T16" fmla="*/ 0 w 1416"/>
              <a:gd name="T17" fmla="*/ 317 h 1056"/>
              <a:gd name="T18" fmla="*/ 756 w 1416"/>
              <a:gd name="T19" fmla="*/ 317 h 1056"/>
              <a:gd name="T20" fmla="*/ 756 w 1416"/>
              <a:gd name="T21" fmla="*/ 317 h 1056"/>
              <a:gd name="T22" fmla="*/ 1068 w 1416"/>
              <a:gd name="T23" fmla="*/ 623 h 1056"/>
              <a:gd name="T24" fmla="*/ 1149 w 1416"/>
              <a:gd name="T25" fmla="*/ 603 h 1056"/>
              <a:gd name="T26" fmla="*/ 772 w 1416"/>
              <a:gd name="T27" fmla="*/ 856 h 1056"/>
              <a:gd name="T28" fmla="*/ 772 w 1416"/>
              <a:gd name="T29" fmla="*/ 1056 h 1056"/>
              <a:gd name="T30" fmla="*/ 1416 w 1416"/>
              <a:gd name="T31" fmla="*/ 403 h 1056"/>
              <a:gd name="T32" fmla="*/ 1068 w 1416"/>
              <a:gd name="T33" fmla="*/ 0 h 1056"/>
              <a:gd name="T34" fmla="*/ 756 w 1416"/>
              <a:gd name="T35" fmla="*/ 317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6" h="1056">
                <a:moveTo>
                  <a:pt x="0" y="317"/>
                </a:moveTo>
                <a:lnTo>
                  <a:pt x="0" y="317"/>
                </a:lnTo>
                <a:cubicBezTo>
                  <a:pt x="0" y="488"/>
                  <a:pt x="121" y="623"/>
                  <a:pt x="311" y="623"/>
                </a:cubicBezTo>
                <a:cubicBezTo>
                  <a:pt x="343" y="623"/>
                  <a:pt x="384" y="611"/>
                  <a:pt x="392" y="603"/>
                </a:cubicBezTo>
                <a:cubicBezTo>
                  <a:pt x="376" y="725"/>
                  <a:pt x="279" y="856"/>
                  <a:pt x="16" y="856"/>
                </a:cubicBezTo>
                <a:lnTo>
                  <a:pt x="16" y="1056"/>
                </a:lnTo>
                <a:cubicBezTo>
                  <a:pt x="424" y="1051"/>
                  <a:pt x="659" y="880"/>
                  <a:pt x="659" y="403"/>
                </a:cubicBezTo>
                <a:cubicBezTo>
                  <a:pt x="659" y="162"/>
                  <a:pt x="522" y="0"/>
                  <a:pt x="311" y="0"/>
                </a:cubicBezTo>
                <a:cubicBezTo>
                  <a:pt x="137" y="0"/>
                  <a:pt x="0" y="142"/>
                  <a:pt x="0" y="317"/>
                </a:cubicBezTo>
                <a:close/>
                <a:moveTo>
                  <a:pt x="756" y="317"/>
                </a:moveTo>
                <a:lnTo>
                  <a:pt x="756" y="317"/>
                </a:lnTo>
                <a:cubicBezTo>
                  <a:pt x="756" y="488"/>
                  <a:pt x="878" y="623"/>
                  <a:pt x="1068" y="623"/>
                </a:cubicBezTo>
                <a:cubicBezTo>
                  <a:pt x="1100" y="623"/>
                  <a:pt x="1141" y="611"/>
                  <a:pt x="1149" y="603"/>
                </a:cubicBezTo>
                <a:cubicBezTo>
                  <a:pt x="1133" y="725"/>
                  <a:pt x="1036" y="856"/>
                  <a:pt x="772" y="856"/>
                </a:cubicBezTo>
                <a:lnTo>
                  <a:pt x="772" y="1056"/>
                </a:lnTo>
                <a:cubicBezTo>
                  <a:pt x="1181" y="1051"/>
                  <a:pt x="1416" y="880"/>
                  <a:pt x="1416" y="403"/>
                </a:cubicBezTo>
                <a:cubicBezTo>
                  <a:pt x="1416" y="162"/>
                  <a:pt x="1278" y="0"/>
                  <a:pt x="1068" y="0"/>
                </a:cubicBezTo>
                <a:cubicBezTo>
                  <a:pt x="894" y="0"/>
                  <a:pt x="756" y="142"/>
                  <a:pt x="756" y="31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3" name="Slide Number Placeholder 2"/>
          <p:cNvSpPr>
            <a:spLocks noGrp="1"/>
          </p:cNvSpPr>
          <p:nvPr>
            <p:ph type="sldNum" sz="quarter" idx="17"/>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72029010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2 columns green">
    <p:spTree>
      <p:nvGrpSpPr>
        <p:cNvPr id="1" name=""/>
        <p:cNvGrpSpPr/>
        <p:nvPr/>
      </p:nvGrpSpPr>
      <p:grpSpPr>
        <a:xfrm>
          <a:off x="0" y="0"/>
          <a:ext cx="0" cy="0"/>
          <a:chOff x="0" y="0"/>
          <a:chExt cx="0" cy="0"/>
        </a:xfrm>
      </p:grpSpPr>
      <p:sp>
        <p:nvSpPr>
          <p:cNvPr id="2" name="Title 1"/>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8" name="Rectangle 7"/>
          <p:cNvSpPr/>
          <p:nvPr userDrawn="1"/>
        </p:nvSpPr>
        <p:spPr>
          <a:xfrm>
            <a:off x="4500564" y="1466849"/>
            <a:ext cx="4175124" cy="2699999"/>
          </a:xfrm>
          <a:prstGeom prst="rect">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1" name="Oval 10"/>
          <p:cNvSpPr/>
          <p:nvPr userDrawn="1"/>
        </p:nvSpPr>
        <p:spPr>
          <a:xfrm>
            <a:off x="4279106" y="2595393"/>
            <a:ext cx="442913" cy="442913"/>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3" name="Text Placeholder 2"/>
          <p:cNvSpPr>
            <a:spLocks noGrp="1"/>
          </p:cNvSpPr>
          <p:nvPr>
            <p:ph type="body" sz="quarter" idx="10"/>
          </p:nvPr>
        </p:nvSpPr>
        <p:spPr>
          <a:xfrm>
            <a:off x="468313" y="1466849"/>
            <a:ext cx="4032250" cy="2700000"/>
          </a:xfrm>
          <a:solidFill>
            <a:schemeClr val="accent5"/>
          </a:solidFill>
        </p:spPr>
        <p:txBody>
          <a:bodyPr lIns="72000" tIns="72000" rIns="180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4" name="Text Placeholder 2"/>
          <p:cNvSpPr>
            <a:spLocks noGrp="1"/>
          </p:cNvSpPr>
          <p:nvPr>
            <p:ph type="body" sz="quarter" idx="11"/>
          </p:nvPr>
        </p:nvSpPr>
        <p:spPr>
          <a:xfrm>
            <a:off x="4783015" y="1466849"/>
            <a:ext cx="3892673" cy="2689226"/>
          </a:xfrm>
          <a:noFill/>
        </p:spPr>
        <p:txBody>
          <a:bodyPr lIns="72000" tIns="72000" rIns="72000" bIns="72000"/>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Slide Number Placeholder 3"/>
          <p:cNvSpPr>
            <a:spLocks noGrp="1"/>
          </p:cNvSpPr>
          <p:nvPr>
            <p:ph type="sldNum" sz="quarter" idx="12"/>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3193589340"/>
      </p:ext>
    </p:extLst>
  </p:cSld>
  <p:clrMapOvr>
    <a:masterClrMapping/>
  </p:clrMapOvr>
  <p:extLst>
    <p:ext uri="{DCECCB84-F9BA-43D5-87BE-67443E8EF086}">
      <p15:sldGuideLst xmlns:p15="http://schemas.microsoft.com/office/powerpoint/2012/main"/>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wo columns orange">
    <p:spTree>
      <p:nvGrpSpPr>
        <p:cNvPr id="1" name=""/>
        <p:cNvGrpSpPr/>
        <p:nvPr/>
      </p:nvGrpSpPr>
      <p:grpSpPr>
        <a:xfrm>
          <a:off x="0" y="0"/>
          <a:ext cx="0" cy="0"/>
          <a:chOff x="0" y="0"/>
          <a:chExt cx="0" cy="0"/>
        </a:xfrm>
      </p:grpSpPr>
      <p:sp>
        <p:nvSpPr>
          <p:cNvPr id="2" name="Title 1"/>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8" name="Rectangle 7"/>
          <p:cNvSpPr/>
          <p:nvPr userDrawn="1"/>
        </p:nvSpPr>
        <p:spPr>
          <a:xfrm>
            <a:off x="4500564" y="1466849"/>
            <a:ext cx="4175124" cy="2699999"/>
          </a:xfrm>
          <a:prstGeom prst="rect">
            <a:avLst/>
          </a:prstGeom>
          <a:solidFill>
            <a:schemeClr val="accent4">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1" name="Oval 10"/>
          <p:cNvSpPr/>
          <p:nvPr userDrawn="1"/>
        </p:nvSpPr>
        <p:spPr>
          <a:xfrm>
            <a:off x="4279106" y="2595393"/>
            <a:ext cx="442913" cy="442913"/>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3" name="Text Placeholder 2"/>
          <p:cNvSpPr>
            <a:spLocks noGrp="1"/>
          </p:cNvSpPr>
          <p:nvPr>
            <p:ph type="body" sz="quarter" idx="10"/>
          </p:nvPr>
        </p:nvSpPr>
        <p:spPr>
          <a:xfrm>
            <a:off x="468313" y="1466849"/>
            <a:ext cx="4032250" cy="2700000"/>
          </a:xfrm>
          <a:solidFill>
            <a:schemeClr val="accent4"/>
          </a:solidFill>
        </p:spPr>
        <p:txBody>
          <a:bodyPr lIns="72000" tIns="72000" rIns="180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4" name="Text Placeholder 2"/>
          <p:cNvSpPr>
            <a:spLocks noGrp="1"/>
          </p:cNvSpPr>
          <p:nvPr>
            <p:ph type="body" sz="quarter" idx="11"/>
          </p:nvPr>
        </p:nvSpPr>
        <p:spPr>
          <a:xfrm>
            <a:off x="4783015" y="1466849"/>
            <a:ext cx="3892673" cy="2689226"/>
          </a:xfrm>
          <a:noFill/>
        </p:spPr>
        <p:txBody>
          <a:bodyPr lIns="72000" tIns="72000" rIns="72000" bIns="72000"/>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Slide Number Placeholder 3"/>
          <p:cNvSpPr>
            <a:spLocks noGrp="1"/>
          </p:cNvSpPr>
          <p:nvPr>
            <p:ph type="sldNum" sz="quarter" idx="12"/>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1794250102"/>
      </p:ext>
    </p:extLst>
  </p:cSld>
  <p:clrMapOvr>
    <a:masterClrMapping/>
  </p:clrMapOvr>
  <p:extLst>
    <p:ext uri="{DCECCB84-F9BA-43D5-87BE-67443E8EF086}">
      <p15:sldGuideLst xmlns:p15="http://schemas.microsoft.com/office/powerpoint/2012/main"/>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wo columns red">
    <p:spTree>
      <p:nvGrpSpPr>
        <p:cNvPr id="1" name=""/>
        <p:cNvGrpSpPr/>
        <p:nvPr/>
      </p:nvGrpSpPr>
      <p:grpSpPr>
        <a:xfrm>
          <a:off x="0" y="0"/>
          <a:ext cx="0" cy="0"/>
          <a:chOff x="0" y="0"/>
          <a:chExt cx="0" cy="0"/>
        </a:xfrm>
      </p:grpSpPr>
      <p:sp>
        <p:nvSpPr>
          <p:cNvPr id="2" name="Title 1"/>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8" name="Rectangle 7"/>
          <p:cNvSpPr/>
          <p:nvPr userDrawn="1"/>
        </p:nvSpPr>
        <p:spPr>
          <a:xfrm>
            <a:off x="4500564" y="1466849"/>
            <a:ext cx="4175124" cy="2699999"/>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1" name="Oval 10"/>
          <p:cNvSpPr/>
          <p:nvPr userDrawn="1"/>
        </p:nvSpPr>
        <p:spPr>
          <a:xfrm>
            <a:off x="4279106" y="2595393"/>
            <a:ext cx="442913" cy="442913"/>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3" name="Text Placeholder 2"/>
          <p:cNvSpPr>
            <a:spLocks noGrp="1"/>
          </p:cNvSpPr>
          <p:nvPr>
            <p:ph type="body" sz="quarter" idx="10"/>
          </p:nvPr>
        </p:nvSpPr>
        <p:spPr>
          <a:xfrm>
            <a:off x="468313" y="1466849"/>
            <a:ext cx="4032250" cy="2700000"/>
          </a:xfrm>
          <a:solidFill>
            <a:schemeClr val="accent6"/>
          </a:solidFill>
        </p:spPr>
        <p:txBody>
          <a:bodyPr lIns="72000" tIns="72000" rIns="180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4" name="Text Placeholder 2"/>
          <p:cNvSpPr>
            <a:spLocks noGrp="1"/>
          </p:cNvSpPr>
          <p:nvPr>
            <p:ph type="body" sz="quarter" idx="11"/>
          </p:nvPr>
        </p:nvSpPr>
        <p:spPr>
          <a:xfrm>
            <a:off x="4783015" y="1466849"/>
            <a:ext cx="3892673" cy="2689226"/>
          </a:xfrm>
          <a:noFill/>
        </p:spPr>
        <p:txBody>
          <a:bodyPr lIns="72000" tIns="72000" rIns="72000" bIns="72000"/>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Slide Number Placeholder 3"/>
          <p:cNvSpPr>
            <a:spLocks noGrp="1"/>
          </p:cNvSpPr>
          <p:nvPr>
            <p:ph type="sldNum" sz="quarter" idx="12"/>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1766291496"/>
      </p:ext>
    </p:extLst>
  </p:cSld>
  <p:clrMapOvr>
    <a:masterClrMapping/>
  </p:clrMapOvr>
  <p:extLst>
    <p:ext uri="{DCECCB84-F9BA-43D5-87BE-67443E8EF086}">
      <p15:sldGuideLst xmlns:p15="http://schemas.microsoft.com/office/powerpoint/2012/main"/>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wo columns grey">
    <p:spTree>
      <p:nvGrpSpPr>
        <p:cNvPr id="1" name=""/>
        <p:cNvGrpSpPr/>
        <p:nvPr/>
      </p:nvGrpSpPr>
      <p:grpSpPr>
        <a:xfrm>
          <a:off x="0" y="0"/>
          <a:ext cx="0" cy="0"/>
          <a:chOff x="0" y="0"/>
          <a:chExt cx="0" cy="0"/>
        </a:xfrm>
      </p:grpSpPr>
      <p:sp>
        <p:nvSpPr>
          <p:cNvPr id="2" name="Title 1"/>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8" name="Rectangle 7"/>
          <p:cNvSpPr/>
          <p:nvPr userDrawn="1"/>
        </p:nvSpPr>
        <p:spPr>
          <a:xfrm>
            <a:off x="4500564" y="1466849"/>
            <a:ext cx="4175124" cy="2699999"/>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1" name="Oval 10"/>
          <p:cNvSpPr/>
          <p:nvPr userDrawn="1"/>
        </p:nvSpPr>
        <p:spPr>
          <a:xfrm>
            <a:off x="4279106" y="2595393"/>
            <a:ext cx="442913" cy="442913"/>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3" name="Text Placeholder 2"/>
          <p:cNvSpPr>
            <a:spLocks noGrp="1"/>
          </p:cNvSpPr>
          <p:nvPr>
            <p:ph type="body" sz="quarter" idx="10"/>
          </p:nvPr>
        </p:nvSpPr>
        <p:spPr>
          <a:xfrm>
            <a:off x="468313" y="1466849"/>
            <a:ext cx="4032250" cy="2700000"/>
          </a:xfrm>
          <a:solidFill>
            <a:schemeClr val="accent2"/>
          </a:solidFill>
        </p:spPr>
        <p:txBody>
          <a:bodyPr lIns="72000" tIns="72000" rIns="180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4" name="Text Placeholder 2"/>
          <p:cNvSpPr>
            <a:spLocks noGrp="1"/>
          </p:cNvSpPr>
          <p:nvPr>
            <p:ph type="body" sz="quarter" idx="11"/>
          </p:nvPr>
        </p:nvSpPr>
        <p:spPr>
          <a:xfrm>
            <a:off x="4783015" y="1466849"/>
            <a:ext cx="3892673" cy="2689226"/>
          </a:xfrm>
          <a:noFill/>
        </p:spPr>
        <p:txBody>
          <a:bodyPr lIns="72000" tIns="72000" rIns="72000" bIns="72000"/>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Slide Number Placeholder 3"/>
          <p:cNvSpPr>
            <a:spLocks noGrp="1"/>
          </p:cNvSpPr>
          <p:nvPr>
            <p:ph type="sldNum" sz="quarter" idx="12"/>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4179370054"/>
      </p:ext>
    </p:extLst>
  </p:cSld>
  <p:clrMapOvr>
    <a:masterClrMapping/>
  </p:clrMapOvr>
  <p:extLst>
    <p:ext uri="{DCECCB84-F9BA-43D5-87BE-67443E8EF086}">
      <p15:sldGuideLst xmlns:p15="http://schemas.microsoft.com/office/powerpoint/2012/main"/>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2_Two columns grey">
    <p:spTree>
      <p:nvGrpSpPr>
        <p:cNvPr id="1" name=""/>
        <p:cNvGrpSpPr/>
        <p:nvPr/>
      </p:nvGrpSpPr>
      <p:grpSpPr>
        <a:xfrm>
          <a:off x="0" y="0"/>
          <a:ext cx="0" cy="0"/>
          <a:chOff x="0" y="0"/>
          <a:chExt cx="0" cy="0"/>
        </a:xfrm>
      </p:grpSpPr>
      <p:sp>
        <p:nvSpPr>
          <p:cNvPr id="4" name="Title 3"/>
          <p:cNvSpPr>
            <a:spLocks noGrp="1"/>
          </p:cNvSpPr>
          <p:nvPr>
            <p:ph type="title"/>
          </p:nvPr>
        </p:nvSpPr>
        <p:spPr>
          <a:xfrm>
            <a:off x="471996" y="359571"/>
            <a:ext cx="8203692" cy="843754"/>
          </a:xfrm>
          <a:prstGeom prst="rect">
            <a:avLst/>
          </a:prstGeom>
        </p:spPr>
        <p:txBody>
          <a:bodyPr/>
          <a:lstStyle/>
          <a:p>
            <a:r>
              <a:rPr lang="en-US"/>
              <a:t>Click to edit Master title style</a:t>
            </a:r>
            <a:endParaRPr lang="en-GB"/>
          </a:p>
        </p:txBody>
      </p:sp>
      <p:sp>
        <p:nvSpPr>
          <p:cNvPr id="6" name="Text Placeholder 5"/>
          <p:cNvSpPr>
            <a:spLocks noGrp="1"/>
          </p:cNvSpPr>
          <p:nvPr>
            <p:ph type="body" sz="quarter" idx="10"/>
          </p:nvPr>
        </p:nvSpPr>
        <p:spPr>
          <a:xfrm>
            <a:off x="469370" y="1466849"/>
            <a:ext cx="8206318" cy="3228976"/>
          </a:xfrm>
          <a:solidFill>
            <a:schemeClr val="accent1"/>
          </a:solidFill>
        </p:spPr>
        <p:txBody>
          <a:bodyPr lIns="72000" tIns="72000" rIns="72000" bIns="72000"/>
          <a:lstStyle>
            <a:lvl1pPr>
              <a:buClr>
                <a:schemeClr val="bg1"/>
              </a:buCl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3" name="Slide Number Placeholder 2"/>
          <p:cNvSpPr>
            <a:spLocks noGrp="1"/>
          </p:cNvSpPr>
          <p:nvPr>
            <p:ph type="sldNum" sz="quarter" idx="11"/>
          </p:nvPr>
        </p:nvSpPr>
        <p:spPr/>
        <p:txBody>
          <a:bodyPr/>
          <a:lstStyle/>
          <a:p>
            <a:fld id="{8917037F-13F4-43B6-99FF-D710FE0C4777}" type="slidenum">
              <a:rPr lang="en-GB" smtClean="0"/>
              <a:pPr/>
              <a:t>‹#›</a:t>
            </a:fld>
            <a:endParaRPr lang="en-GB" dirty="0"/>
          </a:p>
        </p:txBody>
      </p:sp>
    </p:spTree>
    <p:extLst>
      <p:ext uri="{BB962C8B-B14F-4D97-AF65-F5344CB8AC3E}">
        <p14:creationId xmlns:p14="http://schemas.microsoft.com/office/powerpoint/2010/main" val="1424687547"/>
      </p:ext>
    </p:extLst>
  </p:cSld>
  <p:clrMapOvr>
    <a:masterClrMapping/>
  </p:clrMapOvr>
  <p:extLst>
    <p:ext uri="{DCECCB84-F9BA-43D5-87BE-67443E8EF086}">
      <p15:sldGuideLst xmlns:p15="http://schemas.microsoft.com/office/powerpoint/2012/main"/>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Footage">
    <p:spTree>
      <p:nvGrpSpPr>
        <p:cNvPr id="1" name=""/>
        <p:cNvGrpSpPr/>
        <p:nvPr/>
      </p:nvGrpSpPr>
      <p:grpSpPr>
        <a:xfrm>
          <a:off x="0" y="0"/>
          <a:ext cx="0" cy="0"/>
          <a:chOff x="0" y="0"/>
          <a:chExt cx="0" cy="0"/>
        </a:xfrm>
      </p:grpSpPr>
      <p:sp>
        <p:nvSpPr>
          <p:cNvPr id="5" name="Media Placeholder 8"/>
          <p:cNvSpPr>
            <a:spLocks noGrp="1"/>
          </p:cNvSpPr>
          <p:nvPr>
            <p:ph type="media" sz="quarter" idx="12" hasCustomPrompt="1"/>
          </p:nvPr>
        </p:nvSpPr>
        <p:spPr>
          <a:xfrm>
            <a:off x="0" y="0"/>
            <a:ext cx="9143999" cy="5143500"/>
          </a:xfrm>
          <a:prstGeom prst="rect">
            <a:avLst/>
          </a:prstGeom>
          <a:noFill/>
        </p:spPr>
        <p:txBody>
          <a:bodyPr vert="horz" lIns="0" tIns="0" rIns="0" bIns="0" anchor="ctr" anchorCtr="1"/>
          <a:lstStyle>
            <a:lvl1pPr marL="0" indent="0">
              <a:buNone/>
              <a:defRPr sz="1300">
                <a:solidFill>
                  <a:schemeClr val="accent3"/>
                </a:solidFill>
              </a:defRPr>
            </a:lvl1pPr>
          </a:lstStyle>
          <a:p>
            <a:r>
              <a:rPr lang="en-US" dirty="0"/>
              <a:t>Click icon to insert footage</a:t>
            </a:r>
          </a:p>
        </p:txBody>
      </p:sp>
    </p:spTree>
    <p:extLst>
      <p:ext uri="{BB962C8B-B14F-4D97-AF65-F5344CB8AC3E}">
        <p14:creationId xmlns:p14="http://schemas.microsoft.com/office/powerpoint/2010/main" val="272334947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userDrawn="1">
  <p:cSld name="Divider - 2 Purpl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cxnSp>
        <p:nvCxnSpPr>
          <p:cNvPr id="5" name="Straight Connector 4"/>
          <p:cNvCxnSpPr/>
          <p:nvPr userDrawn="1"/>
        </p:nvCxnSpPr>
        <p:spPr>
          <a:xfrm>
            <a:off x="469371" y="4887834"/>
            <a:ext cx="2626255" cy="0"/>
          </a:xfrm>
          <a:prstGeom prst="line">
            <a:avLst/>
          </a:prstGeom>
          <a:ln w="19050" cap="rnd">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7" name="Title 13"/>
          <p:cNvSpPr>
            <a:spLocks noGrp="1"/>
          </p:cNvSpPr>
          <p:nvPr>
            <p:ph type="title" hasCustomPrompt="1"/>
          </p:nvPr>
        </p:nvSpPr>
        <p:spPr>
          <a:xfrm>
            <a:off x="468313" y="2619375"/>
            <a:ext cx="8207372" cy="1569556"/>
          </a:xfrm>
          <a:prstGeom prst="rect">
            <a:avLst/>
          </a:prstGeom>
        </p:spPr>
        <p:txBody>
          <a:bodyPr vert="horz" lIns="0" rIns="0"/>
          <a:lstStyle>
            <a:lvl1pPr algn="l" rtl="0">
              <a:lnSpc>
                <a:spcPts val="2550"/>
              </a:lnSpc>
              <a:defRPr sz="3000" b="1">
                <a:solidFill>
                  <a:srgbClr val="FFFFFF"/>
                </a:solidFill>
                <a:latin typeface="+mn-lt"/>
              </a:defRPr>
            </a:lvl1pPr>
          </a:lstStyle>
          <a:p>
            <a:pPr rtl="0">
              <a:lnSpc>
                <a:spcPts val="3400"/>
              </a:lnSpc>
            </a:pPr>
            <a:r>
              <a:rPr lang="en-US" dirty="0"/>
              <a:t>Click here to add title</a:t>
            </a:r>
            <a:br>
              <a:rPr lang="en-US" dirty="0"/>
            </a:br>
            <a:r>
              <a:rPr lang="en-US" dirty="0"/>
              <a:t>on two decks</a:t>
            </a:r>
          </a:p>
        </p:txBody>
      </p:sp>
      <p:sp>
        <p:nvSpPr>
          <p:cNvPr id="8" name="Text Placeholder 3"/>
          <p:cNvSpPr>
            <a:spLocks noGrp="1"/>
          </p:cNvSpPr>
          <p:nvPr>
            <p:ph type="body" sz="quarter" idx="13" hasCustomPrompt="1"/>
          </p:nvPr>
        </p:nvSpPr>
        <p:spPr>
          <a:xfrm>
            <a:off x="468313" y="1732635"/>
            <a:ext cx="8207375" cy="639445"/>
          </a:xfrm>
          <a:prstGeom prst="rect">
            <a:avLst/>
          </a:prstGeom>
        </p:spPr>
        <p:txBody>
          <a:bodyPr vert="horz" lIns="0" tIns="0" rIns="0" bIns="0" anchor="b" anchorCtr="0"/>
          <a:lstStyle>
            <a:lvl1pPr marL="0" indent="0">
              <a:lnSpc>
                <a:spcPts val="4000"/>
              </a:lnSpc>
              <a:spcBef>
                <a:spcPts val="0"/>
              </a:spcBef>
              <a:buNone/>
              <a:defRPr sz="3600" b="1">
                <a:solidFill>
                  <a:schemeClr val="bg1"/>
                </a:solidFill>
              </a:defRPr>
            </a:lvl1pPr>
            <a:lvl2pPr marL="457189" indent="0">
              <a:buNone/>
              <a:defRPr/>
            </a:lvl2pPr>
            <a:lvl3pPr marL="914378" indent="0">
              <a:buNone/>
              <a:defRPr/>
            </a:lvl3pPr>
            <a:lvl4pPr marL="1371566" indent="0">
              <a:buNone/>
              <a:defRPr/>
            </a:lvl4pPr>
            <a:lvl5pPr marL="1828754" indent="0">
              <a:buNone/>
              <a:defRPr/>
            </a:lvl5pPr>
          </a:lstStyle>
          <a:p>
            <a:pPr lvl="0"/>
            <a:r>
              <a:rPr lang="en-US" dirty="0"/>
              <a:t>Click to edit Master title style</a:t>
            </a:r>
          </a:p>
        </p:txBody>
      </p:sp>
    </p:spTree>
    <p:extLst>
      <p:ext uri="{BB962C8B-B14F-4D97-AF65-F5344CB8AC3E}">
        <p14:creationId xmlns:p14="http://schemas.microsoft.com/office/powerpoint/2010/main" val="4183568849"/>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userDrawn="1">
  <p:cSld name="1_Title and Curved Photo">
    <p:spTree>
      <p:nvGrpSpPr>
        <p:cNvPr id="1" name=""/>
        <p:cNvGrpSpPr/>
        <p:nvPr/>
      </p:nvGrpSpPr>
      <p:grpSpPr>
        <a:xfrm>
          <a:off x="0" y="0"/>
          <a:ext cx="0" cy="0"/>
          <a:chOff x="0" y="0"/>
          <a:chExt cx="0" cy="0"/>
        </a:xfrm>
      </p:grpSpPr>
      <p:pic>
        <p:nvPicPr>
          <p:cNvPr id="13" name="GTLogoNoTag" hidden="1">
            <a:extLst>
              <a:ext uri="{FF2B5EF4-FFF2-40B4-BE49-F238E27FC236}">
                <a16:creationId xmlns:a16="http://schemas.microsoft.com/office/drawing/2014/main" id="{0DEFB368-B217-4A16-9BFE-6CA85D72D845}"/>
              </a:ext>
            </a:extLst>
          </p:cNvPr>
          <p:cNvPicPr>
            <a:picLocks noChangeAspect="1"/>
          </p:cNvPicPr>
          <p:nvPr userDrawn="1"/>
        </p:nvPicPr>
        <p:blipFill>
          <a:blip r:embed="rId2"/>
          <a:stretch>
            <a:fillRect/>
          </a:stretch>
        </p:blipFill>
        <p:spPr>
          <a:xfrm>
            <a:off x="449367" y="426050"/>
            <a:ext cx="1961941" cy="638130"/>
          </a:xfrm>
          <a:prstGeom prst="rect">
            <a:avLst/>
          </a:prstGeom>
        </p:spPr>
      </p:pic>
    </p:spTree>
    <p:extLst>
      <p:ext uri="{BB962C8B-B14F-4D97-AF65-F5344CB8AC3E}">
        <p14:creationId xmlns:p14="http://schemas.microsoft.com/office/powerpoint/2010/main" val="3562956861"/>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type="obj">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 y="0"/>
            <a:ext cx="9143999" cy="5143498"/>
          </a:xfrm>
          <a:prstGeom prst="rect">
            <a:avLst/>
          </a:prstGeom>
          <a:blipFill>
            <a:blip r:embed="rId2" cstate="print"/>
            <a:stretch>
              <a:fillRect/>
            </a:stretch>
          </a:blipFill>
        </p:spPr>
        <p:txBody>
          <a:bodyPr wrap="square" lIns="0" tIns="0" rIns="0" bIns="0" rtlCol="0"/>
          <a:lstStyle/>
          <a:p>
            <a:endParaRPr sz="1350"/>
          </a:p>
        </p:txBody>
      </p:sp>
      <p:sp>
        <p:nvSpPr>
          <p:cNvPr id="2" name="Holder 2"/>
          <p:cNvSpPr>
            <a:spLocks noGrp="1"/>
          </p:cNvSpPr>
          <p:nvPr>
            <p:ph type="title"/>
          </p:nvPr>
        </p:nvSpPr>
        <p:spPr/>
        <p:txBody>
          <a:bodyPr lIns="0" tIns="0" rIns="0" bIns="0"/>
          <a:lstStyle>
            <a:lvl1pPr>
              <a:defRPr sz="2100" b="1" i="0">
                <a:solidFill>
                  <a:srgbClr val="4F2C7E"/>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450" b="0" i="0">
                <a:solidFill>
                  <a:schemeClr val="tx1"/>
                </a:solidFill>
                <a:latin typeface="Arial"/>
                <a:cs typeface="Arial"/>
              </a:defRPr>
            </a:lvl1pPr>
          </a:lstStyle>
          <a:p>
            <a:pPr marL="9525">
              <a:spcBef>
                <a:spcPts val="30"/>
              </a:spcBef>
            </a:pPr>
            <a:endParaRPr lang="en-US"/>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5" name="Holder 5"/>
          <p:cNvSpPr>
            <a:spLocks noGrp="1"/>
          </p:cNvSpPr>
          <p:nvPr>
            <p:ph type="sldNum" sz="quarter" idx="7"/>
          </p:nvPr>
        </p:nvSpPr>
        <p:spPr/>
        <p:txBody>
          <a:bodyPr lIns="0" tIns="0" rIns="0" bIns="0"/>
          <a:lstStyle>
            <a:lvl1pPr>
              <a:defRPr sz="450" b="1" i="0">
                <a:solidFill>
                  <a:schemeClr val="tx1"/>
                </a:solidFill>
                <a:latin typeface="Arial"/>
                <a:cs typeface="Arial"/>
              </a:defRPr>
            </a:lvl1pPr>
          </a:lstStyle>
          <a:p>
            <a:pPr marL="28575">
              <a:spcBef>
                <a:spcPts val="30"/>
              </a:spcBef>
            </a:pPr>
            <a:fld id="{81D60167-4931-47E6-BA6A-407CBD079E47}" type="slidenum">
              <a:rPr lang="en-IN" spc="-4" smtClean="0"/>
              <a:pPr marL="28575">
                <a:spcBef>
                  <a:spcPts val="30"/>
                </a:spcBef>
              </a:pPr>
              <a:t>‹#›</a:t>
            </a:fld>
            <a:endParaRPr lang="en-IN" spc="-4"/>
          </a:p>
        </p:txBody>
      </p:sp>
    </p:spTree>
    <p:extLst>
      <p:ext uri="{BB962C8B-B14F-4D97-AF65-F5344CB8AC3E}">
        <p14:creationId xmlns:p14="http://schemas.microsoft.com/office/powerpoint/2010/main" val="359451036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userDrawn="1">
  <p:cSld name="3_Title + Bullet lis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468315" y="4895865"/>
            <a:ext cx="166756" cy="207229"/>
          </a:xfrm>
        </p:spPr>
        <p:txBody>
          <a:bodyPr/>
          <a:lstStyle/>
          <a:p>
            <a:pPr defTabSz="685766">
              <a:defRPr/>
            </a:pPr>
            <a:fld id="{2B8EE54B-3F47-064B-A553-EA9C9EAD2777}" type="slidenum">
              <a:rPr lang="en-GB" sz="700" smtClean="0">
                <a:solidFill>
                  <a:prstClr val="black"/>
                </a:solidFill>
              </a:rPr>
              <a:pPr defTabSz="685766">
                <a:defRPr/>
              </a:pPr>
              <a:t>‹#›</a:t>
            </a:fld>
            <a:endParaRPr lang="en-GB" sz="700" dirty="0">
              <a:solidFill>
                <a:prstClr val="black"/>
              </a:solidFill>
            </a:endParaRPr>
          </a:p>
        </p:txBody>
      </p:sp>
      <p:sp>
        <p:nvSpPr>
          <p:cNvPr id="8" name="Text Placeholder 5"/>
          <p:cNvSpPr>
            <a:spLocks noGrp="1"/>
          </p:cNvSpPr>
          <p:nvPr>
            <p:ph type="body" sz="quarter" idx="11" hasCustomPrompt="1"/>
          </p:nvPr>
        </p:nvSpPr>
        <p:spPr>
          <a:xfrm>
            <a:off x="468316" y="1400755"/>
            <a:ext cx="8207375" cy="3295070"/>
          </a:xfrm>
          <a:prstGeom prst="rect">
            <a:avLst/>
          </a:prstGeom>
        </p:spPr>
        <p:txBody>
          <a:bodyPr vert="horz" lIns="0"/>
          <a:lstStyle>
            <a:lvl1pPr marL="342875" indent="-342875">
              <a:buClr>
                <a:srgbClr val="4F2D7F"/>
              </a:buClr>
              <a:buFont typeface="Arial"/>
              <a:buChar char="•"/>
              <a:defRPr sz="2400"/>
            </a:lvl1pPr>
            <a:lvl2pPr marL="717496" indent="-342875">
              <a:buClr>
                <a:srgbClr val="4F2D7F"/>
              </a:buClr>
              <a:buFont typeface="Arial" panose="020B0604020202020204" pitchFamily="34" charset="0"/>
              <a:buChar char="–"/>
              <a:defRPr sz="2200"/>
            </a:lvl2pPr>
            <a:lvl3pPr marL="1060370" indent="-342875">
              <a:buClrTx/>
              <a:buFont typeface="Arial" panose="020B0604020202020204" pitchFamily="34" charset="0"/>
              <a:buChar char="–"/>
              <a:defRPr sz="2000"/>
            </a:lvl3pPr>
            <a:lvl4pPr marL="1342925" indent="-266681">
              <a:buFont typeface="+mj-lt"/>
              <a:buAutoNum type="alphaLcPeriod"/>
              <a:defRPr/>
            </a:lvl4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2"/>
            <a:endParaRPr lang="en-GB" dirty="0"/>
          </a:p>
          <a:p>
            <a:pPr lvl="2"/>
            <a:endParaRPr lang="en-GB" dirty="0"/>
          </a:p>
        </p:txBody>
      </p:sp>
      <p:sp>
        <p:nvSpPr>
          <p:cNvPr id="5" name="Title 13"/>
          <p:cNvSpPr>
            <a:spLocks noGrp="1"/>
          </p:cNvSpPr>
          <p:nvPr>
            <p:ph type="title" hasCustomPrompt="1"/>
          </p:nvPr>
        </p:nvSpPr>
        <p:spPr>
          <a:xfrm>
            <a:off x="468315" y="328228"/>
            <a:ext cx="8207374" cy="872492"/>
          </a:xfrm>
          <a:prstGeom prst="rect">
            <a:avLst/>
          </a:prstGeom>
        </p:spPr>
        <p:txBody>
          <a:bodyPr vert="horz" lIns="0" rIns="0" bIns="0"/>
          <a:lstStyle>
            <a:lvl1pPr algn="l" rtl="0">
              <a:lnSpc>
                <a:spcPts val="2550"/>
              </a:lnSpc>
              <a:defRPr sz="3000" b="1">
                <a:solidFill>
                  <a:srgbClr val="4F2D7F"/>
                </a:solidFill>
                <a:latin typeface="+mn-lt"/>
              </a:defRPr>
            </a:lvl1pPr>
          </a:lstStyle>
          <a:p>
            <a:pPr rtl="0">
              <a:lnSpc>
                <a:spcPts val="3400"/>
              </a:lnSpc>
            </a:pPr>
            <a:r>
              <a:rPr lang="en-US" dirty="0"/>
              <a:t>Click here to add title</a:t>
            </a:r>
          </a:p>
        </p:txBody>
      </p:sp>
    </p:spTree>
    <p:extLst>
      <p:ext uri="{BB962C8B-B14F-4D97-AF65-F5344CB8AC3E}">
        <p14:creationId xmlns:p14="http://schemas.microsoft.com/office/powerpoint/2010/main" val="3026326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1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150.xml"/><Relationship Id="rId7" Type="http://schemas.openxmlformats.org/officeDocument/2006/relationships/image" Target="../media/image1.png"/><Relationship Id="rId2" Type="http://schemas.openxmlformats.org/officeDocument/2006/relationships/slideLayout" Target="../slideLayouts/slideLayout149.xml"/><Relationship Id="rId1" Type="http://schemas.openxmlformats.org/officeDocument/2006/relationships/slideLayout" Target="../slideLayouts/slideLayout148.xml"/><Relationship Id="rId6" Type="http://schemas.openxmlformats.org/officeDocument/2006/relationships/theme" Target="../theme/theme10.xml"/><Relationship Id="rId5" Type="http://schemas.openxmlformats.org/officeDocument/2006/relationships/slideLayout" Target="../slideLayouts/slideLayout152.xml"/><Relationship Id="rId4" Type="http://schemas.openxmlformats.org/officeDocument/2006/relationships/slideLayout" Target="../slideLayouts/slideLayout151.xml"/><Relationship Id="rId9" Type="http://schemas.openxmlformats.org/officeDocument/2006/relationships/image" Target="../media/image3.pn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60.xml"/><Relationship Id="rId13" Type="http://schemas.openxmlformats.org/officeDocument/2006/relationships/slideLayout" Target="../slideLayouts/slideLayout165.xml"/><Relationship Id="rId18" Type="http://schemas.openxmlformats.org/officeDocument/2006/relationships/slideLayout" Target="../slideLayouts/slideLayout170.xml"/><Relationship Id="rId26" Type="http://schemas.openxmlformats.org/officeDocument/2006/relationships/image" Target="../media/image10.png"/><Relationship Id="rId3" Type="http://schemas.openxmlformats.org/officeDocument/2006/relationships/slideLayout" Target="../slideLayouts/slideLayout155.xml"/><Relationship Id="rId21" Type="http://schemas.openxmlformats.org/officeDocument/2006/relationships/slideLayout" Target="../slideLayouts/slideLayout173.xml"/><Relationship Id="rId7" Type="http://schemas.openxmlformats.org/officeDocument/2006/relationships/slideLayout" Target="../slideLayouts/slideLayout159.xml"/><Relationship Id="rId12" Type="http://schemas.openxmlformats.org/officeDocument/2006/relationships/slideLayout" Target="../slideLayouts/slideLayout164.xml"/><Relationship Id="rId17" Type="http://schemas.openxmlformats.org/officeDocument/2006/relationships/slideLayout" Target="../slideLayouts/slideLayout169.xml"/><Relationship Id="rId25" Type="http://schemas.openxmlformats.org/officeDocument/2006/relationships/theme" Target="../theme/theme11.xml"/><Relationship Id="rId2" Type="http://schemas.openxmlformats.org/officeDocument/2006/relationships/slideLayout" Target="../slideLayouts/slideLayout154.xml"/><Relationship Id="rId16" Type="http://schemas.openxmlformats.org/officeDocument/2006/relationships/slideLayout" Target="../slideLayouts/slideLayout168.xml"/><Relationship Id="rId20" Type="http://schemas.openxmlformats.org/officeDocument/2006/relationships/slideLayout" Target="../slideLayouts/slideLayout172.xml"/><Relationship Id="rId1" Type="http://schemas.openxmlformats.org/officeDocument/2006/relationships/slideLayout" Target="../slideLayouts/slideLayout153.xml"/><Relationship Id="rId6" Type="http://schemas.openxmlformats.org/officeDocument/2006/relationships/slideLayout" Target="../slideLayouts/slideLayout158.xml"/><Relationship Id="rId11" Type="http://schemas.openxmlformats.org/officeDocument/2006/relationships/slideLayout" Target="../slideLayouts/slideLayout163.xml"/><Relationship Id="rId24" Type="http://schemas.openxmlformats.org/officeDocument/2006/relationships/slideLayout" Target="../slideLayouts/slideLayout176.xml"/><Relationship Id="rId5" Type="http://schemas.openxmlformats.org/officeDocument/2006/relationships/slideLayout" Target="../slideLayouts/slideLayout157.xml"/><Relationship Id="rId15" Type="http://schemas.openxmlformats.org/officeDocument/2006/relationships/slideLayout" Target="../slideLayouts/slideLayout167.xml"/><Relationship Id="rId23" Type="http://schemas.openxmlformats.org/officeDocument/2006/relationships/slideLayout" Target="../slideLayouts/slideLayout175.xml"/><Relationship Id="rId10" Type="http://schemas.openxmlformats.org/officeDocument/2006/relationships/slideLayout" Target="../slideLayouts/slideLayout162.xml"/><Relationship Id="rId19" Type="http://schemas.openxmlformats.org/officeDocument/2006/relationships/slideLayout" Target="../slideLayouts/slideLayout171.xml"/><Relationship Id="rId4" Type="http://schemas.openxmlformats.org/officeDocument/2006/relationships/slideLayout" Target="../slideLayouts/slideLayout156.xml"/><Relationship Id="rId9" Type="http://schemas.openxmlformats.org/officeDocument/2006/relationships/slideLayout" Target="../slideLayouts/slideLayout161.xml"/><Relationship Id="rId14" Type="http://schemas.openxmlformats.org/officeDocument/2006/relationships/slideLayout" Target="../slideLayouts/slideLayout166.xml"/><Relationship Id="rId22" Type="http://schemas.openxmlformats.org/officeDocument/2006/relationships/slideLayout" Target="../slideLayouts/slideLayout174.xml"/><Relationship Id="rId27" Type="http://schemas.openxmlformats.org/officeDocument/2006/relationships/image" Target="../media/image11.png"/></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theme" Target="../theme/theme12.xml"/><Relationship Id="rId1" Type="http://schemas.openxmlformats.org/officeDocument/2006/relationships/slideLayout" Target="../slideLayouts/slideLayout177.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85.xml"/><Relationship Id="rId13" Type="http://schemas.openxmlformats.org/officeDocument/2006/relationships/slideLayout" Target="../slideLayouts/slideLayout190.xml"/><Relationship Id="rId18" Type="http://schemas.openxmlformats.org/officeDocument/2006/relationships/slideLayout" Target="../slideLayouts/slideLayout195.xml"/><Relationship Id="rId26" Type="http://schemas.openxmlformats.org/officeDocument/2006/relationships/image" Target="../media/image10.png"/><Relationship Id="rId3" Type="http://schemas.openxmlformats.org/officeDocument/2006/relationships/slideLayout" Target="../slideLayouts/slideLayout180.xml"/><Relationship Id="rId21" Type="http://schemas.openxmlformats.org/officeDocument/2006/relationships/slideLayout" Target="../slideLayouts/slideLayout198.xml"/><Relationship Id="rId7" Type="http://schemas.openxmlformats.org/officeDocument/2006/relationships/slideLayout" Target="../slideLayouts/slideLayout184.xml"/><Relationship Id="rId12" Type="http://schemas.openxmlformats.org/officeDocument/2006/relationships/slideLayout" Target="../slideLayouts/slideLayout189.xml"/><Relationship Id="rId17" Type="http://schemas.openxmlformats.org/officeDocument/2006/relationships/slideLayout" Target="../slideLayouts/slideLayout194.xml"/><Relationship Id="rId25" Type="http://schemas.openxmlformats.org/officeDocument/2006/relationships/theme" Target="../theme/theme13.xml"/><Relationship Id="rId2" Type="http://schemas.openxmlformats.org/officeDocument/2006/relationships/slideLayout" Target="../slideLayouts/slideLayout179.xml"/><Relationship Id="rId16" Type="http://schemas.openxmlformats.org/officeDocument/2006/relationships/slideLayout" Target="../slideLayouts/slideLayout193.xml"/><Relationship Id="rId20" Type="http://schemas.openxmlformats.org/officeDocument/2006/relationships/slideLayout" Target="../slideLayouts/slideLayout197.xml"/><Relationship Id="rId1" Type="http://schemas.openxmlformats.org/officeDocument/2006/relationships/slideLayout" Target="../slideLayouts/slideLayout178.xml"/><Relationship Id="rId6" Type="http://schemas.openxmlformats.org/officeDocument/2006/relationships/slideLayout" Target="../slideLayouts/slideLayout183.xml"/><Relationship Id="rId11" Type="http://schemas.openxmlformats.org/officeDocument/2006/relationships/slideLayout" Target="../slideLayouts/slideLayout188.xml"/><Relationship Id="rId24" Type="http://schemas.openxmlformats.org/officeDocument/2006/relationships/slideLayout" Target="../slideLayouts/slideLayout201.xml"/><Relationship Id="rId5" Type="http://schemas.openxmlformats.org/officeDocument/2006/relationships/slideLayout" Target="../slideLayouts/slideLayout182.xml"/><Relationship Id="rId15" Type="http://schemas.openxmlformats.org/officeDocument/2006/relationships/slideLayout" Target="../slideLayouts/slideLayout192.xml"/><Relationship Id="rId23" Type="http://schemas.openxmlformats.org/officeDocument/2006/relationships/slideLayout" Target="../slideLayouts/slideLayout200.xml"/><Relationship Id="rId10" Type="http://schemas.openxmlformats.org/officeDocument/2006/relationships/slideLayout" Target="../slideLayouts/slideLayout187.xml"/><Relationship Id="rId19" Type="http://schemas.openxmlformats.org/officeDocument/2006/relationships/slideLayout" Target="../slideLayouts/slideLayout196.xml"/><Relationship Id="rId4" Type="http://schemas.openxmlformats.org/officeDocument/2006/relationships/slideLayout" Target="../slideLayouts/slideLayout181.xml"/><Relationship Id="rId9" Type="http://schemas.openxmlformats.org/officeDocument/2006/relationships/slideLayout" Target="../slideLayouts/slideLayout186.xml"/><Relationship Id="rId14" Type="http://schemas.openxmlformats.org/officeDocument/2006/relationships/slideLayout" Target="../slideLayouts/slideLayout191.xml"/><Relationship Id="rId22" Type="http://schemas.openxmlformats.org/officeDocument/2006/relationships/slideLayout" Target="../slideLayouts/slideLayout199.xml"/><Relationship Id="rId27" Type="http://schemas.openxmlformats.org/officeDocument/2006/relationships/image" Target="../media/image11.png"/></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209.xml"/><Relationship Id="rId13" Type="http://schemas.openxmlformats.org/officeDocument/2006/relationships/slideLayout" Target="../slideLayouts/slideLayout214.xml"/><Relationship Id="rId18" Type="http://schemas.openxmlformats.org/officeDocument/2006/relationships/slideLayout" Target="../slideLayouts/slideLayout219.xml"/><Relationship Id="rId26" Type="http://schemas.openxmlformats.org/officeDocument/2006/relationships/image" Target="../media/image10.png"/><Relationship Id="rId3" Type="http://schemas.openxmlformats.org/officeDocument/2006/relationships/slideLayout" Target="../slideLayouts/slideLayout204.xml"/><Relationship Id="rId21" Type="http://schemas.openxmlformats.org/officeDocument/2006/relationships/slideLayout" Target="../slideLayouts/slideLayout222.xml"/><Relationship Id="rId7" Type="http://schemas.openxmlformats.org/officeDocument/2006/relationships/slideLayout" Target="../slideLayouts/slideLayout208.xml"/><Relationship Id="rId12" Type="http://schemas.openxmlformats.org/officeDocument/2006/relationships/slideLayout" Target="../slideLayouts/slideLayout213.xml"/><Relationship Id="rId17" Type="http://schemas.openxmlformats.org/officeDocument/2006/relationships/slideLayout" Target="../slideLayouts/slideLayout218.xml"/><Relationship Id="rId25" Type="http://schemas.openxmlformats.org/officeDocument/2006/relationships/theme" Target="../theme/theme14.xml"/><Relationship Id="rId2" Type="http://schemas.openxmlformats.org/officeDocument/2006/relationships/slideLayout" Target="../slideLayouts/slideLayout203.xml"/><Relationship Id="rId16" Type="http://schemas.openxmlformats.org/officeDocument/2006/relationships/slideLayout" Target="../slideLayouts/slideLayout217.xml"/><Relationship Id="rId20" Type="http://schemas.openxmlformats.org/officeDocument/2006/relationships/slideLayout" Target="../slideLayouts/slideLayout221.xml"/><Relationship Id="rId1" Type="http://schemas.openxmlformats.org/officeDocument/2006/relationships/slideLayout" Target="../slideLayouts/slideLayout202.xml"/><Relationship Id="rId6" Type="http://schemas.openxmlformats.org/officeDocument/2006/relationships/slideLayout" Target="../slideLayouts/slideLayout207.xml"/><Relationship Id="rId11" Type="http://schemas.openxmlformats.org/officeDocument/2006/relationships/slideLayout" Target="../slideLayouts/slideLayout212.xml"/><Relationship Id="rId24" Type="http://schemas.openxmlformats.org/officeDocument/2006/relationships/slideLayout" Target="../slideLayouts/slideLayout225.xml"/><Relationship Id="rId5" Type="http://schemas.openxmlformats.org/officeDocument/2006/relationships/slideLayout" Target="../slideLayouts/slideLayout206.xml"/><Relationship Id="rId15" Type="http://schemas.openxmlformats.org/officeDocument/2006/relationships/slideLayout" Target="../slideLayouts/slideLayout216.xml"/><Relationship Id="rId23" Type="http://schemas.openxmlformats.org/officeDocument/2006/relationships/slideLayout" Target="../slideLayouts/slideLayout224.xml"/><Relationship Id="rId10" Type="http://schemas.openxmlformats.org/officeDocument/2006/relationships/slideLayout" Target="../slideLayouts/slideLayout211.xml"/><Relationship Id="rId19" Type="http://schemas.openxmlformats.org/officeDocument/2006/relationships/slideLayout" Target="../slideLayouts/slideLayout220.xml"/><Relationship Id="rId4" Type="http://schemas.openxmlformats.org/officeDocument/2006/relationships/slideLayout" Target="../slideLayouts/slideLayout205.xml"/><Relationship Id="rId9" Type="http://schemas.openxmlformats.org/officeDocument/2006/relationships/slideLayout" Target="../slideLayouts/slideLayout210.xml"/><Relationship Id="rId14" Type="http://schemas.openxmlformats.org/officeDocument/2006/relationships/slideLayout" Target="../slideLayouts/slideLayout215.xml"/><Relationship Id="rId22" Type="http://schemas.openxmlformats.org/officeDocument/2006/relationships/slideLayout" Target="../slideLayouts/slideLayout223.xml"/><Relationship Id="rId27" Type="http://schemas.openxmlformats.org/officeDocument/2006/relationships/image" Target="../media/image1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theme" Target="../theme/theme2.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slideLayout" Target="../slideLayouts/slideLayout23.xml"/><Relationship Id="rId3" Type="http://schemas.openxmlformats.org/officeDocument/2006/relationships/slideLayout" Target="../slideLayouts/slideLayout8.xml"/><Relationship Id="rId21" Type="http://schemas.openxmlformats.org/officeDocument/2006/relationships/theme" Target="../theme/theme3.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20" Type="http://schemas.openxmlformats.org/officeDocument/2006/relationships/slideLayout" Target="../slideLayouts/slideLayout25.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23" Type="http://schemas.openxmlformats.org/officeDocument/2006/relationships/image" Target="../media/image2.png"/><Relationship Id="rId10" Type="http://schemas.openxmlformats.org/officeDocument/2006/relationships/slideLayout" Target="../slideLayouts/slideLayout15.xml"/><Relationship Id="rId19" Type="http://schemas.openxmlformats.org/officeDocument/2006/relationships/slideLayout" Target="../slideLayouts/slideLayout24.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 Id="rId22"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image" Target="../media/image10.png"/><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theme" Target="../theme/theme4.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image" Target="../media/image11.png"/></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52.xml"/><Relationship Id="rId7" Type="http://schemas.openxmlformats.org/officeDocument/2006/relationships/image" Target="../media/image1.png"/><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theme" Target="../theme/theme5.xml"/><Relationship Id="rId5" Type="http://schemas.openxmlformats.org/officeDocument/2006/relationships/slideLayout" Target="../slideLayouts/slideLayout54.xml"/><Relationship Id="rId4" Type="http://schemas.openxmlformats.org/officeDocument/2006/relationships/slideLayout" Target="../slideLayouts/slideLayout53.xml"/><Relationship Id="rId9" Type="http://schemas.openxmlformats.org/officeDocument/2006/relationships/image" Target="../media/image3.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slideLayout" Target="../slideLayouts/slideLayout67.xml"/><Relationship Id="rId18" Type="http://schemas.openxmlformats.org/officeDocument/2006/relationships/slideLayout" Target="../slideLayouts/slideLayout72.xml"/><Relationship Id="rId26" Type="http://schemas.openxmlformats.org/officeDocument/2006/relationships/image" Target="../media/image10.png"/><Relationship Id="rId3" Type="http://schemas.openxmlformats.org/officeDocument/2006/relationships/slideLayout" Target="../slideLayouts/slideLayout57.xml"/><Relationship Id="rId21" Type="http://schemas.openxmlformats.org/officeDocument/2006/relationships/slideLayout" Target="../slideLayouts/slideLayout75.xml"/><Relationship Id="rId7" Type="http://schemas.openxmlformats.org/officeDocument/2006/relationships/slideLayout" Target="../slideLayouts/slideLayout61.xml"/><Relationship Id="rId12" Type="http://schemas.openxmlformats.org/officeDocument/2006/relationships/slideLayout" Target="../slideLayouts/slideLayout66.xml"/><Relationship Id="rId17" Type="http://schemas.openxmlformats.org/officeDocument/2006/relationships/slideLayout" Target="../slideLayouts/slideLayout71.xml"/><Relationship Id="rId25" Type="http://schemas.openxmlformats.org/officeDocument/2006/relationships/theme" Target="../theme/theme6.xml"/><Relationship Id="rId2" Type="http://schemas.openxmlformats.org/officeDocument/2006/relationships/slideLayout" Target="../slideLayouts/slideLayout56.xml"/><Relationship Id="rId16" Type="http://schemas.openxmlformats.org/officeDocument/2006/relationships/slideLayout" Target="../slideLayouts/slideLayout70.xml"/><Relationship Id="rId20" Type="http://schemas.openxmlformats.org/officeDocument/2006/relationships/slideLayout" Target="../slideLayouts/slideLayout74.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24" Type="http://schemas.openxmlformats.org/officeDocument/2006/relationships/slideLayout" Target="../slideLayouts/slideLayout78.xml"/><Relationship Id="rId5" Type="http://schemas.openxmlformats.org/officeDocument/2006/relationships/slideLayout" Target="../slideLayouts/slideLayout59.xml"/><Relationship Id="rId15" Type="http://schemas.openxmlformats.org/officeDocument/2006/relationships/slideLayout" Target="../slideLayouts/slideLayout69.xml"/><Relationship Id="rId23" Type="http://schemas.openxmlformats.org/officeDocument/2006/relationships/slideLayout" Target="../slideLayouts/slideLayout77.xml"/><Relationship Id="rId10" Type="http://schemas.openxmlformats.org/officeDocument/2006/relationships/slideLayout" Target="../slideLayouts/slideLayout64.xml"/><Relationship Id="rId19" Type="http://schemas.openxmlformats.org/officeDocument/2006/relationships/slideLayout" Target="../slideLayouts/slideLayout73.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slideLayout" Target="../slideLayouts/slideLayout68.xml"/><Relationship Id="rId22" Type="http://schemas.openxmlformats.org/officeDocument/2006/relationships/slideLayout" Target="../slideLayouts/slideLayout76.xml"/><Relationship Id="rId27" Type="http://schemas.openxmlformats.org/officeDocument/2006/relationships/image" Target="../media/image11.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6.xml"/><Relationship Id="rId13" Type="http://schemas.openxmlformats.org/officeDocument/2006/relationships/slideLayout" Target="../slideLayouts/slideLayout91.xml"/><Relationship Id="rId18" Type="http://schemas.openxmlformats.org/officeDocument/2006/relationships/slideLayout" Target="../slideLayouts/slideLayout96.xml"/><Relationship Id="rId26" Type="http://schemas.openxmlformats.org/officeDocument/2006/relationships/image" Target="../media/image2.png"/><Relationship Id="rId3" Type="http://schemas.openxmlformats.org/officeDocument/2006/relationships/slideLayout" Target="../slideLayouts/slideLayout81.xml"/><Relationship Id="rId21" Type="http://schemas.openxmlformats.org/officeDocument/2006/relationships/slideLayout" Target="../slideLayouts/slideLayout99.xml"/><Relationship Id="rId7" Type="http://schemas.openxmlformats.org/officeDocument/2006/relationships/slideLayout" Target="../slideLayouts/slideLayout85.xml"/><Relationship Id="rId12" Type="http://schemas.openxmlformats.org/officeDocument/2006/relationships/slideLayout" Target="../slideLayouts/slideLayout90.xml"/><Relationship Id="rId17" Type="http://schemas.openxmlformats.org/officeDocument/2006/relationships/slideLayout" Target="../slideLayouts/slideLayout95.xml"/><Relationship Id="rId25" Type="http://schemas.openxmlformats.org/officeDocument/2006/relationships/image" Target="../media/image5.png"/><Relationship Id="rId2" Type="http://schemas.openxmlformats.org/officeDocument/2006/relationships/slideLayout" Target="../slideLayouts/slideLayout80.xml"/><Relationship Id="rId16" Type="http://schemas.openxmlformats.org/officeDocument/2006/relationships/slideLayout" Target="../slideLayouts/slideLayout94.xml"/><Relationship Id="rId20" Type="http://schemas.openxmlformats.org/officeDocument/2006/relationships/slideLayout" Target="../slideLayouts/slideLayout98.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24" Type="http://schemas.openxmlformats.org/officeDocument/2006/relationships/theme" Target="../theme/theme7.xml"/><Relationship Id="rId5" Type="http://schemas.openxmlformats.org/officeDocument/2006/relationships/slideLayout" Target="../slideLayouts/slideLayout83.xml"/><Relationship Id="rId15" Type="http://schemas.openxmlformats.org/officeDocument/2006/relationships/slideLayout" Target="../slideLayouts/slideLayout93.xml"/><Relationship Id="rId23" Type="http://schemas.openxmlformats.org/officeDocument/2006/relationships/slideLayout" Target="../slideLayouts/slideLayout101.xml"/><Relationship Id="rId10" Type="http://schemas.openxmlformats.org/officeDocument/2006/relationships/slideLayout" Target="../slideLayouts/slideLayout88.xml"/><Relationship Id="rId19" Type="http://schemas.openxmlformats.org/officeDocument/2006/relationships/slideLayout" Target="../slideLayouts/slideLayout97.xml"/><Relationship Id="rId4" Type="http://schemas.openxmlformats.org/officeDocument/2006/relationships/slideLayout" Target="../slideLayouts/slideLayout82.xml"/><Relationship Id="rId9" Type="http://schemas.openxmlformats.org/officeDocument/2006/relationships/slideLayout" Target="../slideLayouts/slideLayout87.xml"/><Relationship Id="rId14" Type="http://schemas.openxmlformats.org/officeDocument/2006/relationships/slideLayout" Target="../slideLayouts/slideLayout92.xml"/><Relationship Id="rId22" Type="http://schemas.openxmlformats.org/officeDocument/2006/relationships/slideLayout" Target="../slideLayouts/slideLayout100.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09.xml"/><Relationship Id="rId13" Type="http://schemas.openxmlformats.org/officeDocument/2006/relationships/slideLayout" Target="../slideLayouts/slideLayout114.xml"/><Relationship Id="rId18" Type="http://schemas.openxmlformats.org/officeDocument/2006/relationships/slideLayout" Target="../slideLayouts/slideLayout119.xml"/><Relationship Id="rId3" Type="http://schemas.openxmlformats.org/officeDocument/2006/relationships/slideLayout" Target="../slideLayouts/slideLayout104.xml"/><Relationship Id="rId21" Type="http://schemas.openxmlformats.org/officeDocument/2006/relationships/slideLayout" Target="../slideLayouts/slideLayout122.xml"/><Relationship Id="rId7" Type="http://schemas.openxmlformats.org/officeDocument/2006/relationships/slideLayout" Target="../slideLayouts/slideLayout108.xml"/><Relationship Id="rId12" Type="http://schemas.openxmlformats.org/officeDocument/2006/relationships/slideLayout" Target="../slideLayouts/slideLayout113.xml"/><Relationship Id="rId17" Type="http://schemas.openxmlformats.org/officeDocument/2006/relationships/slideLayout" Target="../slideLayouts/slideLayout118.xml"/><Relationship Id="rId25" Type="http://schemas.openxmlformats.org/officeDocument/2006/relationships/image" Target="../media/image2.png"/><Relationship Id="rId2" Type="http://schemas.openxmlformats.org/officeDocument/2006/relationships/slideLayout" Target="../slideLayouts/slideLayout103.xml"/><Relationship Id="rId16" Type="http://schemas.openxmlformats.org/officeDocument/2006/relationships/slideLayout" Target="../slideLayouts/slideLayout117.xml"/><Relationship Id="rId20" Type="http://schemas.openxmlformats.org/officeDocument/2006/relationships/slideLayout" Target="../slideLayouts/slideLayout121.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24" Type="http://schemas.openxmlformats.org/officeDocument/2006/relationships/image" Target="../media/image5.png"/><Relationship Id="rId5" Type="http://schemas.openxmlformats.org/officeDocument/2006/relationships/slideLayout" Target="../slideLayouts/slideLayout106.xml"/><Relationship Id="rId15" Type="http://schemas.openxmlformats.org/officeDocument/2006/relationships/slideLayout" Target="../slideLayouts/slideLayout116.xml"/><Relationship Id="rId23" Type="http://schemas.openxmlformats.org/officeDocument/2006/relationships/theme" Target="../theme/theme8.xml"/><Relationship Id="rId10" Type="http://schemas.openxmlformats.org/officeDocument/2006/relationships/slideLayout" Target="../slideLayouts/slideLayout111.xml"/><Relationship Id="rId19" Type="http://schemas.openxmlformats.org/officeDocument/2006/relationships/slideLayout" Target="../slideLayouts/slideLayout120.xml"/><Relationship Id="rId4" Type="http://schemas.openxmlformats.org/officeDocument/2006/relationships/slideLayout" Target="../slideLayouts/slideLayout105.xml"/><Relationship Id="rId9" Type="http://schemas.openxmlformats.org/officeDocument/2006/relationships/slideLayout" Target="../slideLayouts/slideLayout110.xml"/><Relationship Id="rId14" Type="http://schemas.openxmlformats.org/officeDocument/2006/relationships/slideLayout" Target="../slideLayouts/slideLayout115.xml"/><Relationship Id="rId22" Type="http://schemas.openxmlformats.org/officeDocument/2006/relationships/slideLayout" Target="../slideLayouts/slideLayout12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31.xml"/><Relationship Id="rId13" Type="http://schemas.openxmlformats.org/officeDocument/2006/relationships/slideLayout" Target="../slideLayouts/slideLayout136.xml"/><Relationship Id="rId18" Type="http://schemas.openxmlformats.org/officeDocument/2006/relationships/slideLayout" Target="../slideLayouts/slideLayout141.xml"/><Relationship Id="rId26" Type="http://schemas.openxmlformats.org/officeDocument/2006/relationships/image" Target="../media/image10.png"/><Relationship Id="rId3" Type="http://schemas.openxmlformats.org/officeDocument/2006/relationships/slideLayout" Target="../slideLayouts/slideLayout126.xml"/><Relationship Id="rId21" Type="http://schemas.openxmlformats.org/officeDocument/2006/relationships/slideLayout" Target="../slideLayouts/slideLayout144.xml"/><Relationship Id="rId7" Type="http://schemas.openxmlformats.org/officeDocument/2006/relationships/slideLayout" Target="../slideLayouts/slideLayout130.xml"/><Relationship Id="rId12" Type="http://schemas.openxmlformats.org/officeDocument/2006/relationships/slideLayout" Target="../slideLayouts/slideLayout135.xml"/><Relationship Id="rId17" Type="http://schemas.openxmlformats.org/officeDocument/2006/relationships/slideLayout" Target="../slideLayouts/slideLayout140.xml"/><Relationship Id="rId25" Type="http://schemas.openxmlformats.org/officeDocument/2006/relationships/theme" Target="../theme/theme9.xml"/><Relationship Id="rId2" Type="http://schemas.openxmlformats.org/officeDocument/2006/relationships/slideLayout" Target="../slideLayouts/slideLayout125.xml"/><Relationship Id="rId16" Type="http://schemas.openxmlformats.org/officeDocument/2006/relationships/slideLayout" Target="../slideLayouts/slideLayout139.xml"/><Relationship Id="rId20" Type="http://schemas.openxmlformats.org/officeDocument/2006/relationships/slideLayout" Target="../slideLayouts/slideLayout143.xml"/><Relationship Id="rId1" Type="http://schemas.openxmlformats.org/officeDocument/2006/relationships/slideLayout" Target="../slideLayouts/slideLayout124.xml"/><Relationship Id="rId6" Type="http://schemas.openxmlformats.org/officeDocument/2006/relationships/slideLayout" Target="../slideLayouts/slideLayout129.xml"/><Relationship Id="rId11" Type="http://schemas.openxmlformats.org/officeDocument/2006/relationships/slideLayout" Target="../slideLayouts/slideLayout134.xml"/><Relationship Id="rId24" Type="http://schemas.openxmlformats.org/officeDocument/2006/relationships/slideLayout" Target="../slideLayouts/slideLayout147.xml"/><Relationship Id="rId5" Type="http://schemas.openxmlformats.org/officeDocument/2006/relationships/slideLayout" Target="../slideLayouts/slideLayout128.xml"/><Relationship Id="rId15" Type="http://schemas.openxmlformats.org/officeDocument/2006/relationships/slideLayout" Target="../slideLayouts/slideLayout138.xml"/><Relationship Id="rId23" Type="http://schemas.openxmlformats.org/officeDocument/2006/relationships/slideLayout" Target="../slideLayouts/slideLayout146.xml"/><Relationship Id="rId10" Type="http://schemas.openxmlformats.org/officeDocument/2006/relationships/slideLayout" Target="../slideLayouts/slideLayout133.xml"/><Relationship Id="rId19" Type="http://schemas.openxmlformats.org/officeDocument/2006/relationships/slideLayout" Target="../slideLayouts/slideLayout142.xml"/><Relationship Id="rId4" Type="http://schemas.openxmlformats.org/officeDocument/2006/relationships/slideLayout" Target="../slideLayouts/slideLayout127.xml"/><Relationship Id="rId9" Type="http://schemas.openxmlformats.org/officeDocument/2006/relationships/slideLayout" Target="../slideLayouts/slideLayout132.xml"/><Relationship Id="rId14" Type="http://schemas.openxmlformats.org/officeDocument/2006/relationships/slideLayout" Target="../slideLayouts/slideLayout137.xml"/><Relationship Id="rId22" Type="http://schemas.openxmlformats.org/officeDocument/2006/relationships/slideLayout" Target="../slideLayouts/slideLayout145.xml"/><Relationship Id="rId27" Type="http://schemas.openxmlformats.org/officeDocument/2006/relationships/image" Target="../media/image1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7" name="Text Placeholder 3"/>
          <p:cNvSpPr txBox="1">
            <a:spLocks/>
          </p:cNvSpPr>
          <p:nvPr userDrawn="1"/>
        </p:nvSpPr>
        <p:spPr>
          <a:xfrm>
            <a:off x="474619" y="1359602"/>
            <a:ext cx="4025944" cy="1140712"/>
          </a:xfrm>
          <a:prstGeom prst="rect">
            <a:avLst/>
          </a:prstGeom>
        </p:spPr>
        <p:txBody>
          <a:bodyPr vert="horz" lIns="0" tIns="0" rIns="0" bIns="0"/>
          <a:lstStyle>
            <a:lvl1pPr marL="0" indent="0" algn="l" defTabSz="457200" rtl="0" eaLnBrk="1" latinLnBrk="0" hangingPunct="1">
              <a:lnSpc>
                <a:spcPts val="4000"/>
              </a:lnSpc>
              <a:spcBef>
                <a:spcPts val="0"/>
              </a:spcBef>
              <a:spcAft>
                <a:spcPts val="600"/>
              </a:spcAft>
              <a:buClr>
                <a:schemeClr val="accent1"/>
              </a:buClr>
              <a:buFont typeface="Arial"/>
              <a:buNone/>
              <a:defRPr sz="3000" b="1" kern="1200">
                <a:solidFill>
                  <a:srgbClr val="4F2D7F"/>
                </a:solidFill>
                <a:latin typeface="+mn-lt"/>
                <a:ea typeface="+mn-ea"/>
                <a:cs typeface="+mn-cs"/>
              </a:defRPr>
            </a:lvl1pPr>
            <a:lvl2pPr marL="457200" indent="0" algn="l" defTabSz="457200" rtl="0" eaLnBrk="1" latinLnBrk="0" hangingPunct="1">
              <a:spcBef>
                <a:spcPts val="0"/>
              </a:spcBef>
              <a:spcAft>
                <a:spcPts val="600"/>
              </a:spcAft>
              <a:buClr>
                <a:schemeClr val="accent1"/>
              </a:buClr>
              <a:buFont typeface="Arial"/>
              <a:buNone/>
              <a:defRPr sz="2200" kern="1200">
                <a:solidFill>
                  <a:schemeClr val="tx1"/>
                </a:solidFill>
                <a:latin typeface="+mn-lt"/>
                <a:ea typeface="+mn-ea"/>
                <a:cs typeface="+mn-cs"/>
              </a:defRPr>
            </a:lvl2pPr>
            <a:lvl3pPr marL="914400" indent="0" algn="l" defTabSz="457200" rtl="0" eaLnBrk="1" latinLnBrk="0" hangingPunct="1">
              <a:spcBef>
                <a:spcPts val="0"/>
              </a:spcBef>
              <a:spcAft>
                <a:spcPts val="600"/>
              </a:spcAft>
              <a:buFont typeface="Symbol" panose="05050102010706020507" pitchFamily="18" charset="2"/>
              <a:buNone/>
              <a:defRPr sz="2000" kern="1200">
                <a:solidFill>
                  <a:schemeClr val="tx1"/>
                </a:solidFill>
                <a:latin typeface="+mn-lt"/>
                <a:ea typeface="+mn-ea"/>
                <a:cs typeface="+mn-cs"/>
              </a:defRPr>
            </a:lvl3pPr>
            <a:lvl4pPr marL="1371600" indent="0" algn="l" defTabSz="457200" rtl="0" eaLnBrk="1" latinLnBrk="0" hangingPunct="1">
              <a:spcBef>
                <a:spcPts val="0"/>
              </a:spcBef>
              <a:spcAft>
                <a:spcPts val="600"/>
              </a:spcAft>
              <a:buFont typeface="+mj-lt"/>
              <a:buNone/>
              <a:defRPr sz="2000" kern="1200">
                <a:solidFill>
                  <a:schemeClr val="tx1"/>
                </a:solidFill>
                <a:latin typeface="+mn-lt"/>
                <a:ea typeface="+mn-ea"/>
                <a:cs typeface="+mn-cs"/>
              </a:defRPr>
            </a:lvl4pPr>
            <a:lvl5pPr marL="1828800" indent="0" algn="l" defTabSz="457200" rtl="0" eaLnBrk="1" latinLnBrk="0" hangingPunct="1">
              <a:spcBef>
                <a:spcPts val="0"/>
              </a:spcBef>
              <a:spcAft>
                <a:spcPts val="600"/>
              </a:spcAft>
              <a:buFont typeface="Arial"/>
              <a:buNone/>
              <a:defRPr sz="2400" b="1" kern="1200">
                <a:solidFill>
                  <a:schemeClr val="accent1"/>
                </a:solidFill>
                <a:latin typeface="+mn-lt"/>
                <a:ea typeface="+mn-ea"/>
                <a:cs typeface="+mn-cs"/>
              </a:defRPr>
            </a:lvl5pPr>
            <a:lvl6pPr marL="0" indent="0" algn="l" defTabSz="457200" rtl="0" eaLnBrk="1" latinLnBrk="0" hangingPunct="1">
              <a:spcBef>
                <a:spcPts val="0"/>
              </a:spcBef>
              <a:spcAft>
                <a:spcPts val="600"/>
              </a:spcAft>
              <a:buClr>
                <a:schemeClr val="accent1"/>
              </a:buClr>
              <a:buFont typeface="Arial" panose="020B0604020202020204" pitchFamily="34" charset="0"/>
              <a:buNone/>
              <a:defRPr sz="2400" kern="1200">
                <a:solidFill>
                  <a:schemeClr val="tx1"/>
                </a:solidFill>
                <a:latin typeface="+mn-lt"/>
                <a:ea typeface="+mn-ea"/>
                <a:cs typeface="+mn-cs"/>
              </a:defRPr>
            </a:lvl6pPr>
            <a:lvl7pPr marL="360000" indent="-360000" algn="l" defTabSz="457200"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7pPr>
            <a:lvl8pPr marL="360000" indent="-360000" algn="l" defTabSz="457200"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8pPr>
            <a:lvl9pPr marL="360000" indent="-360000" algn="l" defTabSz="457200"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9pPr>
          </a:lstStyle>
          <a:p>
            <a:r>
              <a:rPr lang="en-US" dirty="0"/>
              <a:t>Click here to add </a:t>
            </a:r>
            <a:br>
              <a:rPr lang="en-US" dirty="0"/>
            </a:br>
            <a:r>
              <a:rPr lang="en-US" dirty="0"/>
              <a:t>title on this slide</a:t>
            </a:r>
          </a:p>
        </p:txBody>
      </p:sp>
      <p:sp>
        <p:nvSpPr>
          <p:cNvPr id="18" name="Copyright"/>
          <p:cNvSpPr txBox="1"/>
          <p:nvPr userDrawn="1"/>
        </p:nvSpPr>
        <p:spPr>
          <a:xfrm>
            <a:off x="471996" y="4905628"/>
            <a:ext cx="2411875" cy="184666"/>
          </a:xfrm>
          <a:prstGeom prst="rect">
            <a:avLst/>
          </a:prstGeom>
          <a:noFill/>
        </p:spPr>
        <p:txBody>
          <a:bodyPr wrap="square" lIns="0" rIns="0" rtlCol="0" anchor="ctr" anchorCtr="0">
            <a:noAutofit/>
          </a:bodyPr>
          <a:lstStyle/>
          <a:p>
            <a:pPr algn="l"/>
            <a:r>
              <a:rPr lang="en-US" sz="600">
                <a:solidFill>
                  <a:schemeClr val="tx1"/>
                </a:solidFill>
              </a:rPr>
              <a:t>©2022 Grant Thornton Bharat LLP. Rights reserved.</a:t>
            </a:r>
            <a:endParaRPr lang="en-GB" sz="600" dirty="0">
              <a:solidFill>
                <a:schemeClr val="tx1"/>
              </a:solidFill>
            </a:endParaRPr>
          </a:p>
        </p:txBody>
      </p:sp>
      <p:cxnSp>
        <p:nvCxnSpPr>
          <p:cNvPr id="19" name="Straight Connector 18"/>
          <p:cNvCxnSpPr/>
          <p:nvPr userDrawn="1"/>
        </p:nvCxnSpPr>
        <p:spPr>
          <a:xfrm>
            <a:off x="469370" y="4887834"/>
            <a:ext cx="2626255" cy="0"/>
          </a:xfrm>
          <a:prstGeom prst="line">
            <a:avLst/>
          </a:prstGeom>
          <a:ln w="19050" cap="rnd">
            <a:solidFill>
              <a:srgbClr val="4F2D7F"/>
            </a:solidFill>
          </a:ln>
          <a:effectLst/>
        </p:spPr>
        <p:style>
          <a:lnRef idx="2">
            <a:schemeClr val="accent1"/>
          </a:lnRef>
          <a:fillRef idx="0">
            <a:schemeClr val="accent1"/>
          </a:fillRef>
          <a:effectRef idx="1">
            <a:schemeClr val="accent1"/>
          </a:effectRef>
          <a:fontRef idx="minor">
            <a:schemeClr val="tx1"/>
          </a:fontRef>
        </p:style>
      </p:cxnSp>
      <p:sp>
        <p:nvSpPr>
          <p:cNvPr id="21" name="Text Placeholder 21"/>
          <p:cNvSpPr txBox="1">
            <a:spLocks/>
          </p:cNvSpPr>
          <p:nvPr userDrawn="1"/>
        </p:nvSpPr>
        <p:spPr>
          <a:xfrm>
            <a:off x="470699" y="3307079"/>
            <a:ext cx="4029864" cy="367445"/>
          </a:xfrm>
          <a:prstGeom prst="rect">
            <a:avLst/>
          </a:prstGeom>
        </p:spPr>
        <p:txBody>
          <a:bodyPr vert="horz" lIns="0"/>
          <a:lstStyle>
            <a:lvl1pPr marL="0" indent="0" algn="l" defTabSz="457200" rtl="0" eaLnBrk="1" latinLnBrk="0" hangingPunct="1">
              <a:spcBef>
                <a:spcPts val="0"/>
              </a:spcBef>
              <a:spcAft>
                <a:spcPts val="600"/>
              </a:spcAft>
              <a:buClr>
                <a:schemeClr val="accent1"/>
              </a:buClr>
              <a:buFont typeface="Arial"/>
              <a:buNone/>
              <a:defRPr sz="2000" b="1" kern="1200">
                <a:solidFill>
                  <a:srgbClr val="00A7B5"/>
                </a:solidFill>
                <a:latin typeface="+mn-lt"/>
                <a:ea typeface="+mn-ea"/>
                <a:cs typeface="+mn-cs"/>
              </a:defRPr>
            </a:lvl1pPr>
            <a:lvl2pPr marL="720000" indent="-360000" algn="l" defTabSz="457200" rtl="0" eaLnBrk="1" latinLnBrk="0" hangingPunct="1">
              <a:spcBef>
                <a:spcPts val="0"/>
              </a:spcBef>
              <a:spcAft>
                <a:spcPts val="600"/>
              </a:spcAft>
              <a:buClr>
                <a:schemeClr val="accent1"/>
              </a:buClr>
              <a:buFont typeface="Arial"/>
              <a:buChar char="–"/>
              <a:defRPr sz="2200" kern="1200">
                <a:solidFill>
                  <a:schemeClr val="tx1"/>
                </a:solidFill>
                <a:latin typeface="+mn-lt"/>
                <a:ea typeface="+mn-ea"/>
                <a:cs typeface="+mn-cs"/>
              </a:defRPr>
            </a:lvl2pPr>
            <a:lvl3pPr marL="1080000" indent="-360000" algn="l" defTabSz="457200" rtl="0" eaLnBrk="1" latinLnBrk="0" hangingPunct="1">
              <a:spcBef>
                <a:spcPts val="0"/>
              </a:spcBef>
              <a:spcAft>
                <a:spcPts val="600"/>
              </a:spcAft>
              <a:buFont typeface="Symbol" panose="05050102010706020507" pitchFamily="18" charset="2"/>
              <a:buChar char=""/>
              <a:defRPr sz="2000" kern="1200">
                <a:solidFill>
                  <a:schemeClr val="tx1"/>
                </a:solidFill>
                <a:latin typeface="+mn-lt"/>
                <a:ea typeface="+mn-ea"/>
                <a:cs typeface="+mn-cs"/>
              </a:defRPr>
            </a:lvl3pPr>
            <a:lvl4pPr marL="1440000" indent="-360000" algn="l" defTabSz="457200" rtl="0" eaLnBrk="1" latinLnBrk="0" hangingPunct="1">
              <a:spcBef>
                <a:spcPts val="0"/>
              </a:spcBef>
              <a:spcAft>
                <a:spcPts val="600"/>
              </a:spcAft>
              <a:buFont typeface="+mj-lt"/>
              <a:buAutoNum type="alphaLcPeriod"/>
              <a:defRPr sz="2000" kern="1200">
                <a:solidFill>
                  <a:schemeClr val="tx1"/>
                </a:solidFill>
                <a:latin typeface="+mn-lt"/>
                <a:ea typeface="+mn-ea"/>
                <a:cs typeface="+mn-cs"/>
              </a:defRPr>
            </a:lvl4pPr>
            <a:lvl5pPr marL="0" indent="0" algn="l" defTabSz="457200" rtl="0" eaLnBrk="1" latinLnBrk="0" hangingPunct="1">
              <a:spcBef>
                <a:spcPts val="0"/>
              </a:spcBef>
              <a:spcAft>
                <a:spcPts val="600"/>
              </a:spcAft>
              <a:buFont typeface="Arial"/>
              <a:buNone/>
              <a:defRPr sz="2400" b="1" kern="1200">
                <a:solidFill>
                  <a:schemeClr val="accent1"/>
                </a:solidFill>
                <a:latin typeface="+mn-lt"/>
                <a:ea typeface="+mn-ea"/>
                <a:cs typeface="+mn-cs"/>
              </a:defRPr>
            </a:lvl5pPr>
            <a:lvl6pPr marL="0" indent="0" algn="l" defTabSz="457200" rtl="0" eaLnBrk="1" latinLnBrk="0" hangingPunct="1">
              <a:spcBef>
                <a:spcPts val="0"/>
              </a:spcBef>
              <a:spcAft>
                <a:spcPts val="600"/>
              </a:spcAft>
              <a:buClr>
                <a:schemeClr val="accent1"/>
              </a:buClr>
              <a:buFont typeface="Arial" panose="020B0604020202020204" pitchFamily="34" charset="0"/>
              <a:buNone/>
              <a:defRPr sz="2400" kern="1200">
                <a:solidFill>
                  <a:schemeClr val="tx1"/>
                </a:solidFill>
                <a:latin typeface="+mn-lt"/>
                <a:ea typeface="+mn-ea"/>
                <a:cs typeface="+mn-cs"/>
              </a:defRPr>
            </a:lvl6pPr>
            <a:lvl7pPr marL="360000" indent="-360000" algn="l" defTabSz="457200"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7pPr>
            <a:lvl8pPr marL="360000" indent="-360000" algn="l" defTabSz="457200"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8pPr>
            <a:lvl9pPr marL="360000" indent="-360000" algn="l" defTabSz="457200"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9pPr>
          </a:lstStyle>
          <a:p>
            <a:r>
              <a:rPr lang="en-US" dirty="0"/>
              <a:t>Click to add name</a:t>
            </a:r>
          </a:p>
        </p:txBody>
      </p:sp>
      <p:sp>
        <p:nvSpPr>
          <p:cNvPr id="22" name="Text Placeholder 21"/>
          <p:cNvSpPr txBox="1">
            <a:spLocks/>
          </p:cNvSpPr>
          <p:nvPr userDrawn="1"/>
        </p:nvSpPr>
        <p:spPr>
          <a:xfrm>
            <a:off x="468313" y="3718560"/>
            <a:ext cx="4032250" cy="399414"/>
          </a:xfrm>
          <a:prstGeom prst="rect">
            <a:avLst/>
          </a:prstGeom>
        </p:spPr>
        <p:txBody>
          <a:bodyPr vert="horz" lIns="0"/>
          <a:lstStyle>
            <a:lvl1pPr marL="0" indent="0" algn="l" defTabSz="457200" rtl="0" eaLnBrk="1" latinLnBrk="0" hangingPunct="1">
              <a:spcBef>
                <a:spcPts val="0"/>
              </a:spcBef>
              <a:spcAft>
                <a:spcPts val="600"/>
              </a:spcAft>
              <a:buClr>
                <a:schemeClr val="accent1"/>
              </a:buClr>
              <a:buFont typeface="Arial"/>
              <a:buNone/>
              <a:defRPr sz="1800" kern="1200" baseline="0">
                <a:solidFill>
                  <a:srgbClr val="00A7B5"/>
                </a:solidFill>
                <a:latin typeface="+mn-lt"/>
                <a:ea typeface="+mn-ea"/>
                <a:cs typeface="+mn-cs"/>
              </a:defRPr>
            </a:lvl1pPr>
            <a:lvl2pPr marL="720000" indent="-360000" algn="l" defTabSz="457200" rtl="0" eaLnBrk="1" latinLnBrk="0" hangingPunct="1">
              <a:spcBef>
                <a:spcPts val="0"/>
              </a:spcBef>
              <a:spcAft>
                <a:spcPts val="600"/>
              </a:spcAft>
              <a:buClr>
                <a:schemeClr val="accent1"/>
              </a:buClr>
              <a:buFont typeface="Arial"/>
              <a:buChar char="–"/>
              <a:defRPr sz="2200" kern="1200">
                <a:solidFill>
                  <a:schemeClr val="tx1"/>
                </a:solidFill>
                <a:latin typeface="+mn-lt"/>
                <a:ea typeface="+mn-ea"/>
                <a:cs typeface="+mn-cs"/>
              </a:defRPr>
            </a:lvl2pPr>
            <a:lvl3pPr marL="1080000" indent="-360000" algn="l" defTabSz="457200" rtl="0" eaLnBrk="1" latinLnBrk="0" hangingPunct="1">
              <a:spcBef>
                <a:spcPts val="0"/>
              </a:spcBef>
              <a:spcAft>
                <a:spcPts val="600"/>
              </a:spcAft>
              <a:buFont typeface="Symbol" panose="05050102010706020507" pitchFamily="18" charset="2"/>
              <a:buChar char=""/>
              <a:defRPr sz="2000" kern="1200">
                <a:solidFill>
                  <a:schemeClr val="tx1"/>
                </a:solidFill>
                <a:latin typeface="+mn-lt"/>
                <a:ea typeface="+mn-ea"/>
                <a:cs typeface="+mn-cs"/>
              </a:defRPr>
            </a:lvl3pPr>
            <a:lvl4pPr marL="1440000" indent="-360000" algn="l" defTabSz="457200" rtl="0" eaLnBrk="1" latinLnBrk="0" hangingPunct="1">
              <a:spcBef>
                <a:spcPts val="0"/>
              </a:spcBef>
              <a:spcAft>
                <a:spcPts val="600"/>
              </a:spcAft>
              <a:buFont typeface="+mj-lt"/>
              <a:buAutoNum type="alphaLcPeriod"/>
              <a:defRPr sz="2000" kern="1200">
                <a:solidFill>
                  <a:schemeClr val="tx1"/>
                </a:solidFill>
                <a:latin typeface="+mn-lt"/>
                <a:ea typeface="+mn-ea"/>
                <a:cs typeface="+mn-cs"/>
              </a:defRPr>
            </a:lvl4pPr>
            <a:lvl5pPr marL="0" indent="0" algn="l" defTabSz="457200" rtl="0" eaLnBrk="1" latinLnBrk="0" hangingPunct="1">
              <a:spcBef>
                <a:spcPts val="0"/>
              </a:spcBef>
              <a:spcAft>
                <a:spcPts val="600"/>
              </a:spcAft>
              <a:buFont typeface="Arial"/>
              <a:buNone/>
              <a:defRPr sz="2400" b="1" kern="1200">
                <a:solidFill>
                  <a:schemeClr val="accent1"/>
                </a:solidFill>
                <a:latin typeface="+mn-lt"/>
                <a:ea typeface="+mn-ea"/>
                <a:cs typeface="+mn-cs"/>
              </a:defRPr>
            </a:lvl5pPr>
            <a:lvl6pPr marL="0" indent="0" algn="l" defTabSz="457200" rtl="0" eaLnBrk="1" latinLnBrk="0" hangingPunct="1">
              <a:spcBef>
                <a:spcPts val="0"/>
              </a:spcBef>
              <a:spcAft>
                <a:spcPts val="600"/>
              </a:spcAft>
              <a:buClr>
                <a:schemeClr val="accent1"/>
              </a:buClr>
              <a:buFont typeface="Arial" panose="020B0604020202020204" pitchFamily="34" charset="0"/>
              <a:buNone/>
              <a:defRPr sz="2400" kern="1200">
                <a:solidFill>
                  <a:schemeClr val="tx1"/>
                </a:solidFill>
                <a:latin typeface="+mn-lt"/>
                <a:ea typeface="+mn-ea"/>
                <a:cs typeface="+mn-cs"/>
              </a:defRPr>
            </a:lvl6pPr>
            <a:lvl7pPr marL="360000" indent="-360000" algn="l" defTabSz="457200"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7pPr>
            <a:lvl8pPr marL="360000" indent="-360000" algn="l" defTabSz="457200"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8pPr>
            <a:lvl9pPr marL="360000" indent="-360000" algn="l" defTabSz="457200"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9pPr>
          </a:lstStyle>
          <a:p>
            <a:r>
              <a:rPr lang="en-US"/>
              <a:t>Click to add position or firm</a:t>
            </a:r>
            <a:endParaRPr lang="en-US" dirty="0"/>
          </a:p>
        </p:txBody>
      </p:sp>
      <p:pic>
        <p:nvPicPr>
          <p:cNvPr id="15" name="GTLogoNoTag" hidden="1">
            <a:extLst>
              <a:ext uri="{FF2B5EF4-FFF2-40B4-BE49-F238E27FC236}">
                <a16:creationId xmlns:a16="http://schemas.microsoft.com/office/drawing/2014/main" id="{8412FA20-83B3-4C55-AF23-F06656DCE3C7}"/>
              </a:ext>
            </a:extLst>
          </p:cNvPr>
          <p:cNvPicPr>
            <a:picLocks noChangeAspect="1"/>
          </p:cNvPicPr>
          <p:nvPr userDrawn="1"/>
        </p:nvPicPr>
        <p:blipFill>
          <a:blip r:embed="rId6"/>
          <a:stretch>
            <a:fillRect/>
          </a:stretch>
        </p:blipFill>
        <p:spPr>
          <a:xfrm>
            <a:off x="449366" y="426050"/>
            <a:ext cx="1961941" cy="638130"/>
          </a:xfrm>
          <a:prstGeom prst="rect">
            <a:avLst/>
          </a:prstGeom>
        </p:spPr>
      </p:pic>
      <p:pic>
        <p:nvPicPr>
          <p:cNvPr id="9" name="Picture 8"/>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449366" y="453451"/>
            <a:ext cx="1961941" cy="365323"/>
          </a:xfrm>
          <a:prstGeom prst="rect">
            <a:avLst/>
          </a:prstGeom>
        </p:spPr>
      </p:pic>
      <p:pic>
        <p:nvPicPr>
          <p:cNvPr id="10" name="Picture 9"/>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7442199" y="468323"/>
            <a:ext cx="1233151" cy="338061"/>
          </a:xfrm>
          <a:prstGeom prst="rect">
            <a:avLst/>
          </a:prstGeom>
        </p:spPr>
      </p:pic>
    </p:spTree>
    <p:extLst>
      <p:ext uri="{BB962C8B-B14F-4D97-AF65-F5344CB8AC3E}">
        <p14:creationId xmlns:p14="http://schemas.microsoft.com/office/powerpoint/2010/main" val="1760701222"/>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800" r:id="rId3"/>
    <p:sldLayoutId id="2147483799" r:id="rId4"/>
  </p:sldLayoutIdLst>
  <p:hf hdr="0" ftr="0" dt="0"/>
  <p:txStyles>
    <p:titleStyle>
      <a:lvl1pPr algn="l" defTabSz="457200" rtl="0" eaLnBrk="1" latinLnBrk="0" hangingPunct="1">
        <a:spcBef>
          <a:spcPct val="0"/>
        </a:spcBef>
        <a:buNone/>
        <a:defRPr sz="3000" b="1" kern="1200">
          <a:solidFill>
            <a:schemeClr val="accent1"/>
          </a:solidFill>
          <a:latin typeface="+mj-lt"/>
          <a:ea typeface="+mj-ea"/>
          <a:cs typeface="+mj-cs"/>
        </a:defRPr>
      </a:lvl1pPr>
    </p:titleStyle>
    <p:bodyStyle>
      <a:lvl1pPr marL="360000" indent="-360000" algn="l" defTabSz="457200" rtl="0" eaLnBrk="1" latinLnBrk="0" hangingPunct="1">
        <a:spcBef>
          <a:spcPts val="0"/>
        </a:spcBef>
        <a:spcAft>
          <a:spcPts val="600"/>
        </a:spcAft>
        <a:buClr>
          <a:schemeClr val="accent1"/>
        </a:buClr>
        <a:buFont typeface="Arial"/>
        <a:buChar char="•"/>
        <a:defRPr sz="2400" kern="1200">
          <a:solidFill>
            <a:schemeClr val="tx1"/>
          </a:solidFill>
          <a:latin typeface="+mn-lt"/>
          <a:ea typeface="+mn-ea"/>
          <a:cs typeface="+mn-cs"/>
        </a:defRPr>
      </a:lvl1pPr>
      <a:lvl2pPr marL="720000" indent="-360000" algn="l" defTabSz="457200" rtl="0" eaLnBrk="1" latinLnBrk="0" hangingPunct="1">
        <a:spcBef>
          <a:spcPts val="0"/>
        </a:spcBef>
        <a:spcAft>
          <a:spcPts val="600"/>
        </a:spcAft>
        <a:buClr>
          <a:schemeClr val="accent1"/>
        </a:buClr>
        <a:buFont typeface="Arial"/>
        <a:buChar char="–"/>
        <a:defRPr sz="2200" kern="1200">
          <a:solidFill>
            <a:schemeClr val="tx1"/>
          </a:solidFill>
          <a:latin typeface="+mn-lt"/>
          <a:ea typeface="+mn-ea"/>
          <a:cs typeface="+mn-cs"/>
        </a:defRPr>
      </a:lvl2pPr>
      <a:lvl3pPr marL="1080000" indent="-360000" algn="l" defTabSz="457200" rtl="0" eaLnBrk="1" latinLnBrk="0" hangingPunct="1">
        <a:spcBef>
          <a:spcPts val="0"/>
        </a:spcBef>
        <a:spcAft>
          <a:spcPts val="600"/>
        </a:spcAft>
        <a:buFont typeface="Symbol" panose="05050102010706020507" pitchFamily="18" charset="2"/>
        <a:buChar char=""/>
        <a:defRPr sz="2000" kern="1200">
          <a:solidFill>
            <a:schemeClr val="tx1"/>
          </a:solidFill>
          <a:latin typeface="+mn-lt"/>
          <a:ea typeface="+mn-ea"/>
          <a:cs typeface="+mn-cs"/>
        </a:defRPr>
      </a:lvl3pPr>
      <a:lvl4pPr marL="1440000" indent="-360000" algn="l" defTabSz="457200" rtl="0" eaLnBrk="1" latinLnBrk="0" hangingPunct="1">
        <a:spcBef>
          <a:spcPts val="0"/>
        </a:spcBef>
        <a:spcAft>
          <a:spcPts val="600"/>
        </a:spcAft>
        <a:buFont typeface="+mj-lt"/>
        <a:buAutoNum type="alphaLcPeriod"/>
        <a:defRPr sz="2000" kern="1200">
          <a:solidFill>
            <a:schemeClr val="tx1"/>
          </a:solidFill>
          <a:latin typeface="+mn-lt"/>
          <a:ea typeface="+mn-ea"/>
          <a:cs typeface="+mn-cs"/>
        </a:defRPr>
      </a:lvl4pPr>
      <a:lvl5pPr marL="0" indent="0" algn="l" defTabSz="457200" rtl="0" eaLnBrk="1" latinLnBrk="0" hangingPunct="1">
        <a:spcBef>
          <a:spcPts val="0"/>
        </a:spcBef>
        <a:spcAft>
          <a:spcPts val="600"/>
        </a:spcAft>
        <a:buFont typeface="Arial"/>
        <a:buNone/>
        <a:defRPr sz="2400" b="1" kern="1200">
          <a:solidFill>
            <a:schemeClr val="accent1"/>
          </a:solidFill>
          <a:latin typeface="+mn-lt"/>
          <a:ea typeface="+mn-ea"/>
          <a:cs typeface="+mn-cs"/>
        </a:defRPr>
      </a:lvl5pPr>
      <a:lvl6pPr marL="0" indent="0" algn="l" defTabSz="457200" rtl="0" eaLnBrk="1" latinLnBrk="0" hangingPunct="1">
        <a:spcBef>
          <a:spcPts val="0"/>
        </a:spcBef>
        <a:spcAft>
          <a:spcPts val="600"/>
        </a:spcAft>
        <a:buClr>
          <a:schemeClr val="accent1"/>
        </a:buClr>
        <a:buFont typeface="Arial" panose="020B0604020202020204" pitchFamily="34" charset="0"/>
        <a:buNone/>
        <a:defRPr sz="2400" kern="1200">
          <a:solidFill>
            <a:schemeClr val="tx1"/>
          </a:solidFill>
          <a:latin typeface="+mn-lt"/>
          <a:ea typeface="+mn-ea"/>
          <a:cs typeface="+mn-cs"/>
        </a:defRPr>
      </a:lvl6pPr>
      <a:lvl7pPr marL="360000" indent="-360000" algn="l" defTabSz="457200"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7pPr>
      <a:lvl8pPr marL="360000" indent="-360000" algn="l" defTabSz="457200"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8pPr>
      <a:lvl9pPr marL="360000" indent="-360000" algn="l" defTabSz="457200"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2">
          <p15:clr>
            <a:srgbClr val="F26B43"/>
          </p15:clr>
        </p15:guide>
        <p15:guide id="2" pos="295">
          <p15:clr>
            <a:srgbClr val="F26B43"/>
          </p15:clr>
        </p15:guide>
        <p15:guide id="3" orient="horz" pos="645">
          <p15:clr>
            <a:srgbClr val="F26B43"/>
          </p15:clr>
        </p15:guide>
        <p15:guide id="4" pos="593">
          <p15:clr>
            <a:srgbClr val="F26B43"/>
          </p15:clr>
        </p15:guide>
        <p15:guide id="5" pos="737">
          <p15:clr>
            <a:srgbClr val="F26B43"/>
          </p15:clr>
        </p15:guide>
        <p15:guide id="6" pos="1034">
          <p15:clr>
            <a:srgbClr val="F26B43"/>
          </p15:clr>
        </p15:guide>
        <p15:guide id="7" pos="1179">
          <p15:clr>
            <a:srgbClr val="F26B43"/>
          </p15:clr>
        </p15:guide>
        <p15:guide id="8" pos="1479">
          <p15:clr>
            <a:srgbClr val="F26B43"/>
          </p15:clr>
        </p15:guide>
        <p15:guide id="9" pos="1625">
          <p15:clr>
            <a:srgbClr val="F26B43"/>
          </p15:clr>
        </p15:guide>
        <p15:guide id="10" pos="1922">
          <p15:clr>
            <a:srgbClr val="F26B43"/>
          </p15:clr>
        </p15:guide>
        <p15:guide id="11" pos="2066">
          <p15:clr>
            <a:srgbClr val="F26B43"/>
          </p15:clr>
        </p15:guide>
        <p15:guide id="12" pos="2364">
          <p15:clr>
            <a:srgbClr val="F26B43"/>
          </p15:clr>
        </p15:guide>
        <p15:guide id="13" pos="2511">
          <p15:clr>
            <a:srgbClr val="F26B43"/>
          </p15:clr>
        </p15:guide>
        <p15:guide id="14" pos="2808">
          <p15:clr>
            <a:srgbClr val="F26B43"/>
          </p15:clr>
        </p15:guide>
        <p15:guide id="15" pos="2954">
          <p15:clr>
            <a:srgbClr val="F26B43"/>
          </p15:clr>
        </p15:guide>
        <p15:guide id="16" pos="3251">
          <p15:clr>
            <a:srgbClr val="F26B43"/>
          </p15:clr>
        </p15:guide>
        <p15:guide id="17" pos="3398">
          <p15:clr>
            <a:srgbClr val="F26B43"/>
          </p15:clr>
        </p15:guide>
        <p15:guide id="18" pos="3695">
          <p15:clr>
            <a:srgbClr val="F26B43"/>
          </p15:clr>
        </p15:guide>
        <p15:guide id="19" pos="3839">
          <p15:clr>
            <a:srgbClr val="F26B43"/>
          </p15:clr>
        </p15:guide>
        <p15:guide id="20" pos="4136">
          <p15:clr>
            <a:srgbClr val="F26B43"/>
          </p15:clr>
        </p15:guide>
        <p15:guide id="21" pos="4283">
          <p15:clr>
            <a:srgbClr val="F26B43"/>
          </p15:clr>
        </p15:guide>
        <p15:guide id="22" pos="4580">
          <p15:clr>
            <a:srgbClr val="F26B43"/>
          </p15:clr>
        </p15:guide>
        <p15:guide id="23" pos="4727">
          <p15:clr>
            <a:srgbClr val="F26B43"/>
          </p15:clr>
        </p15:guide>
        <p15:guide id="24" pos="5022">
          <p15:clr>
            <a:srgbClr val="F26B43"/>
          </p15:clr>
        </p15:guide>
        <p15:guide id="25" pos="5465">
          <p15:clr>
            <a:srgbClr val="F26B43"/>
          </p15:clr>
        </p15:guide>
        <p15:guide id="26" pos="5169">
          <p15:clr>
            <a:srgbClr val="F26B43"/>
          </p15:clr>
        </p15:guide>
        <p15:guide id="27" orient="horz" pos="758">
          <p15:clr>
            <a:srgbClr val="F26B43"/>
          </p15:clr>
        </p15:guide>
        <p15:guide id="28" orient="horz" pos="1098">
          <p15:clr>
            <a:srgbClr val="F26B43"/>
          </p15:clr>
        </p15:guide>
        <p15:guide id="29" orient="horz" pos="1212">
          <p15:clr>
            <a:srgbClr val="F26B43"/>
          </p15:clr>
        </p15:guide>
        <p15:guide id="30" orient="horz" pos="1575">
          <p15:clr>
            <a:srgbClr val="F26B43"/>
          </p15:clr>
        </p15:guide>
        <p15:guide id="31" orient="horz" pos="1688">
          <p15:clr>
            <a:srgbClr val="F26B43"/>
          </p15:clr>
        </p15:guide>
        <p15:guide id="32" orient="horz" pos="2028">
          <p15:clr>
            <a:srgbClr val="F26B43"/>
          </p15:clr>
        </p15:guide>
        <p15:guide id="33" orient="horz" pos="2142">
          <p15:clr>
            <a:srgbClr val="F26B43"/>
          </p15:clr>
        </p15:guide>
        <p15:guide id="34" orient="horz" pos="2505">
          <p15:clr>
            <a:srgbClr val="F26B43"/>
          </p15:clr>
        </p15:guide>
        <p15:guide id="35" orient="horz" pos="2618">
          <p15:clr>
            <a:srgbClr val="F26B43"/>
          </p15:clr>
        </p15:guide>
        <p15:guide id="36" orient="horz" pos="2958">
          <p15:clr>
            <a:srgbClr val="F26B43"/>
          </p15:clr>
        </p15:guide>
        <p15:guide id="37" orient="horz" pos="917">
          <p15:clr>
            <a:srgbClr val="F26B43"/>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7" name="Text Placeholder 3"/>
          <p:cNvSpPr txBox="1">
            <a:spLocks/>
          </p:cNvSpPr>
          <p:nvPr userDrawn="1"/>
        </p:nvSpPr>
        <p:spPr>
          <a:xfrm>
            <a:off x="474619" y="1359602"/>
            <a:ext cx="4025944" cy="1140712"/>
          </a:xfrm>
          <a:prstGeom prst="rect">
            <a:avLst/>
          </a:prstGeom>
        </p:spPr>
        <p:txBody>
          <a:bodyPr vert="horz" lIns="0" tIns="0" rIns="0" bIns="0"/>
          <a:lstStyle>
            <a:lvl1pPr marL="0" indent="0" algn="l" defTabSz="457200" rtl="0" eaLnBrk="1" latinLnBrk="0" hangingPunct="1">
              <a:lnSpc>
                <a:spcPts val="4000"/>
              </a:lnSpc>
              <a:spcBef>
                <a:spcPts val="0"/>
              </a:spcBef>
              <a:spcAft>
                <a:spcPts val="600"/>
              </a:spcAft>
              <a:buClr>
                <a:schemeClr val="accent1"/>
              </a:buClr>
              <a:buFont typeface="Arial"/>
              <a:buNone/>
              <a:defRPr sz="3000" b="1" kern="1200">
                <a:solidFill>
                  <a:srgbClr val="4F2D7F"/>
                </a:solidFill>
                <a:latin typeface="+mn-lt"/>
                <a:ea typeface="+mn-ea"/>
                <a:cs typeface="+mn-cs"/>
              </a:defRPr>
            </a:lvl1pPr>
            <a:lvl2pPr marL="457200" indent="0" algn="l" defTabSz="457200" rtl="0" eaLnBrk="1" latinLnBrk="0" hangingPunct="1">
              <a:spcBef>
                <a:spcPts val="0"/>
              </a:spcBef>
              <a:spcAft>
                <a:spcPts val="600"/>
              </a:spcAft>
              <a:buClr>
                <a:schemeClr val="accent1"/>
              </a:buClr>
              <a:buFont typeface="Arial"/>
              <a:buNone/>
              <a:defRPr sz="2200" kern="1200">
                <a:solidFill>
                  <a:schemeClr val="tx1"/>
                </a:solidFill>
                <a:latin typeface="+mn-lt"/>
                <a:ea typeface="+mn-ea"/>
                <a:cs typeface="+mn-cs"/>
              </a:defRPr>
            </a:lvl2pPr>
            <a:lvl3pPr marL="914400" indent="0" algn="l" defTabSz="457200" rtl="0" eaLnBrk="1" latinLnBrk="0" hangingPunct="1">
              <a:spcBef>
                <a:spcPts val="0"/>
              </a:spcBef>
              <a:spcAft>
                <a:spcPts val="600"/>
              </a:spcAft>
              <a:buFont typeface="Symbol" panose="05050102010706020507" pitchFamily="18" charset="2"/>
              <a:buNone/>
              <a:defRPr sz="2000" kern="1200">
                <a:solidFill>
                  <a:schemeClr val="tx1"/>
                </a:solidFill>
                <a:latin typeface="+mn-lt"/>
                <a:ea typeface="+mn-ea"/>
                <a:cs typeface="+mn-cs"/>
              </a:defRPr>
            </a:lvl3pPr>
            <a:lvl4pPr marL="1371600" indent="0" algn="l" defTabSz="457200" rtl="0" eaLnBrk="1" latinLnBrk="0" hangingPunct="1">
              <a:spcBef>
                <a:spcPts val="0"/>
              </a:spcBef>
              <a:spcAft>
                <a:spcPts val="600"/>
              </a:spcAft>
              <a:buFont typeface="+mj-lt"/>
              <a:buNone/>
              <a:defRPr sz="2000" kern="1200">
                <a:solidFill>
                  <a:schemeClr val="tx1"/>
                </a:solidFill>
                <a:latin typeface="+mn-lt"/>
                <a:ea typeface="+mn-ea"/>
                <a:cs typeface="+mn-cs"/>
              </a:defRPr>
            </a:lvl4pPr>
            <a:lvl5pPr marL="1828800" indent="0" algn="l" defTabSz="457200" rtl="0" eaLnBrk="1" latinLnBrk="0" hangingPunct="1">
              <a:spcBef>
                <a:spcPts val="0"/>
              </a:spcBef>
              <a:spcAft>
                <a:spcPts val="600"/>
              </a:spcAft>
              <a:buFont typeface="Arial"/>
              <a:buNone/>
              <a:defRPr sz="2400" b="1" kern="1200">
                <a:solidFill>
                  <a:schemeClr val="accent1"/>
                </a:solidFill>
                <a:latin typeface="+mn-lt"/>
                <a:ea typeface="+mn-ea"/>
                <a:cs typeface="+mn-cs"/>
              </a:defRPr>
            </a:lvl5pPr>
            <a:lvl6pPr marL="0" indent="0" algn="l" defTabSz="457200" rtl="0" eaLnBrk="1" latinLnBrk="0" hangingPunct="1">
              <a:spcBef>
                <a:spcPts val="0"/>
              </a:spcBef>
              <a:spcAft>
                <a:spcPts val="600"/>
              </a:spcAft>
              <a:buClr>
                <a:schemeClr val="accent1"/>
              </a:buClr>
              <a:buFont typeface="Arial" panose="020B0604020202020204" pitchFamily="34" charset="0"/>
              <a:buNone/>
              <a:defRPr sz="2400" kern="1200">
                <a:solidFill>
                  <a:schemeClr val="tx1"/>
                </a:solidFill>
                <a:latin typeface="+mn-lt"/>
                <a:ea typeface="+mn-ea"/>
                <a:cs typeface="+mn-cs"/>
              </a:defRPr>
            </a:lvl6pPr>
            <a:lvl7pPr marL="360000" indent="-360000" algn="l" defTabSz="457200"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7pPr>
            <a:lvl8pPr marL="360000" indent="-360000" algn="l" defTabSz="457200"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8pPr>
            <a:lvl9pPr marL="360000" indent="-360000" algn="l" defTabSz="457200"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9pPr>
          </a:lstStyle>
          <a:p>
            <a:r>
              <a:rPr lang="en-US" dirty="0"/>
              <a:t>Click here to add </a:t>
            </a:r>
            <a:br>
              <a:rPr lang="en-US" dirty="0"/>
            </a:br>
            <a:r>
              <a:rPr lang="en-US" dirty="0"/>
              <a:t>title on this slide</a:t>
            </a:r>
          </a:p>
        </p:txBody>
      </p:sp>
      <p:sp>
        <p:nvSpPr>
          <p:cNvPr id="18" name="Copyright"/>
          <p:cNvSpPr txBox="1"/>
          <p:nvPr userDrawn="1"/>
        </p:nvSpPr>
        <p:spPr>
          <a:xfrm>
            <a:off x="471996" y="4905628"/>
            <a:ext cx="2411875" cy="184666"/>
          </a:xfrm>
          <a:prstGeom prst="rect">
            <a:avLst/>
          </a:prstGeom>
          <a:noFill/>
        </p:spPr>
        <p:txBody>
          <a:bodyPr wrap="square" lIns="0" rIns="0" rtlCol="0" anchor="ctr" anchorCtr="0">
            <a:noAutofit/>
          </a:bodyPr>
          <a:lstStyle/>
          <a:p>
            <a:pPr algn="l"/>
            <a:r>
              <a:rPr lang="en-US" sz="600">
                <a:solidFill>
                  <a:schemeClr val="tx1"/>
                </a:solidFill>
              </a:rPr>
              <a:t>©2022 Grant Thornton Bharat LLP. All rights reserved.</a:t>
            </a:r>
            <a:endParaRPr lang="en-GB" sz="600" dirty="0">
              <a:solidFill>
                <a:schemeClr val="tx1"/>
              </a:solidFill>
            </a:endParaRPr>
          </a:p>
        </p:txBody>
      </p:sp>
      <p:cxnSp>
        <p:nvCxnSpPr>
          <p:cNvPr id="19" name="Straight Connector 18"/>
          <p:cNvCxnSpPr/>
          <p:nvPr userDrawn="1"/>
        </p:nvCxnSpPr>
        <p:spPr>
          <a:xfrm>
            <a:off x="469370" y="4887834"/>
            <a:ext cx="2626255" cy="0"/>
          </a:xfrm>
          <a:prstGeom prst="line">
            <a:avLst/>
          </a:prstGeom>
          <a:ln w="19050" cap="rnd">
            <a:solidFill>
              <a:srgbClr val="4F2D7F"/>
            </a:solidFill>
          </a:ln>
          <a:effectLst/>
        </p:spPr>
        <p:style>
          <a:lnRef idx="2">
            <a:schemeClr val="accent1"/>
          </a:lnRef>
          <a:fillRef idx="0">
            <a:schemeClr val="accent1"/>
          </a:fillRef>
          <a:effectRef idx="1">
            <a:schemeClr val="accent1"/>
          </a:effectRef>
          <a:fontRef idx="minor">
            <a:schemeClr val="tx1"/>
          </a:fontRef>
        </p:style>
      </p:cxnSp>
      <p:sp>
        <p:nvSpPr>
          <p:cNvPr id="21" name="Text Placeholder 21"/>
          <p:cNvSpPr txBox="1">
            <a:spLocks/>
          </p:cNvSpPr>
          <p:nvPr userDrawn="1"/>
        </p:nvSpPr>
        <p:spPr>
          <a:xfrm>
            <a:off x="470699" y="3307079"/>
            <a:ext cx="4029864" cy="367445"/>
          </a:xfrm>
          <a:prstGeom prst="rect">
            <a:avLst/>
          </a:prstGeom>
        </p:spPr>
        <p:txBody>
          <a:bodyPr vert="horz" lIns="0"/>
          <a:lstStyle>
            <a:lvl1pPr marL="0" indent="0" algn="l" defTabSz="457200" rtl="0" eaLnBrk="1" latinLnBrk="0" hangingPunct="1">
              <a:spcBef>
                <a:spcPts val="0"/>
              </a:spcBef>
              <a:spcAft>
                <a:spcPts val="600"/>
              </a:spcAft>
              <a:buClr>
                <a:schemeClr val="accent1"/>
              </a:buClr>
              <a:buFont typeface="Arial"/>
              <a:buNone/>
              <a:defRPr sz="2000" b="1" kern="1200">
                <a:solidFill>
                  <a:srgbClr val="00A7B5"/>
                </a:solidFill>
                <a:latin typeface="+mn-lt"/>
                <a:ea typeface="+mn-ea"/>
                <a:cs typeface="+mn-cs"/>
              </a:defRPr>
            </a:lvl1pPr>
            <a:lvl2pPr marL="720000" indent="-360000" algn="l" defTabSz="457200" rtl="0" eaLnBrk="1" latinLnBrk="0" hangingPunct="1">
              <a:spcBef>
                <a:spcPts val="0"/>
              </a:spcBef>
              <a:spcAft>
                <a:spcPts val="600"/>
              </a:spcAft>
              <a:buClr>
                <a:schemeClr val="accent1"/>
              </a:buClr>
              <a:buFont typeface="Arial"/>
              <a:buChar char="–"/>
              <a:defRPr sz="2200" kern="1200">
                <a:solidFill>
                  <a:schemeClr val="tx1"/>
                </a:solidFill>
                <a:latin typeface="+mn-lt"/>
                <a:ea typeface="+mn-ea"/>
                <a:cs typeface="+mn-cs"/>
              </a:defRPr>
            </a:lvl2pPr>
            <a:lvl3pPr marL="1080000" indent="-360000" algn="l" defTabSz="457200" rtl="0" eaLnBrk="1" latinLnBrk="0" hangingPunct="1">
              <a:spcBef>
                <a:spcPts val="0"/>
              </a:spcBef>
              <a:spcAft>
                <a:spcPts val="600"/>
              </a:spcAft>
              <a:buFont typeface="Symbol" panose="05050102010706020507" pitchFamily="18" charset="2"/>
              <a:buChar char=""/>
              <a:defRPr sz="2000" kern="1200">
                <a:solidFill>
                  <a:schemeClr val="tx1"/>
                </a:solidFill>
                <a:latin typeface="+mn-lt"/>
                <a:ea typeface="+mn-ea"/>
                <a:cs typeface="+mn-cs"/>
              </a:defRPr>
            </a:lvl3pPr>
            <a:lvl4pPr marL="1440000" indent="-360000" algn="l" defTabSz="457200" rtl="0" eaLnBrk="1" latinLnBrk="0" hangingPunct="1">
              <a:spcBef>
                <a:spcPts val="0"/>
              </a:spcBef>
              <a:spcAft>
                <a:spcPts val="600"/>
              </a:spcAft>
              <a:buFont typeface="+mj-lt"/>
              <a:buAutoNum type="alphaLcPeriod"/>
              <a:defRPr sz="2000" kern="1200">
                <a:solidFill>
                  <a:schemeClr val="tx1"/>
                </a:solidFill>
                <a:latin typeface="+mn-lt"/>
                <a:ea typeface="+mn-ea"/>
                <a:cs typeface="+mn-cs"/>
              </a:defRPr>
            </a:lvl4pPr>
            <a:lvl5pPr marL="0" indent="0" algn="l" defTabSz="457200" rtl="0" eaLnBrk="1" latinLnBrk="0" hangingPunct="1">
              <a:spcBef>
                <a:spcPts val="0"/>
              </a:spcBef>
              <a:spcAft>
                <a:spcPts val="600"/>
              </a:spcAft>
              <a:buFont typeface="Arial"/>
              <a:buNone/>
              <a:defRPr sz="2400" b="1" kern="1200">
                <a:solidFill>
                  <a:schemeClr val="accent1"/>
                </a:solidFill>
                <a:latin typeface="+mn-lt"/>
                <a:ea typeface="+mn-ea"/>
                <a:cs typeface="+mn-cs"/>
              </a:defRPr>
            </a:lvl5pPr>
            <a:lvl6pPr marL="0" indent="0" algn="l" defTabSz="457200" rtl="0" eaLnBrk="1" latinLnBrk="0" hangingPunct="1">
              <a:spcBef>
                <a:spcPts val="0"/>
              </a:spcBef>
              <a:spcAft>
                <a:spcPts val="600"/>
              </a:spcAft>
              <a:buClr>
                <a:schemeClr val="accent1"/>
              </a:buClr>
              <a:buFont typeface="Arial" panose="020B0604020202020204" pitchFamily="34" charset="0"/>
              <a:buNone/>
              <a:defRPr sz="2400" kern="1200">
                <a:solidFill>
                  <a:schemeClr val="tx1"/>
                </a:solidFill>
                <a:latin typeface="+mn-lt"/>
                <a:ea typeface="+mn-ea"/>
                <a:cs typeface="+mn-cs"/>
              </a:defRPr>
            </a:lvl6pPr>
            <a:lvl7pPr marL="360000" indent="-360000" algn="l" defTabSz="457200"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7pPr>
            <a:lvl8pPr marL="360000" indent="-360000" algn="l" defTabSz="457200"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8pPr>
            <a:lvl9pPr marL="360000" indent="-360000" algn="l" defTabSz="457200"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9pPr>
          </a:lstStyle>
          <a:p>
            <a:r>
              <a:rPr lang="en-US" dirty="0"/>
              <a:t>Click to add name</a:t>
            </a:r>
          </a:p>
        </p:txBody>
      </p:sp>
      <p:sp>
        <p:nvSpPr>
          <p:cNvPr id="22" name="Text Placeholder 21"/>
          <p:cNvSpPr txBox="1">
            <a:spLocks/>
          </p:cNvSpPr>
          <p:nvPr userDrawn="1"/>
        </p:nvSpPr>
        <p:spPr>
          <a:xfrm>
            <a:off x="468313" y="3718560"/>
            <a:ext cx="4032250" cy="399414"/>
          </a:xfrm>
          <a:prstGeom prst="rect">
            <a:avLst/>
          </a:prstGeom>
        </p:spPr>
        <p:txBody>
          <a:bodyPr vert="horz" lIns="0"/>
          <a:lstStyle>
            <a:lvl1pPr marL="0" indent="0" algn="l" defTabSz="457200" rtl="0" eaLnBrk="1" latinLnBrk="0" hangingPunct="1">
              <a:spcBef>
                <a:spcPts val="0"/>
              </a:spcBef>
              <a:spcAft>
                <a:spcPts val="600"/>
              </a:spcAft>
              <a:buClr>
                <a:schemeClr val="accent1"/>
              </a:buClr>
              <a:buFont typeface="Arial"/>
              <a:buNone/>
              <a:defRPr sz="1800" kern="1200" baseline="0">
                <a:solidFill>
                  <a:srgbClr val="00A7B5"/>
                </a:solidFill>
                <a:latin typeface="+mn-lt"/>
                <a:ea typeface="+mn-ea"/>
                <a:cs typeface="+mn-cs"/>
              </a:defRPr>
            </a:lvl1pPr>
            <a:lvl2pPr marL="720000" indent="-360000" algn="l" defTabSz="457200" rtl="0" eaLnBrk="1" latinLnBrk="0" hangingPunct="1">
              <a:spcBef>
                <a:spcPts val="0"/>
              </a:spcBef>
              <a:spcAft>
                <a:spcPts val="600"/>
              </a:spcAft>
              <a:buClr>
                <a:schemeClr val="accent1"/>
              </a:buClr>
              <a:buFont typeface="Arial"/>
              <a:buChar char="–"/>
              <a:defRPr sz="2200" kern="1200">
                <a:solidFill>
                  <a:schemeClr val="tx1"/>
                </a:solidFill>
                <a:latin typeface="+mn-lt"/>
                <a:ea typeface="+mn-ea"/>
                <a:cs typeface="+mn-cs"/>
              </a:defRPr>
            </a:lvl2pPr>
            <a:lvl3pPr marL="1080000" indent="-360000" algn="l" defTabSz="457200" rtl="0" eaLnBrk="1" latinLnBrk="0" hangingPunct="1">
              <a:spcBef>
                <a:spcPts val="0"/>
              </a:spcBef>
              <a:spcAft>
                <a:spcPts val="600"/>
              </a:spcAft>
              <a:buFont typeface="Symbol" panose="05050102010706020507" pitchFamily="18" charset="2"/>
              <a:buChar char=""/>
              <a:defRPr sz="2000" kern="1200">
                <a:solidFill>
                  <a:schemeClr val="tx1"/>
                </a:solidFill>
                <a:latin typeface="+mn-lt"/>
                <a:ea typeface="+mn-ea"/>
                <a:cs typeface="+mn-cs"/>
              </a:defRPr>
            </a:lvl3pPr>
            <a:lvl4pPr marL="1440000" indent="-360000" algn="l" defTabSz="457200" rtl="0" eaLnBrk="1" latinLnBrk="0" hangingPunct="1">
              <a:spcBef>
                <a:spcPts val="0"/>
              </a:spcBef>
              <a:spcAft>
                <a:spcPts val="600"/>
              </a:spcAft>
              <a:buFont typeface="+mj-lt"/>
              <a:buAutoNum type="alphaLcPeriod"/>
              <a:defRPr sz="2000" kern="1200">
                <a:solidFill>
                  <a:schemeClr val="tx1"/>
                </a:solidFill>
                <a:latin typeface="+mn-lt"/>
                <a:ea typeface="+mn-ea"/>
                <a:cs typeface="+mn-cs"/>
              </a:defRPr>
            </a:lvl4pPr>
            <a:lvl5pPr marL="0" indent="0" algn="l" defTabSz="457200" rtl="0" eaLnBrk="1" latinLnBrk="0" hangingPunct="1">
              <a:spcBef>
                <a:spcPts val="0"/>
              </a:spcBef>
              <a:spcAft>
                <a:spcPts val="600"/>
              </a:spcAft>
              <a:buFont typeface="Arial"/>
              <a:buNone/>
              <a:defRPr sz="2400" b="1" kern="1200">
                <a:solidFill>
                  <a:schemeClr val="accent1"/>
                </a:solidFill>
                <a:latin typeface="+mn-lt"/>
                <a:ea typeface="+mn-ea"/>
                <a:cs typeface="+mn-cs"/>
              </a:defRPr>
            </a:lvl5pPr>
            <a:lvl6pPr marL="0" indent="0" algn="l" defTabSz="457200" rtl="0" eaLnBrk="1" latinLnBrk="0" hangingPunct="1">
              <a:spcBef>
                <a:spcPts val="0"/>
              </a:spcBef>
              <a:spcAft>
                <a:spcPts val="600"/>
              </a:spcAft>
              <a:buClr>
                <a:schemeClr val="accent1"/>
              </a:buClr>
              <a:buFont typeface="Arial" panose="020B0604020202020204" pitchFamily="34" charset="0"/>
              <a:buNone/>
              <a:defRPr sz="2400" kern="1200">
                <a:solidFill>
                  <a:schemeClr val="tx1"/>
                </a:solidFill>
                <a:latin typeface="+mn-lt"/>
                <a:ea typeface="+mn-ea"/>
                <a:cs typeface="+mn-cs"/>
              </a:defRPr>
            </a:lvl6pPr>
            <a:lvl7pPr marL="360000" indent="-360000" algn="l" defTabSz="457200"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7pPr>
            <a:lvl8pPr marL="360000" indent="-360000" algn="l" defTabSz="457200"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8pPr>
            <a:lvl9pPr marL="360000" indent="-360000" algn="l" defTabSz="457200"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9pPr>
          </a:lstStyle>
          <a:p>
            <a:r>
              <a:rPr lang="en-US"/>
              <a:t>Click to add position or firm</a:t>
            </a:r>
            <a:endParaRPr lang="en-US" dirty="0"/>
          </a:p>
        </p:txBody>
      </p:sp>
      <p:pic>
        <p:nvPicPr>
          <p:cNvPr id="15" name="GTLogoNoTag" hidden="1">
            <a:extLst>
              <a:ext uri="{FF2B5EF4-FFF2-40B4-BE49-F238E27FC236}">
                <a16:creationId xmlns:a16="http://schemas.microsoft.com/office/drawing/2014/main" id="{8412FA20-83B3-4C55-AF23-F06656DCE3C7}"/>
              </a:ext>
            </a:extLst>
          </p:cNvPr>
          <p:cNvPicPr>
            <a:picLocks noChangeAspect="1"/>
          </p:cNvPicPr>
          <p:nvPr userDrawn="1"/>
        </p:nvPicPr>
        <p:blipFill>
          <a:blip r:embed="rId7"/>
          <a:stretch>
            <a:fillRect/>
          </a:stretch>
        </p:blipFill>
        <p:spPr>
          <a:xfrm>
            <a:off x="449366" y="426050"/>
            <a:ext cx="1961941" cy="638130"/>
          </a:xfrm>
          <a:prstGeom prst="rect">
            <a:avLst/>
          </a:prstGeom>
        </p:spPr>
      </p:pic>
      <p:pic>
        <p:nvPicPr>
          <p:cNvPr id="9" name="Picture 8"/>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449366" y="453451"/>
            <a:ext cx="1961941" cy="365323"/>
          </a:xfrm>
          <a:prstGeom prst="rect">
            <a:avLst/>
          </a:prstGeom>
        </p:spPr>
      </p:pic>
      <p:pic>
        <p:nvPicPr>
          <p:cNvPr id="10" name="Picture 9"/>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7442199" y="468323"/>
            <a:ext cx="1233151" cy="338061"/>
          </a:xfrm>
          <a:prstGeom prst="rect">
            <a:avLst/>
          </a:prstGeom>
        </p:spPr>
      </p:pic>
    </p:spTree>
    <p:extLst>
      <p:ext uri="{BB962C8B-B14F-4D97-AF65-F5344CB8AC3E}">
        <p14:creationId xmlns:p14="http://schemas.microsoft.com/office/powerpoint/2010/main" val="163507728"/>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Lst>
  <p:hf hdr="0" ftr="0" dt="0"/>
  <p:txStyles>
    <p:titleStyle>
      <a:lvl1pPr algn="l" defTabSz="457200" rtl="0" eaLnBrk="1" latinLnBrk="0" hangingPunct="1">
        <a:spcBef>
          <a:spcPct val="0"/>
        </a:spcBef>
        <a:buNone/>
        <a:defRPr sz="3000" b="1" kern="1200">
          <a:solidFill>
            <a:schemeClr val="accent1"/>
          </a:solidFill>
          <a:latin typeface="+mj-lt"/>
          <a:ea typeface="+mj-ea"/>
          <a:cs typeface="+mj-cs"/>
        </a:defRPr>
      </a:lvl1pPr>
    </p:titleStyle>
    <p:bodyStyle>
      <a:lvl1pPr marL="360000" indent="-360000" algn="l" defTabSz="457200" rtl="0" eaLnBrk="1" latinLnBrk="0" hangingPunct="1">
        <a:spcBef>
          <a:spcPts val="0"/>
        </a:spcBef>
        <a:spcAft>
          <a:spcPts val="600"/>
        </a:spcAft>
        <a:buClr>
          <a:schemeClr val="accent1"/>
        </a:buClr>
        <a:buFont typeface="Arial"/>
        <a:buChar char="•"/>
        <a:defRPr sz="2400" kern="1200">
          <a:solidFill>
            <a:schemeClr val="tx1"/>
          </a:solidFill>
          <a:latin typeface="+mn-lt"/>
          <a:ea typeface="+mn-ea"/>
          <a:cs typeface="+mn-cs"/>
        </a:defRPr>
      </a:lvl1pPr>
      <a:lvl2pPr marL="720000" indent="-360000" algn="l" defTabSz="457200" rtl="0" eaLnBrk="1" latinLnBrk="0" hangingPunct="1">
        <a:spcBef>
          <a:spcPts val="0"/>
        </a:spcBef>
        <a:spcAft>
          <a:spcPts val="600"/>
        </a:spcAft>
        <a:buClr>
          <a:schemeClr val="accent1"/>
        </a:buClr>
        <a:buFont typeface="Arial"/>
        <a:buChar char="–"/>
        <a:defRPr sz="2200" kern="1200">
          <a:solidFill>
            <a:schemeClr val="tx1"/>
          </a:solidFill>
          <a:latin typeface="+mn-lt"/>
          <a:ea typeface="+mn-ea"/>
          <a:cs typeface="+mn-cs"/>
        </a:defRPr>
      </a:lvl2pPr>
      <a:lvl3pPr marL="1080000" indent="-360000" algn="l" defTabSz="457200" rtl="0" eaLnBrk="1" latinLnBrk="0" hangingPunct="1">
        <a:spcBef>
          <a:spcPts val="0"/>
        </a:spcBef>
        <a:spcAft>
          <a:spcPts val="600"/>
        </a:spcAft>
        <a:buFont typeface="Symbol" panose="05050102010706020507" pitchFamily="18" charset="2"/>
        <a:buChar char=""/>
        <a:defRPr sz="2000" kern="1200">
          <a:solidFill>
            <a:schemeClr val="tx1"/>
          </a:solidFill>
          <a:latin typeface="+mn-lt"/>
          <a:ea typeface="+mn-ea"/>
          <a:cs typeface="+mn-cs"/>
        </a:defRPr>
      </a:lvl3pPr>
      <a:lvl4pPr marL="1440000" indent="-360000" algn="l" defTabSz="457200" rtl="0" eaLnBrk="1" latinLnBrk="0" hangingPunct="1">
        <a:spcBef>
          <a:spcPts val="0"/>
        </a:spcBef>
        <a:spcAft>
          <a:spcPts val="600"/>
        </a:spcAft>
        <a:buFont typeface="+mj-lt"/>
        <a:buAutoNum type="alphaLcPeriod"/>
        <a:defRPr sz="2000" kern="1200">
          <a:solidFill>
            <a:schemeClr val="tx1"/>
          </a:solidFill>
          <a:latin typeface="+mn-lt"/>
          <a:ea typeface="+mn-ea"/>
          <a:cs typeface="+mn-cs"/>
        </a:defRPr>
      </a:lvl4pPr>
      <a:lvl5pPr marL="0" indent="0" algn="l" defTabSz="457200" rtl="0" eaLnBrk="1" latinLnBrk="0" hangingPunct="1">
        <a:spcBef>
          <a:spcPts val="0"/>
        </a:spcBef>
        <a:spcAft>
          <a:spcPts val="600"/>
        </a:spcAft>
        <a:buFont typeface="Arial"/>
        <a:buNone/>
        <a:defRPr sz="2400" b="1" kern="1200">
          <a:solidFill>
            <a:schemeClr val="accent1"/>
          </a:solidFill>
          <a:latin typeface="+mn-lt"/>
          <a:ea typeface="+mn-ea"/>
          <a:cs typeface="+mn-cs"/>
        </a:defRPr>
      </a:lvl5pPr>
      <a:lvl6pPr marL="0" indent="0" algn="l" defTabSz="457200" rtl="0" eaLnBrk="1" latinLnBrk="0" hangingPunct="1">
        <a:spcBef>
          <a:spcPts val="0"/>
        </a:spcBef>
        <a:spcAft>
          <a:spcPts val="600"/>
        </a:spcAft>
        <a:buClr>
          <a:schemeClr val="accent1"/>
        </a:buClr>
        <a:buFont typeface="Arial" panose="020B0604020202020204" pitchFamily="34" charset="0"/>
        <a:buNone/>
        <a:defRPr sz="2400" kern="1200">
          <a:solidFill>
            <a:schemeClr val="tx1"/>
          </a:solidFill>
          <a:latin typeface="+mn-lt"/>
          <a:ea typeface="+mn-ea"/>
          <a:cs typeface="+mn-cs"/>
        </a:defRPr>
      </a:lvl6pPr>
      <a:lvl7pPr marL="360000" indent="-360000" algn="l" defTabSz="457200"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7pPr>
      <a:lvl8pPr marL="360000" indent="-360000" algn="l" defTabSz="457200"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8pPr>
      <a:lvl9pPr marL="360000" indent="-360000" algn="l" defTabSz="457200"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2">
          <p15:clr>
            <a:srgbClr val="F26B43"/>
          </p15:clr>
        </p15:guide>
        <p15:guide id="2" pos="295">
          <p15:clr>
            <a:srgbClr val="F26B43"/>
          </p15:clr>
        </p15:guide>
        <p15:guide id="3" orient="horz" pos="645">
          <p15:clr>
            <a:srgbClr val="F26B43"/>
          </p15:clr>
        </p15:guide>
        <p15:guide id="4" pos="593">
          <p15:clr>
            <a:srgbClr val="F26B43"/>
          </p15:clr>
        </p15:guide>
        <p15:guide id="5" pos="737">
          <p15:clr>
            <a:srgbClr val="F26B43"/>
          </p15:clr>
        </p15:guide>
        <p15:guide id="6" pos="1034">
          <p15:clr>
            <a:srgbClr val="F26B43"/>
          </p15:clr>
        </p15:guide>
        <p15:guide id="7" pos="1179">
          <p15:clr>
            <a:srgbClr val="F26B43"/>
          </p15:clr>
        </p15:guide>
        <p15:guide id="8" pos="1479">
          <p15:clr>
            <a:srgbClr val="F26B43"/>
          </p15:clr>
        </p15:guide>
        <p15:guide id="9" pos="1625">
          <p15:clr>
            <a:srgbClr val="F26B43"/>
          </p15:clr>
        </p15:guide>
        <p15:guide id="10" pos="1922">
          <p15:clr>
            <a:srgbClr val="F26B43"/>
          </p15:clr>
        </p15:guide>
        <p15:guide id="11" pos="2066">
          <p15:clr>
            <a:srgbClr val="F26B43"/>
          </p15:clr>
        </p15:guide>
        <p15:guide id="12" pos="2364">
          <p15:clr>
            <a:srgbClr val="F26B43"/>
          </p15:clr>
        </p15:guide>
        <p15:guide id="13" pos="2511">
          <p15:clr>
            <a:srgbClr val="F26B43"/>
          </p15:clr>
        </p15:guide>
        <p15:guide id="14" pos="2808">
          <p15:clr>
            <a:srgbClr val="F26B43"/>
          </p15:clr>
        </p15:guide>
        <p15:guide id="15" pos="2954">
          <p15:clr>
            <a:srgbClr val="F26B43"/>
          </p15:clr>
        </p15:guide>
        <p15:guide id="16" pos="3251">
          <p15:clr>
            <a:srgbClr val="F26B43"/>
          </p15:clr>
        </p15:guide>
        <p15:guide id="17" pos="3398">
          <p15:clr>
            <a:srgbClr val="F26B43"/>
          </p15:clr>
        </p15:guide>
        <p15:guide id="18" pos="3695">
          <p15:clr>
            <a:srgbClr val="F26B43"/>
          </p15:clr>
        </p15:guide>
        <p15:guide id="19" pos="3839">
          <p15:clr>
            <a:srgbClr val="F26B43"/>
          </p15:clr>
        </p15:guide>
        <p15:guide id="20" pos="4136">
          <p15:clr>
            <a:srgbClr val="F26B43"/>
          </p15:clr>
        </p15:guide>
        <p15:guide id="21" pos="4283">
          <p15:clr>
            <a:srgbClr val="F26B43"/>
          </p15:clr>
        </p15:guide>
        <p15:guide id="22" pos="4580">
          <p15:clr>
            <a:srgbClr val="F26B43"/>
          </p15:clr>
        </p15:guide>
        <p15:guide id="23" pos="4727">
          <p15:clr>
            <a:srgbClr val="F26B43"/>
          </p15:clr>
        </p15:guide>
        <p15:guide id="24" pos="5022">
          <p15:clr>
            <a:srgbClr val="F26B43"/>
          </p15:clr>
        </p15:guide>
        <p15:guide id="25" pos="5465">
          <p15:clr>
            <a:srgbClr val="F26B43"/>
          </p15:clr>
        </p15:guide>
        <p15:guide id="26" pos="5169">
          <p15:clr>
            <a:srgbClr val="F26B43"/>
          </p15:clr>
        </p15:guide>
        <p15:guide id="27" orient="horz" pos="758">
          <p15:clr>
            <a:srgbClr val="F26B43"/>
          </p15:clr>
        </p15:guide>
        <p15:guide id="28" orient="horz" pos="1098">
          <p15:clr>
            <a:srgbClr val="F26B43"/>
          </p15:clr>
        </p15:guide>
        <p15:guide id="29" orient="horz" pos="1212">
          <p15:clr>
            <a:srgbClr val="F26B43"/>
          </p15:clr>
        </p15:guide>
        <p15:guide id="30" orient="horz" pos="1575">
          <p15:clr>
            <a:srgbClr val="F26B43"/>
          </p15:clr>
        </p15:guide>
        <p15:guide id="31" orient="horz" pos="1688">
          <p15:clr>
            <a:srgbClr val="F26B43"/>
          </p15:clr>
        </p15:guide>
        <p15:guide id="32" orient="horz" pos="2028">
          <p15:clr>
            <a:srgbClr val="F26B43"/>
          </p15:clr>
        </p15:guide>
        <p15:guide id="33" orient="horz" pos="2142">
          <p15:clr>
            <a:srgbClr val="F26B43"/>
          </p15:clr>
        </p15:guide>
        <p15:guide id="34" orient="horz" pos="2505">
          <p15:clr>
            <a:srgbClr val="F26B43"/>
          </p15:clr>
        </p15:guide>
        <p15:guide id="35" orient="horz" pos="2618">
          <p15:clr>
            <a:srgbClr val="F26B43"/>
          </p15:clr>
        </p15:guide>
        <p15:guide id="36" orient="horz" pos="2958">
          <p15:clr>
            <a:srgbClr val="F26B43"/>
          </p15:clr>
        </p15:guide>
        <p15:guide id="37" orient="horz" pos="917">
          <p15:clr>
            <a:srgbClr val="F26B43"/>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Copyright"/>
          <p:cNvSpPr txBox="1"/>
          <p:nvPr userDrawn="1"/>
        </p:nvSpPr>
        <p:spPr>
          <a:xfrm>
            <a:off x="657734" y="4905630"/>
            <a:ext cx="2411875" cy="184666"/>
          </a:xfrm>
          <a:prstGeom prst="rect">
            <a:avLst/>
          </a:prstGeom>
          <a:noFill/>
        </p:spPr>
        <p:txBody>
          <a:bodyPr wrap="square" lIns="0" rIns="0" rtlCol="0" anchor="ctr" anchorCtr="0">
            <a:noAutofit/>
          </a:bodyPr>
          <a:lstStyle/>
          <a:p>
            <a:pPr algn="l"/>
            <a:r>
              <a:rPr lang="en-US" sz="600">
                <a:solidFill>
                  <a:schemeClr val="tx1"/>
                </a:solidFill>
              </a:rPr>
              <a:t>©2021 Grant Thornton India LLP. All rights reserved.</a:t>
            </a:r>
            <a:endParaRPr lang="en-GB" sz="600" dirty="0">
              <a:solidFill>
                <a:schemeClr val="tx1"/>
              </a:solidFill>
            </a:endParaRPr>
          </a:p>
        </p:txBody>
      </p:sp>
      <p:cxnSp>
        <p:nvCxnSpPr>
          <p:cNvPr id="10" name="Straight Connector 9"/>
          <p:cNvCxnSpPr/>
          <p:nvPr userDrawn="1"/>
        </p:nvCxnSpPr>
        <p:spPr>
          <a:xfrm>
            <a:off x="469372" y="4887834"/>
            <a:ext cx="2626255" cy="0"/>
          </a:xfrm>
          <a:prstGeom prst="line">
            <a:avLst/>
          </a:prstGeom>
          <a:ln w="19050" cap="rnd">
            <a:solidFill>
              <a:srgbClr val="4F2D7F"/>
            </a:solidFill>
          </a:ln>
          <a:effectLst/>
        </p:spPr>
        <p:style>
          <a:lnRef idx="2">
            <a:schemeClr val="accent1"/>
          </a:lnRef>
          <a:fillRef idx="0">
            <a:schemeClr val="accent1"/>
          </a:fillRef>
          <a:effectRef idx="1">
            <a:schemeClr val="accent1"/>
          </a:effectRef>
          <a:fontRef idx="minor">
            <a:schemeClr val="tx1"/>
          </a:fontRef>
        </p:style>
      </p:cxnSp>
      <p:sp>
        <p:nvSpPr>
          <p:cNvPr id="5" name="Title Placeholder 4"/>
          <p:cNvSpPr>
            <a:spLocks noGrp="1"/>
          </p:cNvSpPr>
          <p:nvPr>
            <p:ph type="title"/>
          </p:nvPr>
        </p:nvSpPr>
        <p:spPr>
          <a:xfrm>
            <a:off x="471996" y="359571"/>
            <a:ext cx="8203692" cy="843754"/>
          </a:xfrm>
          <a:prstGeom prst="rect">
            <a:avLst/>
          </a:prstGeom>
        </p:spPr>
        <p:txBody>
          <a:bodyPr vert="horz" lIns="0" tIns="0" rIns="0" bIns="0" rtlCol="0" anchor="t" anchorCtr="0">
            <a:normAutofit/>
          </a:bodyPr>
          <a:lstStyle/>
          <a:p>
            <a:r>
              <a:rPr lang="en-US" dirty="0"/>
              <a:t>Click to edit Master title style</a:t>
            </a:r>
            <a:endParaRPr lang="en-GB" dirty="0"/>
          </a:p>
        </p:txBody>
      </p:sp>
      <p:sp>
        <p:nvSpPr>
          <p:cNvPr id="3" name="Text Placeholder 2"/>
          <p:cNvSpPr>
            <a:spLocks noGrp="1"/>
          </p:cNvSpPr>
          <p:nvPr>
            <p:ph type="body" idx="1"/>
          </p:nvPr>
        </p:nvSpPr>
        <p:spPr>
          <a:xfrm>
            <a:off x="469371" y="1466849"/>
            <a:ext cx="8206318" cy="3228975"/>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endParaRPr lang="en-US" dirty="0"/>
          </a:p>
        </p:txBody>
      </p:sp>
      <p:sp>
        <p:nvSpPr>
          <p:cNvPr id="2" name="Slide Number Placeholder 1"/>
          <p:cNvSpPr>
            <a:spLocks noGrp="1"/>
          </p:cNvSpPr>
          <p:nvPr>
            <p:ph type="sldNum" sz="quarter" idx="4"/>
          </p:nvPr>
        </p:nvSpPr>
        <p:spPr>
          <a:xfrm>
            <a:off x="469370" y="4906694"/>
            <a:ext cx="183600" cy="183600"/>
          </a:xfrm>
          <a:prstGeom prst="rect">
            <a:avLst/>
          </a:prstGeom>
        </p:spPr>
        <p:txBody>
          <a:bodyPr vert="horz" lIns="0" tIns="0" rIns="0" bIns="0" rtlCol="0" anchor="ctr"/>
          <a:lstStyle>
            <a:lvl1pPr algn="l">
              <a:defRPr lang="en-US" sz="600" b="1" kern="1200" smtClean="0">
                <a:solidFill>
                  <a:schemeClr val="tx1"/>
                </a:solidFill>
                <a:latin typeface="+mn-lt"/>
                <a:ea typeface="+mn-ea"/>
                <a:cs typeface="+mn-cs"/>
              </a:defRPr>
            </a:lvl1pPr>
          </a:lstStyle>
          <a:p>
            <a:fld id="{8917037F-13F4-43B6-99FF-D710FE0C4777}" type="slidenum">
              <a:rPr lang="en-GB" smtClean="0"/>
              <a:pPr/>
              <a:t>‹#›</a:t>
            </a:fld>
            <a:endParaRPr lang="en-GB" dirty="0"/>
          </a:p>
        </p:txBody>
      </p:sp>
      <p:pic>
        <p:nvPicPr>
          <p:cNvPr id="4" name="GTLogoNoTag" hidden="1"/>
          <p:cNvPicPr>
            <a:picLocks noChangeAspect="1"/>
          </p:cNvPicPr>
          <p:nvPr userDrawn="1"/>
        </p:nvPicPr>
        <p:blipFill>
          <a:blip r:embed="rId26" cstate="print">
            <a:extLst>
              <a:ext uri="{28A0092B-C50C-407E-A947-70E740481C1C}">
                <a14:useLocalDpi xmlns:a14="http://schemas.microsoft.com/office/drawing/2010/main" val="0"/>
              </a:ext>
            </a:extLst>
          </a:blip>
          <a:stretch>
            <a:fillRect/>
          </a:stretch>
        </p:blipFill>
        <p:spPr>
          <a:xfrm>
            <a:off x="7455767" y="4803145"/>
            <a:ext cx="1249683" cy="259081"/>
          </a:xfrm>
          <a:prstGeom prst="rect">
            <a:avLst/>
          </a:prstGeom>
        </p:spPr>
      </p:pic>
      <p:pic>
        <p:nvPicPr>
          <p:cNvPr id="9" name="Picture 8"/>
          <p:cNvPicPr>
            <a:picLocks noChangeAspect="1"/>
          </p:cNvPicPr>
          <p:nvPr userDrawn="1"/>
        </p:nvPicPr>
        <p:blipFill>
          <a:blip r:embed="rId27" cstate="print">
            <a:extLst>
              <a:ext uri="{28A0092B-C50C-407E-A947-70E740481C1C}">
                <a14:useLocalDpi xmlns:a14="http://schemas.microsoft.com/office/drawing/2010/main" val="0"/>
              </a:ext>
            </a:extLst>
          </a:blip>
          <a:stretch>
            <a:fillRect/>
          </a:stretch>
        </p:blipFill>
        <p:spPr>
          <a:xfrm>
            <a:off x="7713982" y="4781550"/>
            <a:ext cx="974303" cy="181420"/>
          </a:xfrm>
          <a:prstGeom prst="rect">
            <a:avLst/>
          </a:prstGeom>
        </p:spPr>
      </p:pic>
    </p:spTree>
    <p:extLst>
      <p:ext uri="{BB962C8B-B14F-4D97-AF65-F5344CB8AC3E}">
        <p14:creationId xmlns:p14="http://schemas.microsoft.com/office/powerpoint/2010/main" val="318679980"/>
      </p:ext>
    </p:extLst>
  </p:cSld>
  <p:clrMap bg1="lt1" tx1="dk1" bg2="lt2" tx2="dk2" accent1="accent1" accent2="accent2" accent3="accent3" accent4="accent4" accent5="accent5" accent6="accent6" hlink="hlink" folHlink="folHlink"/>
  <p:sldLayoutIdLst>
    <p:sldLayoutId id="2147483957" r:id="rId1"/>
    <p:sldLayoutId id="2147483958" r:id="rId2"/>
    <p:sldLayoutId id="2147483959" r:id="rId3"/>
    <p:sldLayoutId id="2147483960" r:id="rId4"/>
    <p:sldLayoutId id="2147483961" r:id="rId5"/>
    <p:sldLayoutId id="2147483962" r:id="rId6"/>
    <p:sldLayoutId id="2147483963" r:id="rId7"/>
    <p:sldLayoutId id="2147483964" r:id="rId8"/>
    <p:sldLayoutId id="2147483965" r:id="rId9"/>
    <p:sldLayoutId id="2147483966" r:id="rId10"/>
    <p:sldLayoutId id="2147483967" r:id="rId11"/>
    <p:sldLayoutId id="2147483968" r:id="rId12"/>
    <p:sldLayoutId id="2147483969" r:id="rId13"/>
    <p:sldLayoutId id="2147483970" r:id="rId14"/>
    <p:sldLayoutId id="2147483971" r:id="rId15"/>
    <p:sldLayoutId id="2147483972" r:id="rId16"/>
    <p:sldLayoutId id="2147483973" r:id="rId17"/>
    <p:sldLayoutId id="2147483974" r:id="rId18"/>
    <p:sldLayoutId id="2147483975" r:id="rId19"/>
    <p:sldLayoutId id="2147483976" r:id="rId20"/>
    <p:sldLayoutId id="2147483977" r:id="rId21"/>
    <p:sldLayoutId id="2147483978" r:id="rId22"/>
    <p:sldLayoutId id="2147483979" r:id="rId23"/>
    <p:sldLayoutId id="2147483980" r:id="rId24"/>
  </p:sldLayoutIdLst>
  <p:hf hdr="0" ftr="0" dt="0"/>
  <p:txStyles>
    <p:titleStyle>
      <a:lvl1pPr algn="l" defTabSz="457178" rtl="0" eaLnBrk="1" latinLnBrk="0" hangingPunct="1">
        <a:spcBef>
          <a:spcPct val="0"/>
        </a:spcBef>
        <a:buNone/>
        <a:defRPr sz="3000" b="1" kern="1200">
          <a:solidFill>
            <a:schemeClr val="accent1"/>
          </a:solidFill>
          <a:latin typeface="+mj-lt"/>
          <a:ea typeface="+mj-ea"/>
          <a:cs typeface="+mj-cs"/>
        </a:defRPr>
      </a:lvl1pPr>
    </p:titleStyle>
    <p:bodyStyle>
      <a:lvl1pPr marL="359982" indent="-359982" algn="l" defTabSz="457178" rtl="0" eaLnBrk="1" latinLnBrk="0" hangingPunct="1">
        <a:spcBef>
          <a:spcPts val="0"/>
        </a:spcBef>
        <a:spcAft>
          <a:spcPts val="600"/>
        </a:spcAft>
        <a:buClr>
          <a:schemeClr val="accent1"/>
        </a:buClr>
        <a:buFont typeface="Arial"/>
        <a:buChar char="•"/>
        <a:defRPr sz="2400" kern="1200">
          <a:solidFill>
            <a:schemeClr val="tx1"/>
          </a:solidFill>
          <a:latin typeface="+mn-lt"/>
          <a:ea typeface="+mn-ea"/>
          <a:cs typeface="+mn-cs"/>
        </a:defRPr>
      </a:lvl1pPr>
      <a:lvl2pPr marL="719964" indent="-359982" algn="l" defTabSz="457178" rtl="0" eaLnBrk="1" latinLnBrk="0" hangingPunct="1">
        <a:spcBef>
          <a:spcPts val="0"/>
        </a:spcBef>
        <a:spcAft>
          <a:spcPts val="600"/>
        </a:spcAft>
        <a:buClr>
          <a:schemeClr val="accent1"/>
        </a:buClr>
        <a:buFont typeface="Arial"/>
        <a:buChar char="–"/>
        <a:defRPr sz="2200" kern="1200">
          <a:solidFill>
            <a:schemeClr val="tx1"/>
          </a:solidFill>
          <a:latin typeface="+mn-lt"/>
          <a:ea typeface="+mn-ea"/>
          <a:cs typeface="+mn-cs"/>
        </a:defRPr>
      </a:lvl2pPr>
      <a:lvl3pPr marL="1079946" indent="-359982" algn="l" defTabSz="457178" rtl="0" eaLnBrk="1" latinLnBrk="0" hangingPunct="1">
        <a:spcBef>
          <a:spcPts val="0"/>
        </a:spcBef>
        <a:spcAft>
          <a:spcPts val="600"/>
        </a:spcAft>
        <a:buFont typeface="Symbol" panose="05050102010706020507" pitchFamily="18" charset="2"/>
        <a:buChar char=""/>
        <a:defRPr sz="2000" kern="1200">
          <a:solidFill>
            <a:schemeClr val="tx1"/>
          </a:solidFill>
          <a:latin typeface="+mn-lt"/>
          <a:ea typeface="+mn-ea"/>
          <a:cs typeface="+mn-cs"/>
        </a:defRPr>
      </a:lvl3pPr>
      <a:lvl4pPr marL="1439928" indent="-359982" algn="l" defTabSz="457178" rtl="0" eaLnBrk="1" latinLnBrk="0" hangingPunct="1">
        <a:spcBef>
          <a:spcPts val="0"/>
        </a:spcBef>
        <a:spcAft>
          <a:spcPts val="600"/>
        </a:spcAft>
        <a:buFont typeface="+mj-lt"/>
        <a:buAutoNum type="alphaLcPeriod"/>
        <a:defRPr sz="2000" kern="1200">
          <a:solidFill>
            <a:schemeClr val="tx1"/>
          </a:solidFill>
          <a:latin typeface="+mn-lt"/>
          <a:ea typeface="+mn-ea"/>
          <a:cs typeface="+mn-cs"/>
        </a:defRPr>
      </a:lvl4pPr>
      <a:lvl5pPr marL="0" indent="0" algn="l" defTabSz="457178" rtl="0" eaLnBrk="1" latinLnBrk="0" hangingPunct="1">
        <a:spcBef>
          <a:spcPts val="0"/>
        </a:spcBef>
        <a:spcAft>
          <a:spcPts val="600"/>
        </a:spcAft>
        <a:buFont typeface="Arial"/>
        <a:buNone/>
        <a:defRPr sz="2400" b="1" kern="1200">
          <a:solidFill>
            <a:schemeClr val="accent1"/>
          </a:solidFill>
          <a:latin typeface="+mn-lt"/>
          <a:ea typeface="+mn-ea"/>
          <a:cs typeface="+mn-cs"/>
        </a:defRPr>
      </a:lvl5pPr>
      <a:lvl6pPr marL="0" indent="0" algn="l" defTabSz="457178" rtl="0" eaLnBrk="1" latinLnBrk="0" hangingPunct="1">
        <a:spcBef>
          <a:spcPts val="0"/>
        </a:spcBef>
        <a:spcAft>
          <a:spcPts val="600"/>
        </a:spcAft>
        <a:buClr>
          <a:schemeClr val="accent1"/>
        </a:buClr>
        <a:buFont typeface="Arial" panose="020B0604020202020204" pitchFamily="34" charset="0"/>
        <a:buNone/>
        <a:defRPr sz="2400" kern="1200">
          <a:solidFill>
            <a:schemeClr val="tx1"/>
          </a:solidFill>
          <a:latin typeface="+mn-lt"/>
          <a:ea typeface="+mn-ea"/>
          <a:cs typeface="+mn-cs"/>
        </a:defRPr>
      </a:lvl6pPr>
      <a:lvl7pPr marL="359982" indent="-359982" algn="l" defTabSz="457178"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7pPr>
      <a:lvl8pPr marL="359982" indent="-359982" algn="l" defTabSz="457178"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8pPr>
      <a:lvl9pPr marL="359982" indent="-359982" algn="l" defTabSz="457178"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57178" rtl="0" eaLnBrk="1" latinLnBrk="0" hangingPunct="1">
        <a:defRPr sz="1800" kern="1200">
          <a:solidFill>
            <a:schemeClr val="tx1"/>
          </a:solidFill>
          <a:latin typeface="+mn-lt"/>
          <a:ea typeface="+mn-ea"/>
          <a:cs typeface="+mn-cs"/>
        </a:defRPr>
      </a:lvl1pPr>
      <a:lvl2pPr marL="457178" algn="l" defTabSz="457178" rtl="0" eaLnBrk="1" latinLnBrk="0" hangingPunct="1">
        <a:defRPr sz="1800" kern="1200">
          <a:solidFill>
            <a:schemeClr val="tx1"/>
          </a:solidFill>
          <a:latin typeface="+mn-lt"/>
          <a:ea typeface="+mn-ea"/>
          <a:cs typeface="+mn-cs"/>
        </a:defRPr>
      </a:lvl2pPr>
      <a:lvl3pPr marL="914355" algn="l" defTabSz="457178" rtl="0" eaLnBrk="1" latinLnBrk="0" hangingPunct="1">
        <a:defRPr sz="1800" kern="1200">
          <a:solidFill>
            <a:schemeClr val="tx1"/>
          </a:solidFill>
          <a:latin typeface="+mn-lt"/>
          <a:ea typeface="+mn-ea"/>
          <a:cs typeface="+mn-cs"/>
        </a:defRPr>
      </a:lvl3pPr>
      <a:lvl4pPr marL="1371532" algn="l" defTabSz="457178" rtl="0" eaLnBrk="1" latinLnBrk="0" hangingPunct="1">
        <a:defRPr sz="1800" kern="1200">
          <a:solidFill>
            <a:schemeClr val="tx1"/>
          </a:solidFill>
          <a:latin typeface="+mn-lt"/>
          <a:ea typeface="+mn-ea"/>
          <a:cs typeface="+mn-cs"/>
        </a:defRPr>
      </a:lvl4pPr>
      <a:lvl5pPr marL="1828709" algn="l" defTabSz="457178" rtl="0" eaLnBrk="1" latinLnBrk="0" hangingPunct="1">
        <a:defRPr sz="1800" kern="1200">
          <a:solidFill>
            <a:schemeClr val="tx1"/>
          </a:solidFill>
          <a:latin typeface="+mn-lt"/>
          <a:ea typeface="+mn-ea"/>
          <a:cs typeface="+mn-cs"/>
        </a:defRPr>
      </a:lvl5pPr>
      <a:lvl6pPr marL="2285886" algn="l" defTabSz="457178" rtl="0" eaLnBrk="1" latinLnBrk="0" hangingPunct="1">
        <a:defRPr sz="1800" kern="1200">
          <a:solidFill>
            <a:schemeClr val="tx1"/>
          </a:solidFill>
          <a:latin typeface="+mn-lt"/>
          <a:ea typeface="+mn-ea"/>
          <a:cs typeface="+mn-cs"/>
        </a:defRPr>
      </a:lvl6pPr>
      <a:lvl7pPr marL="2743064" algn="l" defTabSz="457178" rtl="0" eaLnBrk="1" latinLnBrk="0" hangingPunct="1">
        <a:defRPr sz="1800" kern="1200">
          <a:solidFill>
            <a:schemeClr val="tx1"/>
          </a:solidFill>
          <a:latin typeface="+mn-lt"/>
          <a:ea typeface="+mn-ea"/>
          <a:cs typeface="+mn-cs"/>
        </a:defRPr>
      </a:lvl7pPr>
      <a:lvl8pPr marL="3200240" algn="l" defTabSz="457178" rtl="0" eaLnBrk="1" latinLnBrk="0" hangingPunct="1">
        <a:defRPr sz="1800" kern="1200">
          <a:solidFill>
            <a:schemeClr val="tx1"/>
          </a:solidFill>
          <a:latin typeface="+mn-lt"/>
          <a:ea typeface="+mn-ea"/>
          <a:cs typeface="+mn-cs"/>
        </a:defRPr>
      </a:lvl8pPr>
      <a:lvl9pPr marL="3657418" algn="l" defTabSz="45717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2">
          <p15:clr>
            <a:srgbClr val="F26B43"/>
          </p15:clr>
        </p15:guide>
        <p15:guide id="2" pos="295">
          <p15:clr>
            <a:srgbClr val="F26B43"/>
          </p15:clr>
        </p15:guide>
        <p15:guide id="3" orient="horz" pos="645">
          <p15:clr>
            <a:srgbClr val="F26B43"/>
          </p15:clr>
        </p15:guide>
        <p15:guide id="4" pos="593">
          <p15:clr>
            <a:srgbClr val="F26B43"/>
          </p15:clr>
        </p15:guide>
        <p15:guide id="5" pos="737">
          <p15:clr>
            <a:srgbClr val="F26B43"/>
          </p15:clr>
        </p15:guide>
        <p15:guide id="6" pos="1034">
          <p15:clr>
            <a:srgbClr val="F26B43"/>
          </p15:clr>
        </p15:guide>
        <p15:guide id="7" pos="1179">
          <p15:clr>
            <a:srgbClr val="F26B43"/>
          </p15:clr>
        </p15:guide>
        <p15:guide id="8" pos="1479">
          <p15:clr>
            <a:srgbClr val="F26B43"/>
          </p15:clr>
        </p15:guide>
        <p15:guide id="9" pos="1625">
          <p15:clr>
            <a:srgbClr val="F26B43"/>
          </p15:clr>
        </p15:guide>
        <p15:guide id="10" pos="1922">
          <p15:clr>
            <a:srgbClr val="F26B43"/>
          </p15:clr>
        </p15:guide>
        <p15:guide id="11" pos="2066">
          <p15:clr>
            <a:srgbClr val="F26B43"/>
          </p15:clr>
        </p15:guide>
        <p15:guide id="12" pos="2364">
          <p15:clr>
            <a:srgbClr val="F26B43"/>
          </p15:clr>
        </p15:guide>
        <p15:guide id="13" pos="2511">
          <p15:clr>
            <a:srgbClr val="F26B43"/>
          </p15:clr>
        </p15:guide>
        <p15:guide id="14" pos="2808">
          <p15:clr>
            <a:srgbClr val="F26B43"/>
          </p15:clr>
        </p15:guide>
        <p15:guide id="15" pos="2954">
          <p15:clr>
            <a:srgbClr val="F26B43"/>
          </p15:clr>
        </p15:guide>
        <p15:guide id="16" pos="3251">
          <p15:clr>
            <a:srgbClr val="F26B43"/>
          </p15:clr>
        </p15:guide>
        <p15:guide id="17" pos="3398">
          <p15:clr>
            <a:srgbClr val="F26B43"/>
          </p15:clr>
        </p15:guide>
        <p15:guide id="18" pos="3695">
          <p15:clr>
            <a:srgbClr val="F26B43"/>
          </p15:clr>
        </p15:guide>
        <p15:guide id="19" pos="3839">
          <p15:clr>
            <a:srgbClr val="F26B43"/>
          </p15:clr>
        </p15:guide>
        <p15:guide id="20" pos="4136">
          <p15:clr>
            <a:srgbClr val="F26B43"/>
          </p15:clr>
        </p15:guide>
        <p15:guide id="21" pos="4283">
          <p15:clr>
            <a:srgbClr val="F26B43"/>
          </p15:clr>
        </p15:guide>
        <p15:guide id="22" pos="4580">
          <p15:clr>
            <a:srgbClr val="F26B43"/>
          </p15:clr>
        </p15:guide>
        <p15:guide id="23" pos="4727">
          <p15:clr>
            <a:srgbClr val="F26B43"/>
          </p15:clr>
        </p15:guide>
        <p15:guide id="24" pos="5022">
          <p15:clr>
            <a:srgbClr val="F26B43"/>
          </p15:clr>
        </p15:guide>
        <p15:guide id="25" pos="5465">
          <p15:clr>
            <a:srgbClr val="F26B43"/>
          </p15:clr>
        </p15:guide>
        <p15:guide id="26" pos="5169">
          <p15:clr>
            <a:srgbClr val="F26B43"/>
          </p15:clr>
        </p15:guide>
        <p15:guide id="27" orient="horz" pos="758">
          <p15:clr>
            <a:srgbClr val="F26B43"/>
          </p15:clr>
        </p15:guide>
        <p15:guide id="28" orient="horz" pos="1098">
          <p15:clr>
            <a:srgbClr val="F26B43"/>
          </p15:clr>
        </p15:guide>
        <p15:guide id="29" orient="horz" pos="1212">
          <p15:clr>
            <a:srgbClr val="F26B43"/>
          </p15:clr>
        </p15:guide>
        <p15:guide id="30" orient="horz" pos="1575">
          <p15:clr>
            <a:srgbClr val="F26B43"/>
          </p15:clr>
        </p15:guide>
        <p15:guide id="31" orient="horz" pos="1688">
          <p15:clr>
            <a:srgbClr val="F26B43"/>
          </p15:clr>
        </p15:guide>
        <p15:guide id="32" orient="horz" pos="2028">
          <p15:clr>
            <a:srgbClr val="F26B43"/>
          </p15:clr>
        </p15:guide>
        <p15:guide id="33" orient="horz" pos="2142">
          <p15:clr>
            <a:srgbClr val="F26B43"/>
          </p15:clr>
        </p15:guide>
        <p15:guide id="34" orient="horz" pos="2505">
          <p15:clr>
            <a:srgbClr val="F26B43"/>
          </p15:clr>
        </p15:guide>
        <p15:guide id="35" orient="horz" pos="2618">
          <p15:clr>
            <a:srgbClr val="F26B43"/>
          </p15:clr>
        </p15:guide>
        <p15:guide id="36" orient="horz" pos="2958">
          <p15:clr>
            <a:srgbClr val="F26B43"/>
          </p15:clr>
        </p15:guide>
        <p15:guide id="37" orient="horz" pos="917">
          <p15:clr>
            <a:srgbClr val="F26B43"/>
          </p15:clr>
        </p15:guide>
      </p15:sldGuideLst>
    </p:ext>
  </p:extLst>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6" name="Copyright"/>
          <p:cNvSpPr txBox="1"/>
          <p:nvPr userDrawn="1"/>
        </p:nvSpPr>
        <p:spPr>
          <a:xfrm>
            <a:off x="656201" y="4905628"/>
            <a:ext cx="2411875" cy="184666"/>
          </a:xfrm>
          <a:prstGeom prst="rect">
            <a:avLst/>
          </a:prstGeom>
          <a:noFill/>
        </p:spPr>
        <p:txBody>
          <a:bodyPr wrap="square" lIns="0" rIns="0" rtlCol="0" anchor="ctr" anchorCtr="0">
            <a:noAutofit/>
          </a:bodyPr>
          <a:lstStyle/>
          <a:p>
            <a:pPr algn="l"/>
            <a:r>
              <a:rPr lang="en-US" sz="600">
                <a:solidFill>
                  <a:schemeClr val="bg1"/>
                </a:solidFill>
              </a:rPr>
              <a:t>©2021 Grant Thornton India LLP. All rights reserved.</a:t>
            </a:r>
            <a:endParaRPr lang="en-US" sz="600" dirty="0">
              <a:solidFill>
                <a:schemeClr val="bg1"/>
              </a:solidFill>
            </a:endParaRPr>
          </a:p>
        </p:txBody>
      </p:sp>
      <p:cxnSp>
        <p:nvCxnSpPr>
          <p:cNvPr id="17" name="Straight Connector 16"/>
          <p:cNvCxnSpPr/>
          <p:nvPr userDrawn="1"/>
        </p:nvCxnSpPr>
        <p:spPr>
          <a:xfrm>
            <a:off x="469370" y="4887834"/>
            <a:ext cx="2626255" cy="0"/>
          </a:xfrm>
          <a:prstGeom prst="line">
            <a:avLst/>
          </a:prstGeom>
          <a:ln w="19050" cap="rnd">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9" name="Title 13"/>
          <p:cNvSpPr txBox="1">
            <a:spLocks/>
          </p:cNvSpPr>
          <p:nvPr userDrawn="1"/>
        </p:nvSpPr>
        <p:spPr>
          <a:xfrm>
            <a:off x="468313" y="2619375"/>
            <a:ext cx="8207372" cy="1569556"/>
          </a:xfrm>
          <a:prstGeom prst="rect">
            <a:avLst/>
          </a:prstGeom>
        </p:spPr>
        <p:txBody>
          <a:bodyPr vert="horz" lIns="0" rIns="0"/>
          <a:lstStyle>
            <a:lvl1pPr algn="l" defTabSz="457200" rtl="0" eaLnBrk="1" latinLnBrk="0" hangingPunct="1">
              <a:lnSpc>
                <a:spcPts val="3400"/>
              </a:lnSpc>
              <a:spcBef>
                <a:spcPct val="0"/>
              </a:spcBef>
              <a:buNone/>
              <a:defRPr sz="3000" b="1" kern="1200">
                <a:solidFill>
                  <a:srgbClr val="FFFFFF"/>
                </a:solidFill>
                <a:latin typeface="+mn-lt"/>
                <a:ea typeface="+mj-ea"/>
                <a:cs typeface="+mj-cs"/>
              </a:defRPr>
            </a:lvl1pPr>
          </a:lstStyle>
          <a:p>
            <a:r>
              <a:rPr lang="en-US"/>
              <a:t>Click here to add title</a:t>
            </a:r>
            <a:br>
              <a:rPr lang="en-US"/>
            </a:br>
            <a:r>
              <a:rPr lang="en-US"/>
              <a:t>on two decks</a:t>
            </a:r>
            <a:endParaRPr lang="en-US" dirty="0"/>
          </a:p>
        </p:txBody>
      </p:sp>
      <p:sp>
        <p:nvSpPr>
          <p:cNvPr id="20" name="Text Placeholder 3"/>
          <p:cNvSpPr txBox="1">
            <a:spLocks/>
          </p:cNvSpPr>
          <p:nvPr userDrawn="1"/>
        </p:nvSpPr>
        <p:spPr>
          <a:xfrm>
            <a:off x="468313" y="1203324"/>
            <a:ext cx="8207375" cy="639445"/>
          </a:xfrm>
          <a:prstGeom prst="rect">
            <a:avLst/>
          </a:prstGeom>
        </p:spPr>
        <p:txBody>
          <a:bodyPr vert="horz" lIns="0" tIns="0" rIns="0" bIns="0" anchor="b" anchorCtr="0"/>
          <a:lstStyle>
            <a:lvl1pPr marL="0" indent="0" algn="l" defTabSz="457200" rtl="0" eaLnBrk="1" latinLnBrk="0" hangingPunct="1">
              <a:lnSpc>
                <a:spcPts val="4000"/>
              </a:lnSpc>
              <a:spcBef>
                <a:spcPts val="0"/>
              </a:spcBef>
              <a:spcAft>
                <a:spcPts val="600"/>
              </a:spcAft>
              <a:buClr>
                <a:schemeClr val="accent1"/>
              </a:buClr>
              <a:buFont typeface="Arial"/>
              <a:buNone/>
              <a:defRPr sz="3600" b="1" kern="1200">
                <a:solidFill>
                  <a:schemeClr val="bg1"/>
                </a:solidFill>
                <a:latin typeface="+mn-lt"/>
                <a:ea typeface="+mn-ea"/>
                <a:cs typeface="+mn-cs"/>
              </a:defRPr>
            </a:lvl1pPr>
            <a:lvl2pPr marL="457200" indent="0" algn="l" defTabSz="457200" rtl="0" eaLnBrk="1" latinLnBrk="0" hangingPunct="1">
              <a:spcBef>
                <a:spcPts val="0"/>
              </a:spcBef>
              <a:spcAft>
                <a:spcPts val="600"/>
              </a:spcAft>
              <a:buClr>
                <a:schemeClr val="accent1"/>
              </a:buClr>
              <a:buFont typeface="Arial"/>
              <a:buNone/>
              <a:defRPr sz="2200" kern="1200">
                <a:solidFill>
                  <a:schemeClr val="tx1"/>
                </a:solidFill>
                <a:latin typeface="+mn-lt"/>
                <a:ea typeface="+mn-ea"/>
                <a:cs typeface="+mn-cs"/>
              </a:defRPr>
            </a:lvl2pPr>
            <a:lvl3pPr marL="914400" indent="0" algn="l" defTabSz="457200" rtl="0" eaLnBrk="1" latinLnBrk="0" hangingPunct="1">
              <a:spcBef>
                <a:spcPts val="0"/>
              </a:spcBef>
              <a:spcAft>
                <a:spcPts val="600"/>
              </a:spcAft>
              <a:buFont typeface="Symbol" panose="05050102010706020507" pitchFamily="18" charset="2"/>
              <a:buNone/>
              <a:defRPr sz="2000" kern="1200">
                <a:solidFill>
                  <a:schemeClr val="tx1"/>
                </a:solidFill>
                <a:latin typeface="+mn-lt"/>
                <a:ea typeface="+mn-ea"/>
                <a:cs typeface="+mn-cs"/>
              </a:defRPr>
            </a:lvl3pPr>
            <a:lvl4pPr marL="1371600" indent="0" algn="l" defTabSz="457200" rtl="0" eaLnBrk="1" latinLnBrk="0" hangingPunct="1">
              <a:spcBef>
                <a:spcPts val="0"/>
              </a:spcBef>
              <a:spcAft>
                <a:spcPts val="600"/>
              </a:spcAft>
              <a:buFont typeface="+mj-lt"/>
              <a:buNone/>
              <a:defRPr sz="2000" kern="1200">
                <a:solidFill>
                  <a:schemeClr val="tx1"/>
                </a:solidFill>
                <a:latin typeface="+mn-lt"/>
                <a:ea typeface="+mn-ea"/>
                <a:cs typeface="+mn-cs"/>
              </a:defRPr>
            </a:lvl4pPr>
            <a:lvl5pPr marL="1828800" indent="0" algn="l" defTabSz="457200" rtl="0" eaLnBrk="1" latinLnBrk="0" hangingPunct="1">
              <a:spcBef>
                <a:spcPts val="0"/>
              </a:spcBef>
              <a:spcAft>
                <a:spcPts val="600"/>
              </a:spcAft>
              <a:buFont typeface="Arial"/>
              <a:buNone/>
              <a:defRPr sz="2400" b="1" kern="1200">
                <a:solidFill>
                  <a:schemeClr val="accent1"/>
                </a:solidFill>
                <a:latin typeface="+mn-lt"/>
                <a:ea typeface="+mn-ea"/>
                <a:cs typeface="+mn-cs"/>
              </a:defRPr>
            </a:lvl5pPr>
            <a:lvl6pPr marL="0" indent="0" algn="l" defTabSz="457200" rtl="0" eaLnBrk="1" latinLnBrk="0" hangingPunct="1">
              <a:spcBef>
                <a:spcPts val="0"/>
              </a:spcBef>
              <a:spcAft>
                <a:spcPts val="600"/>
              </a:spcAft>
              <a:buClr>
                <a:schemeClr val="accent1"/>
              </a:buClr>
              <a:buFont typeface="Arial" panose="020B0604020202020204" pitchFamily="34" charset="0"/>
              <a:buNone/>
              <a:defRPr sz="2400" kern="1200">
                <a:solidFill>
                  <a:schemeClr val="tx1"/>
                </a:solidFill>
                <a:latin typeface="+mn-lt"/>
                <a:ea typeface="+mn-ea"/>
                <a:cs typeface="+mn-cs"/>
              </a:defRPr>
            </a:lvl6pPr>
            <a:lvl7pPr marL="360000" indent="-360000" algn="l" defTabSz="457200"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7pPr>
            <a:lvl8pPr marL="360000" indent="-360000" algn="l" defTabSz="457200"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8pPr>
            <a:lvl9pPr marL="360000" indent="-360000" algn="l" defTabSz="457200"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9pPr>
          </a:lstStyle>
          <a:p>
            <a:r>
              <a:rPr lang="en-US"/>
              <a:t>Click to edit Master title style</a:t>
            </a:r>
            <a:endParaRPr lang="en-US" dirty="0"/>
          </a:p>
        </p:txBody>
      </p:sp>
      <p:sp>
        <p:nvSpPr>
          <p:cNvPr id="4" name="Slide Number Placeholder 3"/>
          <p:cNvSpPr>
            <a:spLocks noGrp="1"/>
          </p:cNvSpPr>
          <p:nvPr>
            <p:ph type="sldNum" sz="quarter" idx="4"/>
          </p:nvPr>
        </p:nvSpPr>
        <p:spPr>
          <a:xfrm>
            <a:off x="469370" y="4906694"/>
            <a:ext cx="183600" cy="183600"/>
          </a:xfrm>
          <a:prstGeom prst="rect">
            <a:avLst/>
          </a:prstGeom>
        </p:spPr>
        <p:txBody>
          <a:bodyPr vert="horz" lIns="0" tIns="0" rIns="0" bIns="0" rtlCol="0" anchor="ctr"/>
          <a:lstStyle>
            <a:lvl1pPr algn="l">
              <a:defRPr lang="en-US" sz="600" b="1" kern="1200" smtClean="0">
                <a:solidFill>
                  <a:schemeClr val="bg1"/>
                </a:solidFill>
                <a:latin typeface="+mn-lt"/>
                <a:ea typeface="+mn-ea"/>
                <a:cs typeface="+mn-cs"/>
              </a:defRPr>
            </a:lvl1pPr>
          </a:lstStyle>
          <a:p>
            <a:fld id="{2FF48407-9AE9-463E-9826-84A5E1C60740}" type="slidenum">
              <a:rPr lang="en-GB" smtClean="0"/>
              <a:pPr/>
              <a:t>‹#›</a:t>
            </a:fld>
            <a:endParaRPr lang="en-GB" dirty="0"/>
          </a:p>
        </p:txBody>
      </p:sp>
    </p:spTree>
    <p:extLst>
      <p:ext uri="{BB962C8B-B14F-4D97-AF65-F5344CB8AC3E}">
        <p14:creationId xmlns:p14="http://schemas.microsoft.com/office/powerpoint/2010/main" val="2094699929"/>
      </p:ext>
    </p:extLst>
  </p:cSld>
  <p:clrMap bg1="lt1" tx1="dk1" bg2="lt2" tx2="dk2" accent1="accent1" accent2="accent2" accent3="accent3" accent4="accent4" accent5="accent5" accent6="accent6" hlink="hlink" folHlink="folHlink"/>
  <p:sldLayoutIdLst>
    <p:sldLayoutId id="2147483982" r:id="rId1"/>
  </p:sldLayoutIdLst>
  <p:hf hdr="0" ftr="0" dt="0"/>
  <p:txStyles>
    <p:titleStyle>
      <a:lvl1pPr algn="l" defTabSz="457200" rtl="0" eaLnBrk="1" latinLnBrk="0" hangingPunct="1">
        <a:spcBef>
          <a:spcPct val="0"/>
        </a:spcBef>
        <a:buNone/>
        <a:defRPr sz="3000" b="1" kern="1200">
          <a:solidFill>
            <a:schemeClr val="accent1"/>
          </a:solidFill>
          <a:latin typeface="+mj-lt"/>
          <a:ea typeface="+mj-ea"/>
          <a:cs typeface="+mj-cs"/>
        </a:defRPr>
      </a:lvl1pPr>
    </p:titleStyle>
    <p:bodyStyle>
      <a:lvl1pPr marL="360000" indent="-360000" algn="l" defTabSz="457200" rtl="0" eaLnBrk="1" latinLnBrk="0" hangingPunct="1">
        <a:spcBef>
          <a:spcPts val="0"/>
        </a:spcBef>
        <a:spcAft>
          <a:spcPts val="600"/>
        </a:spcAft>
        <a:buClr>
          <a:schemeClr val="accent1"/>
        </a:buClr>
        <a:buFont typeface="Arial"/>
        <a:buChar char="•"/>
        <a:defRPr sz="2400" kern="1200">
          <a:solidFill>
            <a:schemeClr val="tx1"/>
          </a:solidFill>
          <a:latin typeface="+mn-lt"/>
          <a:ea typeface="+mn-ea"/>
          <a:cs typeface="+mn-cs"/>
        </a:defRPr>
      </a:lvl1pPr>
      <a:lvl2pPr marL="720000" indent="-360000" algn="l" defTabSz="457200" rtl="0" eaLnBrk="1" latinLnBrk="0" hangingPunct="1">
        <a:spcBef>
          <a:spcPts val="0"/>
        </a:spcBef>
        <a:spcAft>
          <a:spcPts val="600"/>
        </a:spcAft>
        <a:buClr>
          <a:schemeClr val="accent1"/>
        </a:buClr>
        <a:buFont typeface="Arial"/>
        <a:buChar char="–"/>
        <a:defRPr sz="2200" kern="1200">
          <a:solidFill>
            <a:schemeClr val="tx1"/>
          </a:solidFill>
          <a:latin typeface="+mn-lt"/>
          <a:ea typeface="+mn-ea"/>
          <a:cs typeface="+mn-cs"/>
        </a:defRPr>
      </a:lvl2pPr>
      <a:lvl3pPr marL="1080000" indent="-360000" algn="l" defTabSz="457200" rtl="0" eaLnBrk="1" latinLnBrk="0" hangingPunct="1">
        <a:spcBef>
          <a:spcPts val="0"/>
        </a:spcBef>
        <a:spcAft>
          <a:spcPts val="600"/>
        </a:spcAft>
        <a:buFont typeface="Symbol" panose="05050102010706020507" pitchFamily="18" charset="2"/>
        <a:buChar char=""/>
        <a:defRPr sz="2000" kern="1200">
          <a:solidFill>
            <a:schemeClr val="tx1"/>
          </a:solidFill>
          <a:latin typeface="+mn-lt"/>
          <a:ea typeface="+mn-ea"/>
          <a:cs typeface="+mn-cs"/>
        </a:defRPr>
      </a:lvl3pPr>
      <a:lvl4pPr marL="1440000" indent="-360000" algn="l" defTabSz="457200" rtl="0" eaLnBrk="1" latinLnBrk="0" hangingPunct="1">
        <a:spcBef>
          <a:spcPts val="0"/>
        </a:spcBef>
        <a:spcAft>
          <a:spcPts val="600"/>
        </a:spcAft>
        <a:buFont typeface="+mj-lt"/>
        <a:buAutoNum type="alphaLcPeriod"/>
        <a:defRPr sz="2000" kern="1200">
          <a:solidFill>
            <a:schemeClr val="tx1"/>
          </a:solidFill>
          <a:latin typeface="+mn-lt"/>
          <a:ea typeface="+mn-ea"/>
          <a:cs typeface="+mn-cs"/>
        </a:defRPr>
      </a:lvl4pPr>
      <a:lvl5pPr marL="0" indent="0" algn="l" defTabSz="457200" rtl="0" eaLnBrk="1" latinLnBrk="0" hangingPunct="1">
        <a:spcBef>
          <a:spcPts val="0"/>
        </a:spcBef>
        <a:spcAft>
          <a:spcPts val="600"/>
        </a:spcAft>
        <a:buFont typeface="Arial"/>
        <a:buNone/>
        <a:defRPr sz="2400" b="1" kern="1200">
          <a:solidFill>
            <a:schemeClr val="accent1"/>
          </a:solidFill>
          <a:latin typeface="+mn-lt"/>
          <a:ea typeface="+mn-ea"/>
          <a:cs typeface="+mn-cs"/>
        </a:defRPr>
      </a:lvl5pPr>
      <a:lvl6pPr marL="0" indent="0" algn="l" defTabSz="457200" rtl="0" eaLnBrk="1" latinLnBrk="0" hangingPunct="1">
        <a:spcBef>
          <a:spcPts val="0"/>
        </a:spcBef>
        <a:spcAft>
          <a:spcPts val="600"/>
        </a:spcAft>
        <a:buClr>
          <a:schemeClr val="accent1"/>
        </a:buClr>
        <a:buFont typeface="Arial" panose="020B0604020202020204" pitchFamily="34" charset="0"/>
        <a:buNone/>
        <a:defRPr sz="2400" kern="1200">
          <a:solidFill>
            <a:schemeClr val="tx1"/>
          </a:solidFill>
          <a:latin typeface="+mn-lt"/>
          <a:ea typeface="+mn-ea"/>
          <a:cs typeface="+mn-cs"/>
        </a:defRPr>
      </a:lvl6pPr>
      <a:lvl7pPr marL="360000" indent="-360000" algn="l" defTabSz="457200"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7pPr>
      <a:lvl8pPr marL="360000" indent="-360000" algn="l" defTabSz="457200"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8pPr>
      <a:lvl9pPr marL="360000" indent="-360000" algn="l" defTabSz="457200"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2">
          <p15:clr>
            <a:srgbClr val="F26B43"/>
          </p15:clr>
        </p15:guide>
        <p15:guide id="2" pos="295">
          <p15:clr>
            <a:srgbClr val="F26B43"/>
          </p15:clr>
        </p15:guide>
        <p15:guide id="3" orient="horz" pos="645">
          <p15:clr>
            <a:srgbClr val="F26B43"/>
          </p15:clr>
        </p15:guide>
        <p15:guide id="4" pos="593">
          <p15:clr>
            <a:srgbClr val="F26B43"/>
          </p15:clr>
        </p15:guide>
        <p15:guide id="5" pos="737">
          <p15:clr>
            <a:srgbClr val="F26B43"/>
          </p15:clr>
        </p15:guide>
        <p15:guide id="6" pos="1034">
          <p15:clr>
            <a:srgbClr val="F26B43"/>
          </p15:clr>
        </p15:guide>
        <p15:guide id="7" pos="1179">
          <p15:clr>
            <a:srgbClr val="F26B43"/>
          </p15:clr>
        </p15:guide>
        <p15:guide id="8" pos="1479">
          <p15:clr>
            <a:srgbClr val="F26B43"/>
          </p15:clr>
        </p15:guide>
        <p15:guide id="9" pos="1625">
          <p15:clr>
            <a:srgbClr val="F26B43"/>
          </p15:clr>
        </p15:guide>
        <p15:guide id="10" pos="1922">
          <p15:clr>
            <a:srgbClr val="F26B43"/>
          </p15:clr>
        </p15:guide>
        <p15:guide id="11" pos="2066">
          <p15:clr>
            <a:srgbClr val="F26B43"/>
          </p15:clr>
        </p15:guide>
        <p15:guide id="12" pos="2364">
          <p15:clr>
            <a:srgbClr val="F26B43"/>
          </p15:clr>
        </p15:guide>
        <p15:guide id="13" pos="2511">
          <p15:clr>
            <a:srgbClr val="F26B43"/>
          </p15:clr>
        </p15:guide>
        <p15:guide id="14" pos="2808">
          <p15:clr>
            <a:srgbClr val="F26B43"/>
          </p15:clr>
        </p15:guide>
        <p15:guide id="15" pos="2954">
          <p15:clr>
            <a:srgbClr val="F26B43"/>
          </p15:clr>
        </p15:guide>
        <p15:guide id="16" pos="3251">
          <p15:clr>
            <a:srgbClr val="F26B43"/>
          </p15:clr>
        </p15:guide>
        <p15:guide id="17" pos="3398">
          <p15:clr>
            <a:srgbClr val="F26B43"/>
          </p15:clr>
        </p15:guide>
        <p15:guide id="18" pos="3695">
          <p15:clr>
            <a:srgbClr val="F26B43"/>
          </p15:clr>
        </p15:guide>
        <p15:guide id="19" pos="3839">
          <p15:clr>
            <a:srgbClr val="F26B43"/>
          </p15:clr>
        </p15:guide>
        <p15:guide id="20" pos="4136">
          <p15:clr>
            <a:srgbClr val="F26B43"/>
          </p15:clr>
        </p15:guide>
        <p15:guide id="21" pos="4283">
          <p15:clr>
            <a:srgbClr val="F26B43"/>
          </p15:clr>
        </p15:guide>
        <p15:guide id="22" pos="4580">
          <p15:clr>
            <a:srgbClr val="F26B43"/>
          </p15:clr>
        </p15:guide>
        <p15:guide id="23" pos="4727">
          <p15:clr>
            <a:srgbClr val="F26B43"/>
          </p15:clr>
        </p15:guide>
        <p15:guide id="24" pos="5022">
          <p15:clr>
            <a:srgbClr val="F26B43"/>
          </p15:clr>
        </p15:guide>
        <p15:guide id="25" pos="5465">
          <p15:clr>
            <a:srgbClr val="F26B43"/>
          </p15:clr>
        </p15:guide>
        <p15:guide id="26" pos="5169">
          <p15:clr>
            <a:srgbClr val="F26B43"/>
          </p15:clr>
        </p15:guide>
        <p15:guide id="27" orient="horz" pos="758">
          <p15:clr>
            <a:srgbClr val="F26B43"/>
          </p15:clr>
        </p15:guide>
        <p15:guide id="28" orient="horz" pos="1098">
          <p15:clr>
            <a:srgbClr val="F26B43"/>
          </p15:clr>
        </p15:guide>
        <p15:guide id="29" orient="horz" pos="1212">
          <p15:clr>
            <a:srgbClr val="F26B43"/>
          </p15:clr>
        </p15:guide>
        <p15:guide id="30" orient="horz" pos="1575">
          <p15:clr>
            <a:srgbClr val="F26B43"/>
          </p15:clr>
        </p15:guide>
        <p15:guide id="31" orient="horz" pos="1688">
          <p15:clr>
            <a:srgbClr val="F26B43"/>
          </p15:clr>
        </p15:guide>
        <p15:guide id="32" orient="horz" pos="2028">
          <p15:clr>
            <a:srgbClr val="F26B43"/>
          </p15:clr>
        </p15:guide>
        <p15:guide id="33" orient="horz" pos="2142">
          <p15:clr>
            <a:srgbClr val="F26B43"/>
          </p15:clr>
        </p15:guide>
        <p15:guide id="34" orient="horz" pos="2505">
          <p15:clr>
            <a:srgbClr val="F26B43"/>
          </p15:clr>
        </p15:guide>
        <p15:guide id="35" orient="horz" pos="2618">
          <p15:clr>
            <a:srgbClr val="F26B43"/>
          </p15:clr>
        </p15:guide>
        <p15:guide id="36" orient="horz" pos="2958">
          <p15:clr>
            <a:srgbClr val="F26B43"/>
          </p15:clr>
        </p15:guide>
        <p15:guide id="37" orient="horz" pos="917">
          <p15:clr>
            <a:srgbClr val="F26B43"/>
          </p15:clr>
        </p15:guide>
      </p15:sldGuideLst>
    </p:ext>
  </p:extLst>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Copyright"/>
          <p:cNvSpPr txBox="1"/>
          <p:nvPr userDrawn="1"/>
        </p:nvSpPr>
        <p:spPr>
          <a:xfrm>
            <a:off x="657733" y="4905629"/>
            <a:ext cx="2411875" cy="184666"/>
          </a:xfrm>
          <a:prstGeom prst="rect">
            <a:avLst/>
          </a:prstGeom>
          <a:noFill/>
        </p:spPr>
        <p:txBody>
          <a:bodyPr wrap="square" lIns="0" rIns="0" rtlCol="0" anchor="ctr" anchorCtr="0">
            <a:noAutofit/>
          </a:bodyPr>
          <a:lstStyle/>
          <a:p>
            <a:pPr algn="l"/>
            <a:r>
              <a:rPr lang="en-US" sz="600">
                <a:solidFill>
                  <a:schemeClr val="tx1"/>
                </a:solidFill>
              </a:rPr>
              <a:t>©2021 Grant Thornton India LLP. All rights reserved.</a:t>
            </a:r>
            <a:endParaRPr lang="en-GB" sz="600" dirty="0">
              <a:solidFill>
                <a:schemeClr val="tx1"/>
              </a:solidFill>
            </a:endParaRPr>
          </a:p>
        </p:txBody>
      </p:sp>
      <p:cxnSp>
        <p:nvCxnSpPr>
          <p:cNvPr id="10" name="Straight Connector 9"/>
          <p:cNvCxnSpPr/>
          <p:nvPr userDrawn="1"/>
        </p:nvCxnSpPr>
        <p:spPr>
          <a:xfrm>
            <a:off x="469371" y="4887834"/>
            <a:ext cx="2626255" cy="0"/>
          </a:xfrm>
          <a:prstGeom prst="line">
            <a:avLst/>
          </a:prstGeom>
          <a:ln w="19050" cap="rnd">
            <a:solidFill>
              <a:srgbClr val="4F2D7F"/>
            </a:solidFill>
          </a:ln>
          <a:effectLst/>
        </p:spPr>
        <p:style>
          <a:lnRef idx="2">
            <a:schemeClr val="accent1"/>
          </a:lnRef>
          <a:fillRef idx="0">
            <a:schemeClr val="accent1"/>
          </a:fillRef>
          <a:effectRef idx="1">
            <a:schemeClr val="accent1"/>
          </a:effectRef>
          <a:fontRef idx="minor">
            <a:schemeClr val="tx1"/>
          </a:fontRef>
        </p:style>
      </p:cxnSp>
      <p:sp>
        <p:nvSpPr>
          <p:cNvPr id="5" name="Title Placeholder 4"/>
          <p:cNvSpPr>
            <a:spLocks noGrp="1"/>
          </p:cNvSpPr>
          <p:nvPr>
            <p:ph type="title"/>
          </p:nvPr>
        </p:nvSpPr>
        <p:spPr>
          <a:xfrm>
            <a:off x="471996" y="359571"/>
            <a:ext cx="8203692" cy="843754"/>
          </a:xfrm>
          <a:prstGeom prst="rect">
            <a:avLst/>
          </a:prstGeom>
        </p:spPr>
        <p:txBody>
          <a:bodyPr vert="horz" lIns="0" tIns="0" rIns="0" bIns="0" rtlCol="0" anchor="t" anchorCtr="0">
            <a:normAutofit/>
          </a:bodyPr>
          <a:lstStyle/>
          <a:p>
            <a:r>
              <a:rPr lang="en-US" dirty="0"/>
              <a:t>Click to edit Master title style</a:t>
            </a:r>
            <a:endParaRPr lang="en-GB" dirty="0"/>
          </a:p>
        </p:txBody>
      </p:sp>
      <p:sp>
        <p:nvSpPr>
          <p:cNvPr id="3" name="Text Placeholder 2"/>
          <p:cNvSpPr>
            <a:spLocks noGrp="1"/>
          </p:cNvSpPr>
          <p:nvPr>
            <p:ph type="body" idx="1"/>
          </p:nvPr>
        </p:nvSpPr>
        <p:spPr>
          <a:xfrm>
            <a:off x="469371" y="1466849"/>
            <a:ext cx="8206318" cy="3228975"/>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endParaRPr lang="en-US" dirty="0"/>
          </a:p>
        </p:txBody>
      </p:sp>
      <p:sp>
        <p:nvSpPr>
          <p:cNvPr id="2" name="Slide Number Placeholder 1"/>
          <p:cNvSpPr>
            <a:spLocks noGrp="1"/>
          </p:cNvSpPr>
          <p:nvPr>
            <p:ph type="sldNum" sz="quarter" idx="4"/>
          </p:nvPr>
        </p:nvSpPr>
        <p:spPr>
          <a:xfrm>
            <a:off x="469370" y="4906694"/>
            <a:ext cx="183600" cy="183600"/>
          </a:xfrm>
          <a:prstGeom prst="rect">
            <a:avLst/>
          </a:prstGeom>
        </p:spPr>
        <p:txBody>
          <a:bodyPr vert="horz" lIns="0" tIns="0" rIns="0" bIns="0" rtlCol="0" anchor="ctr"/>
          <a:lstStyle>
            <a:lvl1pPr algn="l">
              <a:defRPr lang="en-US" sz="600" b="1" kern="1200" smtClean="0">
                <a:solidFill>
                  <a:schemeClr val="tx1"/>
                </a:solidFill>
                <a:latin typeface="+mn-lt"/>
                <a:ea typeface="+mn-ea"/>
                <a:cs typeface="+mn-cs"/>
              </a:defRPr>
            </a:lvl1pPr>
          </a:lstStyle>
          <a:p>
            <a:fld id="{8917037F-13F4-43B6-99FF-D710FE0C4777}" type="slidenum">
              <a:rPr lang="en-GB" smtClean="0"/>
              <a:pPr/>
              <a:t>‹#›</a:t>
            </a:fld>
            <a:endParaRPr lang="en-GB" dirty="0"/>
          </a:p>
        </p:txBody>
      </p:sp>
      <p:pic>
        <p:nvPicPr>
          <p:cNvPr id="4" name="GTLogoNoTag" hidden="1"/>
          <p:cNvPicPr>
            <a:picLocks noChangeAspect="1"/>
          </p:cNvPicPr>
          <p:nvPr userDrawn="1"/>
        </p:nvPicPr>
        <p:blipFill>
          <a:blip r:embed="rId26" cstate="print">
            <a:extLst>
              <a:ext uri="{28A0092B-C50C-407E-A947-70E740481C1C}">
                <a14:useLocalDpi xmlns:a14="http://schemas.microsoft.com/office/drawing/2010/main" val="0"/>
              </a:ext>
            </a:extLst>
          </a:blip>
          <a:stretch>
            <a:fillRect/>
          </a:stretch>
        </p:blipFill>
        <p:spPr>
          <a:xfrm>
            <a:off x="7455767" y="4803144"/>
            <a:ext cx="1249683" cy="259081"/>
          </a:xfrm>
          <a:prstGeom prst="rect">
            <a:avLst/>
          </a:prstGeom>
        </p:spPr>
      </p:pic>
      <p:pic>
        <p:nvPicPr>
          <p:cNvPr id="9" name="Picture 8"/>
          <p:cNvPicPr>
            <a:picLocks noChangeAspect="1"/>
          </p:cNvPicPr>
          <p:nvPr userDrawn="1"/>
        </p:nvPicPr>
        <p:blipFill>
          <a:blip r:embed="rId27" cstate="print">
            <a:extLst>
              <a:ext uri="{28A0092B-C50C-407E-A947-70E740481C1C}">
                <a14:useLocalDpi xmlns:a14="http://schemas.microsoft.com/office/drawing/2010/main" val="0"/>
              </a:ext>
            </a:extLst>
          </a:blip>
          <a:stretch>
            <a:fillRect/>
          </a:stretch>
        </p:blipFill>
        <p:spPr>
          <a:xfrm>
            <a:off x="7713981" y="4781550"/>
            <a:ext cx="974303" cy="181420"/>
          </a:xfrm>
          <a:prstGeom prst="rect">
            <a:avLst/>
          </a:prstGeom>
        </p:spPr>
      </p:pic>
    </p:spTree>
    <p:extLst>
      <p:ext uri="{BB962C8B-B14F-4D97-AF65-F5344CB8AC3E}">
        <p14:creationId xmlns:p14="http://schemas.microsoft.com/office/powerpoint/2010/main" val="1944964971"/>
      </p:ext>
    </p:extLst>
  </p:cSld>
  <p:clrMap bg1="lt1" tx1="dk1" bg2="lt2" tx2="dk2" accent1="accent1" accent2="accent2" accent3="accent3" accent4="accent4" accent5="accent5" accent6="accent6" hlink="hlink" folHlink="folHlink"/>
  <p:sldLayoutIdLst>
    <p:sldLayoutId id="2147483984" r:id="rId1"/>
    <p:sldLayoutId id="2147483985" r:id="rId2"/>
    <p:sldLayoutId id="2147483986" r:id="rId3"/>
    <p:sldLayoutId id="2147483987" r:id="rId4"/>
    <p:sldLayoutId id="2147483988" r:id="rId5"/>
    <p:sldLayoutId id="2147483989" r:id="rId6"/>
    <p:sldLayoutId id="2147483990" r:id="rId7"/>
    <p:sldLayoutId id="2147483991" r:id="rId8"/>
    <p:sldLayoutId id="2147483992" r:id="rId9"/>
    <p:sldLayoutId id="2147483993" r:id="rId10"/>
    <p:sldLayoutId id="2147483994" r:id="rId11"/>
    <p:sldLayoutId id="2147483995" r:id="rId12"/>
    <p:sldLayoutId id="2147483996" r:id="rId13"/>
    <p:sldLayoutId id="2147483997" r:id="rId14"/>
    <p:sldLayoutId id="2147483998" r:id="rId15"/>
    <p:sldLayoutId id="2147483999" r:id="rId16"/>
    <p:sldLayoutId id="2147484000" r:id="rId17"/>
    <p:sldLayoutId id="2147484001" r:id="rId18"/>
    <p:sldLayoutId id="2147484002" r:id="rId19"/>
    <p:sldLayoutId id="2147484003" r:id="rId20"/>
    <p:sldLayoutId id="2147484004" r:id="rId21"/>
    <p:sldLayoutId id="2147484005" r:id="rId22"/>
    <p:sldLayoutId id="2147484006" r:id="rId23"/>
    <p:sldLayoutId id="2147484007" r:id="rId24"/>
  </p:sldLayoutIdLst>
  <p:hf hdr="0" ftr="0" dt="0"/>
  <p:txStyles>
    <p:titleStyle>
      <a:lvl1pPr algn="l" defTabSz="457189" rtl="0" eaLnBrk="1" latinLnBrk="0" hangingPunct="1">
        <a:spcBef>
          <a:spcPct val="0"/>
        </a:spcBef>
        <a:buNone/>
        <a:defRPr sz="3000" b="1" kern="1200">
          <a:solidFill>
            <a:schemeClr val="accent1"/>
          </a:solidFill>
          <a:latin typeface="+mj-lt"/>
          <a:ea typeface="+mj-ea"/>
          <a:cs typeface="+mj-cs"/>
        </a:defRPr>
      </a:lvl1pPr>
    </p:titleStyle>
    <p:bodyStyle>
      <a:lvl1pPr marL="359991" indent="-359991" algn="l" defTabSz="457189" rtl="0" eaLnBrk="1" latinLnBrk="0" hangingPunct="1">
        <a:spcBef>
          <a:spcPts val="0"/>
        </a:spcBef>
        <a:spcAft>
          <a:spcPts val="600"/>
        </a:spcAft>
        <a:buClr>
          <a:schemeClr val="accent1"/>
        </a:buClr>
        <a:buFont typeface="Arial"/>
        <a:buChar char="•"/>
        <a:defRPr sz="2400" kern="1200">
          <a:solidFill>
            <a:schemeClr val="tx1"/>
          </a:solidFill>
          <a:latin typeface="+mn-lt"/>
          <a:ea typeface="+mn-ea"/>
          <a:cs typeface="+mn-cs"/>
        </a:defRPr>
      </a:lvl1pPr>
      <a:lvl2pPr marL="719982" indent="-359991" algn="l" defTabSz="457189" rtl="0" eaLnBrk="1" latinLnBrk="0" hangingPunct="1">
        <a:spcBef>
          <a:spcPts val="0"/>
        </a:spcBef>
        <a:spcAft>
          <a:spcPts val="600"/>
        </a:spcAft>
        <a:buClr>
          <a:schemeClr val="accent1"/>
        </a:buClr>
        <a:buFont typeface="Arial"/>
        <a:buChar char="–"/>
        <a:defRPr sz="2200" kern="1200">
          <a:solidFill>
            <a:schemeClr val="tx1"/>
          </a:solidFill>
          <a:latin typeface="+mn-lt"/>
          <a:ea typeface="+mn-ea"/>
          <a:cs typeface="+mn-cs"/>
        </a:defRPr>
      </a:lvl2pPr>
      <a:lvl3pPr marL="1079973" indent="-359991" algn="l" defTabSz="457189" rtl="0" eaLnBrk="1" latinLnBrk="0" hangingPunct="1">
        <a:spcBef>
          <a:spcPts val="0"/>
        </a:spcBef>
        <a:spcAft>
          <a:spcPts val="600"/>
        </a:spcAft>
        <a:buFont typeface="Symbol" panose="05050102010706020507" pitchFamily="18" charset="2"/>
        <a:buChar char=""/>
        <a:defRPr sz="2000" kern="1200">
          <a:solidFill>
            <a:schemeClr val="tx1"/>
          </a:solidFill>
          <a:latin typeface="+mn-lt"/>
          <a:ea typeface="+mn-ea"/>
          <a:cs typeface="+mn-cs"/>
        </a:defRPr>
      </a:lvl3pPr>
      <a:lvl4pPr marL="1439964" indent="-359991" algn="l" defTabSz="457189" rtl="0" eaLnBrk="1" latinLnBrk="0" hangingPunct="1">
        <a:spcBef>
          <a:spcPts val="0"/>
        </a:spcBef>
        <a:spcAft>
          <a:spcPts val="600"/>
        </a:spcAft>
        <a:buFont typeface="+mj-lt"/>
        <a:buAutoNum type="alphaLcPeriod"/>
        <a:defRPr sz="2000" kern="1200">
          <a:solidFill>
            <a:schemeClr val="tx1"/>
          </a:solidFill>
          <a:latin typeface="+mn-lt"/>
          <a:ea typeface="+mn-ea"/>
          <a:cs typeface="+mn-cs"/>
        </a:defRPr>
      </a:lvl4pPr>
      <a:lvl5pPr marL="0" indent="0" algn="l" defTabSz="457189" rtl="0" eaLnBrk="1" latinLnBrk="0" hangingPunct="1">
        <a:spcBef>
          <a:spcPts val="0"/>
        </a:spcBef>
        <a:spcAft>
          <a:spcPts val="600"/>
        </a:spcAft>
        <a:buFont typeface="Arial"/>
        <a:buNone/>
        <a:defRPr sz="2400" b="1" kern="1200">
          <a:solidFill>
            <a:schemeClr val="accent1"/>
          </a:solidFill>
          <a:latin typeface="+mn-lt"/>
          <a:ea typeface="+mn-ea"/>
          <a:cs typeface="+mn-cs"/>
        </a:defRPr>
      </a:lvl5pPr>
      <a:lvl6pPr marL="0" indent="0" algn="l" defTabSz="457189" rtl="0" eaLnBrk="1" latinLnBrk="0" hangingPunct="1">
        <a:spcBef>
          <a:spcPts val="0"/>
        </a:spcBef>
        <a:spcAft>
          <a:spcPts val="600"/>
        </a:spcAft>
        <a:buClr>
          <a:schemeClr val="accent1"/>
        </a:buClr>
        <a:buFont typeface="Arial" panose="020B0604020202020204" pitchFamily="34" charset="0"/>
        <a:buNone/>
        <a:defRPr sz="2400" kern="1200">
          <a:solidFill>
            <a:schemeClr val="tx1"/>
          </a:solidFill>
          <a:latin typeface="+mn-lt"/>
          <a:ea typeface="+mn-ea"/>
          <a:cs typeface="+mn-cs"/>
        </a:defRPr>
      </a:lvl6pPr>
      <a:lvl7pPr marL="359991" indent="-359991" algn="l" defTabSz="457189"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7pPr>
      <a:lvl8pPr marL="359991" indent="-359991" algn="l" defTabSz="457189"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8pPr>
      <a:lvl9pPr marL="359991" indent="-359991" algn="l" defTabSz="457189"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2">
          <p15:clr>
            <a:srgbClr val="F26B43"/>
          </p15:clr>
        </p15:guide>
        <p15:guide id="2" pos="295">
          <p15:clr>
            <a:srgbClr val="F26B43"/>
          </p15:clr>
        </p15:guide>
        <p15:guide id="3" orient="horz" pos="645">
          <p15:clr>
            <a:srgbClr val="F26B43"/>
          </p15:clr>
        </p15:guide>
        <p15:guide id="4" pos="593">
          <p15:clr>
            <a:srgbClr val="F26B43"/>
          </p15:clr>
        </p15:guide>
        <p15:guide id="5" pos="737">
          <p15:clr>
            <a:srgbClr val="F26B43"/>
          </p15:clr>
        </p15:guide>
        <p15:guide id="6" pos="1034">
          <p15:clr>
            <a:srgbClr val="F26B43"/>
          </p15:clr>
        </p15:guide>
        <p15:guide id="7" pos="1179">
          <p15:clr>
            <a:srgbClr val="F26B43"/>
          </p15:clr>
        </p15:guide>
        <p15:guide id="8" pos="1479">
          <p15:clr>
            <a:srgbClr val="F26B43"/>
          </p15:clr>
        </p15:guide>
        <p15:guide id="9" pos="1625">
          <p15:clr>
            <a:srgbClr val="F26B43"/>
          </p15:clr>
        </p15:guide>
        <p15:guide id="10" pos="1922">
          <p15:clr>
            <a:srgbClr val="F26B43"/>
          </p15:clr>
        </p15:guide>
        <p15:guide id="11" pos="2066">
          <p15:clr>
            <a:srgbClr val="F26B43"/>
          </p15:clr>
        </p15:guide>
        <p15:guide id="12" pos="2364">
          <p15:clr>
            <a:srgbClr val="F26B43"/>
          </p15:clr>
        </p15:guide>
        <p15:guide id="13" pos="2511">
          <p15:clr>
            <a:srgbClr val="F26B43"/>
          </p15:clr>
        </p15:guide>
        <p15:guide id="14" pos="2808">
          <p15:clr>
            <a:srgbClr val="F26B43"/>
          </p15:clr>
        </p15:guide>
        <p15:guide id="15" pos="2954">
          <p15:clr>
            <a:srgbClr val="F26B43"/>
          </p15:clr>
        </p15:guide>
        <p15:guide id="16" pos="3251">
          <p15:clr>
            <a:srgbClr val="F26B43"/>
          </p15:clr>
        </p15:guide>
        <p15:guide id="17" pos="3398">
          <p15:clr>
            <a:srgbClr val="F26B43"/>
          </p15:clr>
        </p15:guide>
        <p15:guide id="18" pos="3695">
          <p15:clr>
            <a:srgbClr val="F26B43"/>
          </p15:clr>
        </p15:guide>
        <p15:guide id="19" pos="3839">
          <p15:clr>
            <a:srgbClr val="F26B43"/>
          </p15:clr>
        </p15:guide>
        <p15:guide id="20" pos="4136">
          <p15:clr>
            <a:srgbClr val="F26B43"/>
          </p15:clr>
        </p15:guide>
        <p15:guide id="21" pos="4283">
          <p15:clr>
            <a:srgbClr val="F26B43"/>
          </p15:clr>
        </p15:guide>
        <p15:guide id="22" pos="4580">
          <p15:clr>
            <a:srgbClr val="F26B43"/>
          </p15:clr>
        </p15:guide>
        <p15:guide id="23" pos="4727">
          <p15:clr>
            <a:srgbClr val="F26B43"/>
          </p15:clr>
        </p15:guide>
        <p15:guide id="24" pos="5022">
          <p15:clr>
            <a:srgbClr val="F26B43"/>
          </p15:clr>
        </p15:guide>
        <p15:guide id="25" pos="5465">
          <p15:clr>
            <a:srgbClr val="F26B43"/>
          </p15:clr>
        </p15:guide>
        <p15:guide id="26" pos="5169">
          <p15:clr>
            <a:srgbClr val="F26B43"/>
          </p15:clr>
        </p15:guide>
        <p15:guide id="27" orient="horz" pos="758">
          <p15:clr>
            <a:srgbClr val="F26B43"/>
          </p15:clr>
        </p15:guide>
        <p15:guide id="28" orient="horz" pos="1098">
          <p15:clr>
            <a:srgbClr val="F26B43"/>
          </p15:clr>
        </p15:guide>
        <p15:guide id="29" orient="horz" pos="1212">
          <p15:clr>
            <a:srgbClr val="F26B43"/>
          </p15:clr>
        </p15:guide>
        <p15:guide id="30" orient="horz" pos="1575">
          <p15:clr>
            <a:srgbClr val="F26B43"/>
          </p15:clr>
        </p15:guide>
        <p15:guide id="31" orient="horz" pos="1688">
          <p15:clr>
            <a:srgbClr val="F26B43"/>
          </p15:clr>
        </p15:guide>
        <p15:guide id="32" orient="horz" pos="2028">
          <p15:clr>
            <a:srgbClr val="F26B43"/>
          </p15:clr>
        </p15:guide>
        <p15:guide id="33" orient="horz" pos="2142">
          <p15:clr>
            <a:srgbClr val="F26B43"/>
          </p15:clr>
        </p15:guide>
        <p15:guide id="34" orient="horz" pos="2505">
          <p15:clr>
            <a:srgbClr val="F26B43"/>
          </p15:clr>
        </p15:guide>
        <p15:guide id="35" orient="horz" pos="2618">
          <p15:clr>
            <a:srgbClr val="F26B43"/>
          </p15:clr>
        </p15:guide>
        <p15:guide id="36" orient="horz" pos="2958">
          <p15:clr>
            <a:srgbClr val="F26B43"/>
          </p15:clr>
        </p15:guide>
        <p15:guide id="37" orient="horz" pos="917">
          <p15:clr>
            <a:srgbClr val="F26B43"/>
          </p15:clr>
        </p15:guide>
      </p15:sldGuideLst>
    </p:ext>
  </p:extLst>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Copyright"/>
          <p:cNvSpPr txBox="1"/>
          <p:nvPr userDrawn="1"/>
        </p:nvSpPr>
        <p:spPr>
          <a:xfrm>
            <a:off x="657733" y="4905629"/>
            <a:ext cx="2411875" cy="184666"/>
          </a:xfrm>
          <a:prstGeom prst="rect">
            <a:avLst/>
          </a:prstGeom>
          <a:noFill/>
        </p:spPr>
        <p:txBody>
          <a:bodyPr wrap="square" lIns="0" rIns="0" rtlCol="0" anchor="ctr" anchorCtr="0">
            <a:noAutofit/>
          </a:bodyPr>
          <a:lstStyle/>
          <a:p>
            <a:pPr algn="l"/>
            <a:r>
              <a:rPr lang="en-US" sz="600">
                <a:solidFill>
                  <a:schemeClr val="tx1"/>
                </a:solidFill>
              </a:rPr>
              <a:t>©2021 Grant Thornton India LLP. All rights reserved.</a:t>
            </a:r>
            <a:endParaRPr lang="en-GB" sz="600" dirty="0">
              <a:solidFill>
                <a:schemeClr val="tx1"/>
              </a:solidFill>
            </a:endParaRPr>
          </a:p>
        </p:txBody>
      </p:sp>
      <p:cxnSp>
        <p:nvCxnSpPr>
          <p:cNvPr id="10" name="Straight Connector 9"/>
          <p:cNvCxnSpPr/>
          <p:nvPr userDrawn="1"/>
        </p:nvCxnSpPr>
        <p:spPr>
          <a:xfrm>
            <a:off x="469371" y="4887834"/>
            <a:ext cx="2626255" cy="0"/>
          </a:xfrm>
          <a:prstGeom prst="line">
            <a:avLst/>
          </a:prstGeom>
          <a:ln w="19050" cap="rnd">
            <a:solidFill>
              <a:srgbClr val="4F2D7F"/>
            </a:solidFill>
          </a:ln>
          <a:effectLst/>
        </p:spPr>
        <p:style>
          <a:lnRef idx="2">
            <a:schemeClr val="accent1"/>
          </a:lnRef>
          <a:fillRef idx="0">
            <a:schemeClr val="accent1"/>
          </a:fillRef>
          <a:effectRef idx="1">
            <a:schemeClr val="accent1"/>
          </a:effectRef>
          <a:fontRef idx="minor">
            <a:schemeClr val="tx1"/>
          </a:fontRef>
        </p:style>
      </p:cxnSp>
      <p:sp>
        <p:nvSpPr>
          <p:cNvPr id="5" name="Title Placeholder 4"/>
          <p:cNvSpPr>
            <a:spLocks noGrp="1"/>
          </p:cNvSpPr>
          <p:nvPr>
            <p:ph type="title"/>
          </p:nvPr>
        </p:nvSpPr>
        <p:spPr>
          <a:xfrm>
            <a:off x="471996" y="359571"/>
            <a:ext cx="8203692" cy="843754"/>
          </a:xfrm>
          <a:prstGeom prst="rect">
            <a:avLst/>
          </a:prstGeom>
        </p:spPr>
        <p:txBody>
          <a:bodyPr vert="horz" lIns="0" tIns="0" rIns="0" bIns="0" rtlCol="0" anchor="t" anchorCtr="0">
            <a:normAutofit/>
          </a:bodyPr>
          <a:lstStyle/>
          <a:p>
            <a:r>
              <a:rPr lang="en-US" dirty="0"/>
              <a:t>Click to edit Master title style</a:t>
            </a:r>
            <a:endParaRPr lang="en-GB" dirty="0"/>
          </a:p>
        </p:txBody>
      </p:sp>
      <p:sp>
        <p:nvSpPr>
          <p:cNvPr id="3" name="Text Placeholder 2"/>
          <p:cNvSpPr>
            <a:spLocks noGrp="1"/>
          </p:cNvSpPr>
          <p:nvPr>
            <p:ph type="body" idx="1"/>
          </p:nvPr>
        </p:nvSpPr>
        <p:spPr>
          <a:xfrm>
            <a:off x="469371" y="1466849"/>
            <a:ext cx="8206318" cy="3228975"/>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endParaRPr lang="en-US" dirty="0"/>
          </a:p>
        </p:txBody>
      </p:sp>
      <p:sp>
        <p:nvSpPr>
          <p:cNvPr id="2" name="Slide Number Placeholder 1"/>
          <p:cNvSpPr>
            <a:spLocks noGrp="1"/>
          </p:cNvSpPr>
          <p:nvPr>
            <p:ph type="sldNum" sz="quarter" idx="4"/>
          </p:nvPr>
        </p:nvSpPr>
        <p:spPr>
          <a:xfrm>
            <a:off x="469370" y="4906694"/>
            <a:ext cx="183600" cy="183600"/>
          </a:xfrm>
          <a:prstGeom prst="rect">
            <a:avLst/>
          </a:prstGeom>
        </p:spPr>
        <p:txBody>
          <a:bodyPr vert="horz" lIns="0" tIns="0" rIns="0" bIns="0" rtlCol="0" anchor="ctr"/>
          <a:lstStyle>
            <a:lvl1pPr algn="l">
              <a:defRPr lang="en-US" sz="600" b="1" kern="1200" smtClean="0">
                <a:solidFill>
                  <a:schemeClr val="tx1"/>
                </a:solidFill>
                <a:latin typeface="+mn-lt"/>
                <a:ea typeface="+mn-ea"/>
                <a:cs typeface="+mn-cs"/>
              </a:defRPr>
            </a:lvl1pPr>
          </a:lstStyle>
          <a:p>
            <a:fld id="{8917037F-13F4-43B6-99FF-D710FE0C4777}" type="slidenum">
              <a:rPr lang="en-GB" smtClean="0"/>
              <a:pPr/>
              <a:t>‹#›</a:t>
            </a:fld>
            <a:endParaRPr lang="en-GB" dirty="0"/>
          </a:p>
        </p:txBody>
      </p:sp>
      <p:pic>
        <p:nvPicPr>
          <p:cNvPr id="4" name="GTLogoNoTag" hidden="1"/>
          <p:cNvPicPr>
            <a:picLocks noChangeAspect="1"/>
          </p:cNvPicPr>
          <p:nvPr userDrawn="1"/>
        </p:nvPicPr>
        <p:blipFill>
          <a:blip r:embed="rId26" cstate="print">
            <a:extLst>
              <a:ext uri="{28A0092B-C50C-407E-A947-70E740481C1C}">
                <a14:useLocalDpi xmlns:a14="http://schemas.microsoft.com/office/drawing/2010/main" val="0"/>
              </a:ext>
            </a:extLst>
          </a:blip>
          <a:stretch>
            <a:fillRect/>
          </a:stretch>
        </p:blipFill>
        <p:spPr>
          <a:xfrm>
            <a:off x="7455767" y="4803144"/>
            <a:ext cx="1249683" cy="259081"/>
          </a:xfrm>
          <a:prstGeom prst="rect">
            <a:avLst/>
          </a:prstGeom>
        </p:spPr>
      </p:pic>
      <p:pic>
        <p:nvPicPr>
          <p:cNvPr id="9" name="Picture 8"/>
          <p:cNvPicPr>
            <a:picLocks noChangeAspect="1"/>
          </p:cNvPicPr>
          <p:nvPr userDrawn="1"/>
        </p:nvPicPr>
        <p:blipFill>
          <a:blip r:embed="rId27" cstate="print">
            <a:extLst>
              <a:ext uri="{28A0092B-C50C-407E-A947-70E740481C1C}">
                <a14:useLocalDpi xmlns:a14="http://schemas.microsoft.com/office/drawing/2010/main" val="0"/>
              </a:ext>
            </a:extLst>
          </a:blip>
          <a:stretch>
            <a:fillRect/>
          </a:stretch>
        </p:blipFill>
        <p:spPr>
          <a:xfrm>
            <a:off x="7713981" y="4781550"/>
            <a:ext cx="974303" cy="181420"/>
          </a:xfrm>
          <a:prstGeom prst="rect">
            <a:avLst/>
          </a:prstGeom>
        </p:spPr>
      </p:pic>
    </p:spTree>
    <p:extLst>
      <p:ext uri="{BB962C8B-B14F-4D97-AF65-F5344CB8AC3E}">
        <p14:creationId xmlns:p14="http://schemas.microsoft.com/office/powerpoint/2010/main" val="3191046985"/>
      </p:ext>
    </p:extLst>
  </p:cSld>
  <p:clrMap bg1="lt1" tx1="dk1" bg2="lt2" tx2="dk2" accent1="accent1" accent2="accent2" accent3="accent3" accent4="accent4" accent5="accent5" accent6="accent6" hlink="hlink" folHlink="folHlink"/>
  <p:sldLayoutIdLst>
    <p:sldLayoutId id="2147484010" r:id="rId1"/>
    <p:sldLayoutId id="2147484011" r:id="rId2"/>
    <p:sldLayoutId id="2147484012" r:id="rId3"/>
    <p:sldLayoutId id="2147484013" r:id="rId4"/>
    <p:sldLayoutId id="2147484014" r:id="rId5"/>
    <p:sldLayoutId id="2147484015" r:id="rId6"/>
    <p:sldLayoutId id="2147484016" r:id="rId7"/>
    <p:sldLayoutId id="2147484017" r:id="rId8"/>
    <p:sldLayoutId id="2147484018" r:id="rId9"/>
    <p:sldLayoutId id="2147484019" r:id="rId10"/>
    <p:sldLayoutId id="2147484020" r:id="rId11"/>
    <p:sldLayoutId id="2147484021" r:id="rId12"/>
    <p:sldLayoutId id="2147484022" r:id="rId13"/>
    <p:sldLayoutId id="2147484023" r:id="rId14"/>
    <p:sldLayoutId id="2147484024" r:id="rId15"/>
    <p:sldLayoutId id="2147484025" r:id="rId16"/>
    <p:sldLayoutId id="2147484026" r:id="rId17"/>
    <p:sldLayoutId id="2147484027" r:id="rId18"/>
    <p:sldLayoutId id="2147484029" r:id="rId19"/>
    <p:sldLayoutId id="2147484030" r:id="rId20"/>
    <p:sldLayoutId id="2147484031" r:id="rId21"/>
    <p:sldLayoutId id="2147484032" r:id="rId22"/>
    <p:sldLayoutId id="2147484033" r:id="rId23"/>
    <p:sldLayoutId id="2147484034" r:id="rId24"/>
  </p:sldLayoutIdLst>
  <p:hf hdr="0" ftr="0" dt="0"/>
  <p:txStyles>
    <p:titleStyle>
      <a:lvl1pPr algn="l" defTabSz="457189" rtl="0" eaLnBrk="1" latinLnBrk="0" hangingPunct="1">
        <a:spcBef>
          <a:spcPct val="0"/>
        </a:spcBef>
        <a:buNone/>
        <a:defRPr sz="3000" b="1" kern="1200">
          <a:solidFill>
            <a:schemeClr val="accent1"/>
          </a:solidFill>
          <a:latin typeface="+mj-lt"/>
          <a:ea typeface="+mj-ea"/>
          <a:cs typeface="+mj-cs"/>
        </a:defRPr>
      </a:lvl1pPr>
    </p:titleStyle>
    <p:bodyStyle>
      <a:lvl1pPr marL="359991" indent="-359991" algn="l" defTabSz="457189" rtl="0" eaLnBrk="1" latinLnBrk="0" hangingPunct="1">
        <a:spcBef>
          <a:spcPts val="0"/>
        </a:spcBef>
        <a:spcAft>
          <a:spcPts val="600"/>
        </a:spcAft>
        <a:buClr>
          <a:schemeClr val="accent1"/>
        </a:buClr>
        <a:buFont typeface="Arial"/>
        <a:buChar char="•"/>
        <a:defRPr sz="2400" kern="1200">
          <a:solidFill>
            <a:schemeClr val="tx1"/>
          </a:solidFill>
          <a:latin typeface="+mn-lt"/>
          <a:ea typeface="+mn-ea"/>
          <a:cs typeface="+mn-cs"/>
        </a:defRPr>
      </a:lvl1pPr>
      <a:lvl2pPr marL="719982" indent="-359991" algn="l" defTabSz="457189" rtl="0" eaLnBrk="1" latinLnBrk="0" hangingPunct="1">
        <a:spcBef>
          <a:spcPts val="0"/>
        </a:spcBef>
        <a:spcAft>
          <a:spcPts val="600"/>
        </a:spcAft>
        <a:buClr>
          <a:schemeClr val="accent1"/>
        </a:buClr>
        <a:buFont typeface="Arial"/>
        <a:buChar char="–"/>
        <a:defRPr sz="2200" kern="1200">
          <a:solidFill>
            <a:schemeClr val="tx1"/>
          </a:solidFill>
          <a:latin typeface="+mn-lt"/>
          <a:ea typeface="+mn-ea"/>
          <a:cs typeface="+mn-cs"/>
        </a:defRPr>
      </a:lvl2pPr>
      <a:lvl3pPr marL="1079973" indent="-359991" algn="l" defTabSz="457189" rtl="0" eaLnBrk="1" latinLnBrk="0" hangingPunct="1">
        <a:spcBef>
          <a:spcPts val="0"/>
        </a:spcBef>
        <a:spcAft>
          <a:spcPts val="600"/>
        </a:spcAft>
        <a:buFont typeface="Symbol" panose="05050102010706020507" pitchFamily="18" charset="2"/>
        <a:buChar char=""/>
        <a:defRPr sz="2000" kern="1200">
          <a:solidFill>
            <a:schemeClr val="tx1"/>
          </a:solidFill>
          <a:latin typeface="+mn-lt"/>
          <a:ea typeface="+mn-ea"/>
          <a:cs typeface="+mn-cs"/>
        </a:defRPr>
      </a:lvl3pPr>
      <a:lvl4pPr marL="1439964" indent="-359991" algn="l" defTabSz="457189" rtl="0" eaLnBrk="1" latinLnBrk="0" hangingPunct="1">
        <a:spcBef>
          <a:spcPts val="0"/>
        </a:spcBef>
        <a:spcAft>
          <a:spcPts val="600"/>
        </a:spcAft>
        <a:buFont typeface="+mj-lt"/>
        <a:buAutoNum type="alphaLcPeriod"/>
        <a:defRPr sz="2000" kern="1200">
          <a:solidFill>
            <a:schemeClr val="tx1"/>
          </a:solidFill>
          <a:latin typeface="+mn-lt"/>
          <a:ea typeface="+mn-ea"/>
          <a:cs typeface="+mn-cs"/>
        </a:defRPr>
      </a:lvl4pPr>
      <a:lvl5pPr marL="0" indent="0" algn="l" defTabSz="457189" rtl="0" eaLnBrk="1" latinLnBrk="0" hangingPunct="1">
        <a:spcBef>
          <a:spcPts val="0"/>
        </a:spcBef>
        <a:spcAft>
          <a:spcPts val="600"/>
        </a:spcAft>
        <a:buFont typeface="Arial"/>
        <a:buNone/>
        <a:defRPr sz="2400" b="1" kern="1200">
          <a:solidFill>
            <a:schemeClr val="accent1"/>
          </a:solidFill>
          <a:latin typeface="+mn-lt"/>
          <a:ea typeface="+mn-ea"/>
          <a:cs typeface="+mn-cs"/>
        </a:defRPr>
      </a:lvl5pPr>
      <a:lvl6pPr marL="0" indent="0" algn="l" defTabSz="457189" rtl="0" eaLnBrk="1" latinLnBrk="0" hangingPunct="1">
        <a:spcBef>
          <a:spcPts val="0"/>
        </a:spcBef>
        <a:spcAft>
          <a:spcPts val="600"/>
        </a:spcAft>
        <a:buClr>
          <a:schemeClr val="accent1"/>
        </a:buClr>
        <a:buFont typeface="Arial" panose="020B0604020202020204" pitchFamily="34" charset="0"/>
        <a:buNone/>
        <a:defRPr sz="2400" kern="1200">
          <a:solidFill>
            <a:schemeClr val="tx1"/>
          </a:solidFill>
          <a:latin typeface="+mn-lt"/>
          <a:ea typeface="+mn-ea"/>
          <a:cs typeface="+mn-cs"/>
        </a:defRPr>
      </a:lvl6pPr>
      <a:lvl7pPr marL="359991" indent="-359991" algn="l" defTabSz="457189"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7pPr>
      <a:lvl8pPr marL="359991" indent="-359991" algn="l" defTabSz="457189"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8pPr>
      <a:lvl9pPr marL="359991" indent="-359991" algn="l" defTabSz="457189"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2">
          <p15:clr>
            <a:srgbClr val="F26B43"/>
          </p15:clr>
        </p15:guide>
        <p15:guide id="2" pos="295">
          <p15:clr>
            <a:srgbClr val="F26B43"/>
          </p15:clr>
        </p15:guide>
        <p15:guide id="3" orient="horz" pos="645">
          <p15:clr>
            <a:srgbClr val="F26B43"/>
          </p15:clr>
        </p15:guide>
        <p15:guide id="4" pos="593">
          <p15:clr>
            <a:srgbClr val="F26B43"/>
          </p15:clr>
        </p15:guide>
        <p15:guide id="5" pos="737">
          <p15:clr>
            <a:srgbClr val="F26B43"/>
          </p15:clr>
        </p15:guide>
        <p15:guide id="6" pos="1034">
          <p15:clr>
            <a:srgbClr val="F26B43"/>
          </p15:clr>
        </p15:guide>
        <p15:guide id="7" pos="1179">
          <p15:clr>
            <a:srgbClr val="F26B43"/>
          </p15:clr>
        </p15:guide>
        <p15:guide id="8" pos="1479">
          <p15:clr>
            <a:srgbClr val="F26B43"/>
          </p15:clr>
        </p15:guide>
        <p15:guide id="9" pos="1625">
          <p15:clr>
            <a:srgbClr val="F26B43"/>
          </p15:clr>
        </p15:guide>
        <p15:guide id="10" pos="1922">
          <p15:clr>
            <a:srgbClr val="F26B43"/>
          </p15:clr>
        </p15:guide>
        <p15:guide id="11" pos="2066">
          <p15:clr>
            <a:srgbClr val="F26B43"/>
          </p15:clr>
        </p15:guide>
        <p15:guide id="12" pos="2364">
          <p15:clr>
            <a:srgbClr val="F26B43"/>
          </p15:clr>
        </p15:guide>
        <p15:guide id="13" pos="2511">
          <p15:clr>
            <a:srgbClr val="F26B43"/>
          </p15:clr>
        </p15:guide>
        <p15:guide id="14" pos="2808">
          <p15:clr>
            <a:srgbClr val="F26B43"/>
          </p15:clr>
        </p15:guide>
        <p15:guide id="15" pos="2954">
          <p15:clr>
            <a:srgbClr val="F26B43"/>
          </p15:clr>
        </p15:guide>
        <p15:guide id="16" pos="3251">
          <p15:clr>
            <a:srgbClr val="F26B43"/>
          </p15:clr>
        </p15:guide>
        <p15:guide id="17" pos="3398">
          <p15:clr>
            <a:srgbClr val="F26B43"/>
          </p15:clr>
        </p15:guide>
        <p15:guide id="18" pos="3695">
          <p15:clr>
            <a:srgbClr val="F26B43"/>
          </p15:clr>
        </p15:guide>
        <p15:guide id="19" pos="3839">
          <p15:clr>
            <a:srgbClr val="F26B43"/>
          </p15:clr>
        </p15:guide>
        <p15:guide id="20" pos="4136">
          <p15:clr>
            <a:srgbClr val="F26B43"/>
          </p15:clr>
        </p15:guide>
        <p15:guide id="21" pos="4283">
          <p15:clr>
            <a:srgbClr val="F26B43"/>
          </p15:clr>
        </p15:guide>
        <p15:guide id="22" pos="4580">
          <p15:clr>
            <a:srgbClr val="F26B43"/>
          </p15:clr>
        </p15:guide>
        <p15:guide id="23" pos="4727">
          <p15:clr>
            <a:srgbClr val="F26B43"/>
          </p15:clr>
        </p15:guide>
        <p15:guide id="24" pos="5022">
          <p15:clr>
            <a:srgbClr val="F26B43"/>
          </p15:clr>
        </p15:guide>
        <p15:guide id="25" pos="5465">
          <p15:clr>
            <a:srgbClr val="F26B43"/>
          </p15:clr>
        </p15:guide>
        <p15:guide id="26" pos="5169">
          <p15:clr>
            <a:srgbClr val="F26B43"/>
          </p15:clr>
        </p15:guide>
        <p15:guide id="27" orient="horz" pos="758">
          <p15:clr>
            <a:srgbClr val="F26B43"/>
          </p15:clr>
        </p15:guide>
        <p15:guide id="28" orient="horz" pos="1098">
          <p15:clr>
            <a:srgbClr val="F26B43"/>
          </p15:clr>
        </p15:guide>
        <p15:guide id="29" orient="horz" pos="1212">
          <p15:clr>
            <a:srgbClr val="F26B43"/>
          </p15:clr>
        </p15:guide>
        <p15:guide id="30" orient="horz" pos="1575">
          <p15:clr>
            <a:srgbClr val="F26B43"/>
          </p15:clr>
        </p15:guide>
        <p15:guide id="31" orient="horz" pos="1688">
          <p15:clr>
            <a:srgbClr val="F26B43"/>
          </p15:clr>
        </p15:guide>
        <p15:guide id="32" orient="horz" pos="2028">
          <p15:clr>
            <a:srgbClr val="F26B43"/>
          </p15:clr>
        </p15:guide>
        <p15:guide id="33" orient="horz" pos="2142">
          <p15:clr>
            <a:srgbClr val="F26B43"/>
          </p15:clr>
        </p15:guide>
        <p15:guide id="34" orient="horz" pos="2505">
          <p15:clr>
            <a:srgbClr val="F26B43"/>
          </p15:clr>
        </p15:guide>
        <p15:guide id="35" orient="horz" pos="2618">
          <p15:clr>
            <a:srgbClr val="F26B43"/>
          </p15:clr>
        </p15:guide>
        <p15:guide id="36" orient="horz" pos="2958">
          <p15:clr>
            <a:srgbClr val="F26B43"/>
          </p15:clr>
        </p15:guide>
        <p15:guide id="37" orient="horz" pos="917">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6" name="Copyright"/>
          <p:cNvSpPr txBox="1"/>
          <p:nvPr userDrawn="1"/>
        </p:nvSpPr>
        <p:spPr>
          <a:xfrm>
            <a:off x="656201" y="4905628"/>
            <a:ext cx="2411875" cy="184666"/>
          </a:xfrm>
          <a:prstGeom prst="rect">
            <a:avLst/>
          </a:prstGeom>
          <a:noFill/>
        </p:spPr>
        <p:txBody>
          <a:bodyPr wrap="square" lIns="0" rIns="0" rtlCol="0" anchor="ctr" anchorCtr="0">
            <a:noAutofit/>
          </a:bodyPr>
          <a:lstStyle/>
          <a:p>
            <a:pPr algn="l"/>
            <a:r>
              <a:rPr lang="en-US" sz="600">
                <a:solidFill>
                  <a:schemeClr val="bg1"/>
                </a:solidFill>
              </a:rPr>
              <a:t>©2021 Grant Thornton India LLP. All rights reserved.</a:t>
            </a:r>
            <a:endParaRPr lang="en-US" sz="600" dirty="0">
              <a:solidFill>
                <a:schemeClr val="bg1"/>
              </a:solidFill>
            </a:endParaRPr>
          </a:p>
        </p:txBody>
      </p:sp>
      <p:cxnSp>
        <p:nvCxnSpPr>
          <p:cNvPr id="17" name="Straight Connector 16"/>
          <p:cNvCxnSpPr/>
          <p:nvPr userDrawn="1"/>
        </p:nvCxnSpPr>
        <p:spPr>
          <a:xfrm>
            <a:off x="469370" y="4887834"/>
            <a:ext cx="2626255" cy="0"/>
          </a:xfrm>
          <a:prstGeom prst="line">
            <a:avLst/>
          </a:prstGeom>
          <a:ln w="19050" cap="rnd">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9" name="Title 13"/>
          <p:cNvSpPr txBox="1">
            <a:spLocks/>
          </p:cNvSpPr>
          <p:nvPr userDrawn="1"/>
        </p:nvSpPr>
        <p:spPr>
          <a:xfrm>
            <a:off x="468313" y="2619375"/>
            <a:ext cx="8207372" cy="1569556"/>
          </a:xfrm>
          <a:prstGeom prst="rect">
            <a:avLst/>
          </a:prstGeom>
        </p:spPr>
        <p:txBody>
          <a:bodyPr vert="horz" lIns="0" rIns="0"/>
          <a:lstStyle>
            <a:lvl1pPr algn="l" defTabSz="457200" rtl="0" eaLnBrk="1" latinLnBrk="0" hangingPunct="1">
              <a:lnSpc>
                <a:spcPts val="3400"/>
              </a:lnSpc>
              <a:spcBef>
                <a:spcPct val="0"/>
              </a:spcBef>
              <a:buNone/>
              <a:defRPr sz="3000" b="1" kern="1200">
                <a:solidFill>
                  <a:srgbClr val="FFFFFF"/>
                </a:solidFill>
                <a:latin typeface="+mn-lt"/>
                <a:ea typeface="+mj-ea"/>
                <a:cs typeface="+mj-cs"/>
              </a:defRPr>
            </a:lvl1pPr>
          </a:lstStyle>
          <a:p>
            <a:r>
              <a:rPr lang="en-US"/>
              <a:t>Click here to add title</a:t>
            </a:r>
            <a:br>
              <a:rPr lang="en-US"/>
            </a:br>
            <a:r>
              <a:rPr lang="en-US"/>
              <a:t>on two decks</a:t>
            </a:r>
            <a:endParaRPr lang="en-US" dirty="0"/>
          </a:p>
        </p:txBody>
      </p:sp>
      <p:sp>
        <p:nvSpPr>
          <p:cNvPr id="20" name="Text Placeholder 3"/>
          <p:cNvSpPr txBox="1">
            <a:spLocks/>
          </p:cNvSpPr>
          <p:nvPr userDrawn="1"/>
        </p:nvSpPr>
        <p:spPr>
          <a:xfrm>
            <a:off x="468313" y="1203324"/>
            <a:ext cx="8207375" cy="639445"/>
          </a:xfrm>
          <a:prstGeom prst="rect">
            <a:avLst/>
          </a:prstGeom>
        </p:spPr>
        <p:txBody>
          <a:bodyPr vert="horz" lIns="0" tIns="0" rIns="0" bIns="0" anchor="b" anchorCtr="0"/>
          <a:lstStyle>
            <a:lvl1pPr marL="0" indent="0" algn="l" defTabSz="457200" rtl="0" eaLnBrk="1" latinLnBrk="0" hangingPunct="1">
              <a:lnSpc>
                <a:spcPts val="4000"/>
              </a:lnSpc>
              <a:spcBef>
                <a:spcPts val="0"/>
              </a:spcBef>
              <a:spcAft>
                <a:spcPts val="600"/>
              </a:spcAft>
              <a:buClr>
                <a:schemeClr val="accent1"/>
              </a:buClr>
              <a:buFont typeface="Arial"/>
              <a:buNone/>
              <a:defRPr sz="3600" b="1" kern="1200">
                <a:solidFill>
                  <a:schemeClr val="bg1"/>
                </a:solidFill>
                <a:latin typeface="+mn-lt"/>
                <a:ea typeface="+mn-ea"/>
                <a:cs typeface="+mn-cs"/>
              </a:defRPr>
            </a:lvl1pPr>
            <a:lvl2pPr marL="457200" indent="0" algn="l" defTabSz="457200" rtl="0" eaLnBrk="1" latinLnBrk="0" hangingPunct="1">
              <a:spcBef>
                <a:spcPts val="0"/>
              </a:spcBef>
              <a:spcAft>
                <a:spcPts val="600"/>
              </a:spcAft>
              <a:buClr>
                <a:schemeClr val="accent1"/>
              </a:buClr>
              <a:buFont typeface="Arial"/>
              <a:buNone/>
              <a:defRPr sz="2200" kern="1200">
                <a:solidFill>
                  <a:schemeClr val="tx1"/>
                </a:solidFill>
                <a:latin typeface="+mn-lt"/>
                <a:ea typeface="+mn-ea"/>
                <a:cs typeface="+mn-cs"/>
              </a:defRPr>
            </a:lvl2pPr>
            <a:lvl3pPr marL="914400" indent="0" algn="l" defTabSz="457200" rtl="0" eaLnBrk="1" latinLnBrk="0" hangingPunct="1">
              <a:spcBef>
                <a:spcPts val="0"/>
              </a:spcBef>
              <a:spcAft>
                <a:spcPts val="600"/>
              </a:spcAft>
              <a:buFont typeface="Symbol" panose="05050102010706020507" pitchFamily="18" charset="2"/>
              <a:buNone/>
              <a:defRPr sz="2000" kern="1200">
                <a:solidFill>
                  <a:schemeClr val="tx1"/>
                </a:solidFill>
                <a:latin typeface="+mn-lt"/>
                <a:ea typeface="+mn-ea"/>
                <a:cs typeface="+mn-cs"/>
              </a:defRPr>
            </a:lvl3pPr>
            <a:lvl4pPr marL="1371600" indent="0" algn="l" defTabSz="457200" rtl="0" eaLnBrk="1" latinLnBrk="0" hangingPunct="1">
              <a:spcBef>
                <a:spcPts val="0"/>
              </a:spcBef>
              <a:spcAft>
                <a:spcPts val="600"/>
              </a:spcAft>
              <a:buFont typeface="+mj-lt"/>
              <a:buNone/>
              <a:defRPr sz="2000" kern="1200">
                <a:solidFill>
                  <a:schemeClr val="tx1"/>
                </a:solidFill>
                <a:latin typeface="+mn-lt"/>
                <a:ea typeface="+mn-ea"/>
                <a:cs typeface="+mn-cs"/>
              </a:defRPr>
            </a:lvl4pPr>
            <a:lvl5pPr marL="1828800" indent="0" algn="l" defTabSz="457200" rtl="0" eaLnBrk="1" latinLnBrk="0" hangingPunct="1">
              <a:spcBef>
                <a:spcPts val="0"/>
              </a:spcBef>
              <a:spcAft>
                <a:spcPts val="600"/>
              </a:spcAft>
              <a:buFont typeface="Arial"/>
              <a:buNone/>
              <a:defRPr sz="2400" b="1" kern="1200">
                <a:solidFill>
                  <a:schemeClr val="accent1"/>
                </a:solidFill>
                <a:latin typeface="+mn-lt"/>
                <a:ea typeface="+mn-ea"/>
                <a:cs typeface="+mn-cs"/>
              </a:defRPr>
            </a:lvl5pPr>
            <a:lvl6pPr marL="0" indent="0" algn="l" defTabSz="457200" rtl="0" eaLnBrk="1" latinLnBrk="0" hangingPunct="1">
              <a:spcBef>
                <a:spcPts val="0"/>
              </a:spcBef>
              <a:spcAft>
                <a:spcPts val="600"/>
              </a:spcAft>
              <a:buClr>
                <a:schemeClr val="accent1"/>
              </a:buClr>
              <a:buFont typeface="Arial" panose="020B0604020202020204" pitchFamily="34" charset="0"/>
              <a:buNone/>
              <a:defRPr sz="2400" kern="1200">
                <a:solidFill>
                  <a:schemeClr val="tx1"/>
                </a:solidFill>
                <a:latin typeface="+mn-lt"/>
                <a:ea typeface="+mn-ea"/>
                <a:cs typeface="+mn-cs"/>
              </a:defRPr>
            </a:lvl6pPr>
            <a:lvl7pPr marL="360000" indent="-360000" algn="l" defTabSz="457200"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7pPr>
            <a:lvl8pPr marL="360000" indent="-360000" algn="l" defTabSz="457200"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8pPr>
            <a:lvl9pPr marL="360000" indent="-360000" algn="l" defTabSz="457200"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9pPr>
          </a:lstStyle>
          <a:p>
            <a:r>
              <a:rPr lang="en-US"/>
              <a:t>Click to edit Master title style</a:t>
            </a:r>
            <a:endParaRPr lang="en-US" dirty="0"/>
          </a:p>
        </p:txBody>
      </p:sp>
      <p:sp>
        <p:nvSpPr>
          <p:cNvPr id="4" name="Slide Number Placeholder 3"/>
          <p:cNvSpPr>
            <a:spLocks noGrp="1"/>
          </p:cNvSpPr>
          <p:nvPr>
            <p:ph type="sldNum" sz="quarter" idx="4"/>
          </p:nvPr>
        </p:nvSpPr>
        <p:spPr>
          <a:xfrm>
            <a:off x="469370" y="4906694"/>
            <a:ext cx="183600" cy="183600"/>
          </a:xfrm>
          <a:prstGeom prst="rect">
            <a:avLst/>
          </a:prstGeom>
        </p:spPr>
        <p:txBody>
          <a:bodyPr vert="horz" lIns="0" tIns="0" rIns="0" bIns="0" rtlCol="0" anchor="ctr"/>
          <a:lstStyle>
            <a:lvl1pPr algn="l">
              <a:defRPr lang="en-US" sz="600" b="1" kern="1200" smtClean="0">
                <a:solidFill>
                  <a:schemeClr val="bg1"/>
                </a:solidFill>
                <a:latin typeface="+mn-lt"/>
                <a:ea typeface="+mn-ea"/>
                <a:cs typeface="+mn-cs"/>
              </a:defRPr>
            </a:lvl1pPr>
          </a:lstStyle>
          <a:p>
            <a:fld id="{2FF48407-9AE9-463E-9826-84A5E1C60740}" type="slidenum">
              <a:rPr lang="en-GB" smtClean="0"/>
              <a:pPr/>
              <a:t>‹#›</a:t>
            </a:fld>
            <a:endParaRPr lang="en-GB" dirty="0"/>
          </a:p>
        </p:txBody>
      </p:sp>
    </p:spTree>
    <p:extLst>
      <p:ext uri="{BB962C8B-B14F-4D97-AF65-F5344CB8AC3E}">
        <p14:creationId xmlns:p14="http://schemas.microsoft.com/office/powerpoint/2010/main" val="2400347961"/>
      </p:ext>
    </p:extLst>
  </p:cSld>
  <p:clrMap bg1="lt1" tx1="dk1" bg2="lt2" tx2="dk2" accent1="accent1" accent2="accent2" accent3="accent3" accent4="accent4" accent5="accent5" accent6="accent6" hlink="hlink" folHlink="folHlink"/>
  <p:sldLayoutIdLst>
    <p:sldLayoutId id="2147483777" r:id="rId1"/>
  </p:sldLayoutIdLst>
  <p:hf hdr="0" ftr="0" dt="0"/>
  <p:txStyles>
    <p:titleStyle>
      <a:lvl1pPr algn="l" defTabSz="457200" rtl="0" eaLnBrk="1" latinLnBrk="0" hangingPunct="1">
        <a:spcBef>
          <a:spcPct val="0"/>
        </a:spcBef>
        <a:buNone/>
        <a:defRPr sz="3000" b="1" kern="1200">
          <a:solidFill>
            <a:schemeClr val="accent1"/>
          </a:solidFill>
          <a:latin typeface="+mj-lt"/>
          <a:ea typeface="+mj-ea"/>
          <a:cs typeface="+mj-cs"/>
        </a:defRPr>
      </a:lvl1pPr>
    </p:titleStyle>
    <p:bodyStyle>
      <a:lvl1pPr marL="360000" indent="-360000" algn="l" defTabSz="457200" rtl="0" eaLnBrk="1" latinLnBrk="0" hangingPunct="1">
        <a:spcBef>
          <a:spcPts val="0"/>
        </a:spcBef>
        <a:spcAft>
          <a:spcPts val="600"/>
        </a:spcAft>
        <a:buClr>
          <a:schemeClr val="accent1"/>
        </a:buClr>
        <a:buFont typeface="Arial"/>
        <a:buChar char="•"/>
        <a:defRPr sz="2400" kern="1200">
          <a:solidFill>
            <a:schemeClr val="tx1"/>
          </a:solidFill>
          <a:latin typeface="+mn-lt"/>
          <a:ea typeface="+mn-ea"/>
          <a:cs typeface="+mn-cs"/>
        </a:defRPr>
      </a:lvl1pPr>
      <a:lvl2pPr marL="720000" indent="-360000" algn="l" defTabSz="457200" rtl="0" eaLnBrk="1" latinLnBrk="0" hangingPunct="1">
        <a:spcBef>
          <a:spcPts val="0"/>
        </a:spcBef>
        <a:spcAft>
          <a:spcPts val="600"/>
        </a:spcAft>
        <a:buClr>
          <a:schemeClr val="accent1"/>
        </a:buClr>
        <a:buFont typeface="Arial"/>
        <a:buChar char="–"/>
        <a:defRPr sz="2200" kern="1200">
          <a:solidFill>
            <a:schemeClr val="tx1"/>
          </a:solidFill>
          <a:latin typeface="+mn-lt"/>
          <a:ea typeface="+mn-ea"/>
          <a:cs typeface="+mn-cs"/>
        </a:defRPr>
      </a:lvl2pPr>
      <a:lvl3pPr marL="1080000" indent="-360000" algn="l" defTabSz="457200" rtl="0" eaLnBrk="1" latinLnBrk="0" hangingPunct="1">
        <a:spcBef>
          <a:spcPts val="0"/>
        </a:spcBef>
        <a:spcAft>
          <a:spcPts val="600"/>
        </a:spcAft>
        <a:buFont typeface="Symbol" panose="05050102010706020507" pitchFamily="18" charset="2"/>
        <a:buChar char=""/>
        <a:defRPr sz="2000" kern="1200">
          <a:solidFill>
            <a:schemeClr val="tx1"/>
          </a:solidFill>
          <a:latin typeface="+mn-lt"/>
          <a:ea typeface="+mn-ea"/>
          <a:cs typeface="+mn-cs"/>
        </a:defRPr>
      </a:lvl3pPr>
      <a:lvl4pPr marL="1440000" indent="-360000" algn="l" defTabSz="457200" rtl="0" eaLnBrk="1" latinLnBrk="0" hangingPunct="1">
        <a:spcBef>
          <a:spcPts val="0"/>
        </a:spcBef>
        <a:spcAft>
          <a:spcPts val="600"/>
        </a:spcAft>
        <a:buFont typeface="+mj-lt"/>
        <a:buAutoNum type="alphaLcPeriod"/>
        <a:defRPr sz="2000" kern="1200">
          <a:solidFill>
            <a:schemeClr val="tx1"/>
          </a:solidFill>
          <a:latin typeface="+mn-lt"/>
          <a:ea typeface="+mn-ea"/>
          <a:cs typeface="+mn-cs"/>
        </a:defRPr>
      </a:lvl4pPr>
      <a:lvl5pPr marL="0" indent="0" algn="l" defTabSz="457200" rtl="0" eaLnBrk="1" latinLnBrk="0" hangingPunct="1">
        <a:spcBef>
          <a:spcPts val="0"/>
        </a:spcBef>
        <a:spcAft>
          <a:spcPts val="600"/>
        </a:spcAft>
        <a:buFont typeface="Arial"/>
        <a:buNone/>
        <a:defRPr sz="2400" b="1" kern="1200">
          <a:solidFill>
            <a:schemeClr val="accent1"/>
          </a:solidFill>
          <a:latin typeface="+mn-lt"/>
          <a:ea typeface="+mn-ea"/>
          <a:cs typeface="+mn-cs"/>
        </a:defRPr>
      </a:lvl5pPr>
      <a:lvl6pPr marL="0" indent="0" algn="l" defTabSz="457200" rtl="0" eaLnBrk="1" latinLnBrk="0" hangingPunct="1">
        <a:spcBef>
          <a:spcPts val="0"/>
        </a:spcBef>
        <a:spcAft>
          <a:spcPts val="600"/>
        </a:spcAft>
        <a:buClr>
          <a:schemeClr val="accent1"/>
        </a:buClr>
        <a:buFont typeface="Arial" panose="020B0604020202020204" pitchFamily="34" charset="0"/>
        <a:buNone/>
        <a:defRPr sz="2400" kern="1200">
          <a:solidFill>
            <a:schemeClr val="tx1"/>
          </a:solidFill>
          <a:latin typeface="+mn-lt"/>
          <a:ea typeface="+mn-ea"/>
          <a:cs typeface="+mn-cs"/>
        </a:defRPr>
      </a:lvl6pPr>
      <a:lvl7pPr marL="360000" indent="-360000" algn="l" defTabSz="457200"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7pPr>
      <a:lvl8pPr marL="360000" indent="-360000" algn="l" defTabSz="457200"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8pPr>
      <a:lvl9pPr marL="360000" indent="-360000" algn="l" defTabSz="457200"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2">
          <p15:clr>
            <a:srgbClr val="F26B43"/>
          </p15:clr>
        </p15:guide>
        <p15:guide id="2" pos="295">
          <p15:clr>
            <a:srgbClr val="F26B43"/>
          </p15:clr>
        </p15:guide>
        <p15:guide id="3" orient="horz" pos="645">
          <p15:clr>
            <a:srgbClr val="F26B43"/>
          </p15:clr>
        </p15:guide>
        <p15:guide id="4" pos="593">
          <p15:clr>
            <a:srgbClr val="F26B43"/>
          </p15:clr>
        </p15:guide>
        <p15:guide id="5" pos="737">
          <p15:clr>
            <a:srgbClr val="F26B43"/>
          </p15:clr>
        </p15:guide>
        <p15:guide id="6" pos="1034">
          <p15:clr>
            <a:srgbClr val="F26B43"/>
          </p15:clr>
        </p15:guide>
        <p15:guide id="7" pos="1179">
          <p15:clr>
            <a:srgbClr val="F26B43"/>
          </p15:clr>
        </p15:guide>
        <p15:guide id="8" pos="1479">
          <p15:clr>
            <a:srgbClr val="F26B43"/>
          </p15:clr>
        </p15:guide>
        <p15:guide id="9" pos="1625">
          <p15:clr>
            <a:srgbClr val="F26B43"/>
          </p15:clr>
        </p15:guide>
        <p15:guide id="10" pos="1922">
          <p15:clr>
            <a:srgbClr val="F26B43"/>
          </p15:clr>
        </p15:guide>
        <p15:guide id="11" pos="2066">
          <p15:clr>
            <a:srgbClr val="F26B43"/>
          </p15:clr>
        </p15:guide>
        <p15:guide id="12" pos="2364">
          <p15:clr>
            <a:srgbClr val="F26B43"/>
          </p15:clr>
        </p15:guide>
        <p15:guide id="13" pos="2511">
          <p15:clr>
            <a:srgbClr val="F26B43"/>
          </p15:clr>
        </p15:guide>
        <p15:guide id="14" pos="2808">
          <p15:clr>
            <a:srgbClr val="F26B43"/>
          </p15:clr>
        </p15:guide>
        <p15:guide id="15" pos="2954">
          <p15:clr>
            <a:srgbClr val="F26B43"/>
          </p15:clr>
        </p15:guide>
        <p15:guide id="16" pos="3251">
          <p15:clr>
            <a:srgbClr val="F26B43"/>
          </p15:clr>
        </p15:guide>
        <p15:guide id="17" pos="3398">
          <p15:clr>
            <a:srgbClr val="F26B43"/>
          </p15:clr>
        </p15:guide>
        <p15:guide id="18" pos="3695">
          <p15:clr>
            <a:srgbClr val="F26B43"/>
          </p15:clr>
        </p15:guide>
        <p15:guide id="19" pos="3839">
          <p15:clr>
            <a:srgbClr val="F26B43"/>
          </p15:clr>
        </p15:guide>
        <p15:guide id="20" pos="4136">
          <p15:clr>
            <a:srgbClr val="F26B43"/>
          </p15:clr>
        </p15:guide>
        <p15:guide id="21" pos="4283">
          <p15:clr>
            <a:srgbClr val="F26B43"/>
          </p15:clr>
        </p15:guide>
        <p15:guide id="22" pos="4580">
          <p15:clr>
            <a:srgbClr val="F26B43"/>
          </p15:clr>
        </p15:guide>
        <p15:guide id="23" pos="4727">
          <p15:clr>
            <a:srgbClr val="F26B43"/>
          </p15:clr>
        </p15:guide>
        <p15:guide id="24" pos="5022">
          <p15:clr>
            <a:srgbClr val="F26B43"/>
          </p15:clr>
        </p15:guide>
        <p15:guide id="25" pos="5465">
          <p15:clr>
            <a:srgbClr val="F26B43"/>
          </p15:clr>
        </p15:guide>
        <p15:guide id="26" pos="5169">
          <p15:clr>
            <a:srgbClr val="F26B43"/>
          </p15:clr>
        </p15:guide>
        <p15:guide id="27" orient="horz" pos="758">
          <p15:clr>
            <a:srgbClr val="F26B43"/>
          </p15:clr>
        </p15:guide>
        <p15:guide id="28" orient="horz" pos="1098">
          <p15:clr>
            <a:srgbClr val="F26B43"/>
          </p15:clr>
        </p15:guide>
        <p15:guide id="29" orient="horz" pos="1212">
          <p15:clr>
            <a:srgbClr val="F26B43"/>
          </p15:clr>
        </p15:guide>
        <p15:guide id="30" orient="horz" pos="1575">
          <p15:clr>
            <a:srgbClr val="F26B43"/>
          </p15:clr>
        </p15:guide>
        <p15:guide id="31" orient="horz" pos="1688">
          <p15:clr>
            <a:srgbClr val="F26B43"/>
          </p15:clr>
        </p15:guide>
        <p15:guide id="32" orient="horz" pos="2028">
          <p15:clr>
            <a:srgbClr val="F26B43"/>
          </p15:clr>
        </p15:guide>
        <p15:guide id="33" orient="horz" pos="2142">
          <p15:clr>
            <a:srgbClr val="F26B43"/>
          </p15:clr>
        </p15:guide>
        <p15:guide id="34" orient="horz" pos="2505">
          <p15:clr>
            <a:srgbClr val="F26B43"/>
          </p15:clr>
        </p15:guide>
        <p15:guide id="35" orient="horz" pos="2618">
          <p15:clr>
            <a:srgbClr val="F26B43"/>
          </p15:clr>
        </p15:guide>
        <p15:guide id="36" orient="horz" pos="2958">
          <p15:clr>
            <a:srgbClr val="F26B43"/>
          </p15:clr>
        </p15:guide>
        <p15:guide id="37" orient="horz" pos="917">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Copyright"/>
          <p:cNvSpPr txBox="1"/>
          <p:nvPr userDrawn="1"/>
        </p:nvSpPr>
        <p:spPr>
          <a:xfrm>
            <a:off x="657732" y="4905628"/>
            <a:ext cx="2411875" cy="184666"/>
          </a:xfrm>
          <a:prstGeom prst="rect">
            <a:avLst/>
          </a:prstGeom>
          <a:noFill/>
        </p:spPr>
        <p:txBody>
          <a:bodyPr wrap="square" lIns="0" rIns="0" rtlCol="0" anchor="ctr" anchorCtr="0">
            <a:noAutofit/>
          </a:bodyPr>
          <a:lstStyle/>
          <a:p>
            <a:pPr algn="l"/>
            <a:r>
              <a:rPr lang="en-US" sz="600">
                <a:solidFill>
                  <a:schemeClr val="tx1"/>
                </a:solidFill>
              </a:rPr>
              <a:t>©2021 Grant Thornton India LLP. All rights reserved.</a:t>
            </a:r>
            <a:endParaRPr lang="en-GB" sz="600" dirty="0">
              <a:solidFill>
                <a:schemeClr val="tx1"/>
              </a:solidFill>
            </a:endParaRPr>
          </a:p>
        </p:txBody>
      </p:sp>
      <p:cxnSp>
        <p:nvCxnSpPr>
          <p:cNvPr id="10" name="Straight Connector 9"/>
          <p:cNvCxnSpPr/>
          <p:nvPr userDrawn="1"/>
        </p:nvCxnSpPr>
        <p:spPr>
          <a:xfrm>
            <a:off x="469370" y="4887834"/>
            <a:ext cx="2626255" cy="0"/>
          </a:xfrm>
          <a:prstGeom prst="line">
            <a:avLst/>
          </a:prstGeom>
          <a:ln w="19050" cap="rnd">
            <a:solidFill>
              <a:srgbClr val="4F2D7F"/>
            </a:solidFill>
          </a:ln>
          <a:effectLst/>
        </p:spPr>
        <p:style>
          <a:lnRef idx="2">
            <a:schemeClr val="accent1"/>
          </a:lnRef>
          <a:fillRef idx="0">
            <a:schemeClr val="accent1"/>
          </a:fillRef>
          <a:effectRef idx="1">
            <a:schemeClr val="accent1"/>
          </a:effectRef>
          <a:fontRef idx="minor">
            <a:schemeClr val="tx1"/>
          </a:fontRef>
        </p:style>
      </p:cxnSp>
      <p:sp>
        <p:nvSpPr>
          <p:cNvPr id="5" name="Title Placeholder 4"/>
          <p:cNvSpPr>
            <a:spLocks noGrp="1"/>
          </p:cNvSpPr>
          <p:nvPr>
            <p:ph type="title"/>
          </p:nvPr>
        </p:nvSpPr>
        <p:spPr>
          <a:xfrm>
            <a:off x="471996" y="359571"/>
            <a:ext cx="8203692" cy="843754"/>
          </a:xfrm>
          <a:prstGeom prst="rect">
            <a:avLst/>
          </a:prstGeom>
        </p:spPr>
        <p:txBody>
          <a:bodyPr vert="horz" lIns="0" tIns="0" rIns="0" bIns="0" rtlCol="0" anchor="t" anchorCtr="0">
            <a:normAutofit/>
          </a:bodyPr>
          <a:lstStyle/>
          <a:p>
            <a:r>
              <a:rPr lang="en-US" dirty="0"/>
              <a:t>Click to edit Master title style</a:t>
            </a:r>
            <a:endParaRPr lang="en-GB" dirty="0"/>
          </a:p>
        </p:txBody>
      </p:sp>
      <p:sp>
        <p:nvSpPr>
          <p:cNvPr id="3" name="Text Placeholder 2"/>
          <p:cNvSpPr>
            <a:spLocks noGrp="1"/>
          </p:cNvSpPr>
          <p:nvPr>
            <p:ph type="body" idx="1"/>
          </p:nvPr>
        </p:nvSpPr>
        <p:spPr>
          <a:xfrm>
            <a:off x="469370" y="1466849"/>
            <a:ext cx="8206318" cy="3228975"/>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endParaRPr lang="en-US" dirty="0"/>
          </a:p>
        </p:txBody>
      </p:sp>
      <p:sp>
        <p:nvSpPr>
          <p:cNvPr id="2" name="Slide Number Placeholder 1"/>
          <p:cNvSpPr>
            <a:spLocks noGrp="1"/>
          </p:cNvSpPr>
          <p:nvPr>
            <p:ph type="sldNum" sz="quarter" idx="4"/>
          </p:nvPr>
        </p:nvSpPr>
        <p:spPr>
          <a:xfrm>
            <a:off x="469370" y="4906694"/>
            <a:ext cx="183600" cy="183600"/>
          </a:xfrm>
          <a:prstGeom prst="rect">
            <a:avLst/>
          </a:prstGeom>
        </p:spPr>
        <p:txBody>
          <a:bodyPr vert="horz" lIns="0" tIns="0" rIns="0" bIns="0" rtlCol="0" anchor="ctr"/>
          <a:lstStyle>
            <a:lvl1pPr algn="l">
              <a:defRPr lang="en-US" sz="600" b="1" kern="1200" smtClean="0">
                <a:solidFill>
                  <a:schemeClr val="tx1"/>
                </a:solidFill>
                <a:latin typeface="+mn-lt"/>
                <a:ea typeface="+mn-ea"/>
                <a:cs typeface="+mn-cs"/>
              </a:defRPr>
            </a:lvl1pPr>
          </a:lstStyle>
          <a:p>
            <a:fld id="{8917037F-13F4-43B6-99FF-D710FE0C4777}" type="slidenum">
              <a:rPr lang="en-GB" smtClean="0"/>
              <a:pPr/>
              <a:t>‹#›</a:t>
            </a:fld>
            <a:endParaRPr lang="en-GB" dirty="0"/>
          </a:p>
        </p:txBody>
      </p:sp>
      <p:pic>
        <p:nvPicPr>
          <p:cNvPr id="4" name="GTLogoNoTag" hidden="1"/>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7455767" y="4803143"/>
            <a:ext cx="1249683" cy="259081"/>
          </a:xfrm>
          <a:prstGeom prst="rect">
            <a:avLst/>
          </a:prstGeom>
        </p:spPr>
      </p:pic>
      <p:pic>
        <p:nvPicPr>
          <p:cNvPr id="9" name="Picture 8"/>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a:xfrm>
            <a:off x="7713980" y="4781549"/>
            <a:ext cx="974303" cy="181420"/>
          </a:xfrm>
          <a:prstGeom prst="rect">
            <a:avLst/>
          </a:prstGeom>
        </p:spPr>
      </p:pic>
    </p:spTree>
    <p:extLst>
      <p:ext uri="{BB962C8B-B14F-4D97-AF65-F5344CB8AC3E}">
        <p14:creationId xmlns:p14="http://schemas.microsoft.com/office/powerpoint/2010/main" val="1582607786"/>
      </p:ext>
    </p:extLst>
  </p:cSld>
  <p:clrMap bg1="lt1" tx1="dk1" bg2="lt2" tx2="dk2" accent1="accent1" accent2="accent2" accent3="accent3" accent4="accent4" accent5="accent5" accent6="accent6" hlink="hlink" folHlink="folHlink"/>
  <p:sldLayoutIdLst>
    <p:sldLayoutId id="2147483761" r:id="rId1"/>
    <p:sldLayoutId id="2147483759" r:id="rId2"/>
    <p:sldLayoutId id="2147483725" r:id="rId3"/>
    <p:sldLayoutId id="2147483731" r:id="rId4"/>
    <p:sldLayoutId id="2147483727" r:id="rId5"/>
    <p:sldLayoutId id="2147483757" r:id="rId6"/>
    <p:sldLayoutId id="2147483714" r:id="rId7"/>
    <p:sldLayoutId id="2147483732" r:id="rId8"/>
    <p:sldLayoutId id="2147483756" r:id="rId9"/>
    <p:sldLayoutId id="2147483752" r:id="rId10"/>
    <p:sldLayoutId id="2147483733" r:id="rId11"/>
    <p:sldLayoutId id="2147483755" r:id="rId12"/>
    <p:sldLayoutId id="2147483749" r:id="rId13"/>
    <p:sldLayoutId id="2147483750" r:id="rId14"/>
    <p:sldLayoutId id="2147483751" r:id="rId15"/>
    <p:sldLayoutId id="2147483766" r:id="rId16"/>
    <p:sldLayoutId id="2147483735" r:id="rId17"/>
    <p:sldLayoutId id="2147483803" r:id="rId18"/>
    <p:sldLayoutId id="2147483804" r:id="rId19"/>
    <p:sldLayoutId id="2147483864" r:id="rId20"/>
  </p:sldLayoutIdLst>
  <p:hf hdr="0" ftr="0" dt="0"/>
  <p:txStyles>
    <p:titleStyle>
      <a:lvl1pPr algn="l" defTabSz="457200" rtl="0" eaLnBrk="1" latinLnBrk="0" hangingPunct="1">
        <a:spcBef>
          <a:spcPct val="0"/>
        </a:spcBef>
        <a:buNone/>
        <a:defRPr sz="3000" b="1" kern="1200">
          <a:solidFill>
            <a:schemeClr val="accent1"/>
          </a:solidFill>
          <a:latin typeface="+mj-lt"/>
          <a:ea typeface="+mj-ea"/>
          <a:cs typeface="+mj-cs"/>
        </a:defRPr>
      </a:lvl1pPr>
    </p:titleStyle>
    <p:bodyStyle>
      <a:lvl1pPr marL="360000" indent="-360000" algn="l" defTabSz="457200" rtl="0" eaLnBrk="1" latinLnBrk="0" hangingPunct="1">
        <a:spcBef>
          <a:spcPts val="0"/>
        </a:spcBef>
        <a:spcAft>
          <a:spcPts val="600"/>
        </a:spcAft>
        <a:buClr>
          <a:schemeClr val="accent1"/>
        </a:buClr>
        <a:buFont typeface="Arial"/>
        <a:buChar char="•"/>
        <a:defRPr sz="2400" kern="1200">
          <a:solidFill>
            <a:schemeClr val="tx1"/>
          </a:solidFill>
          <a:latin typeface="+mn-lt"/>
          <a:ea typeface="+mn-ea"/>
          <a:cs typeface="+mn-cs"/>
        </a:defRPr>
      </a:lvl1pPr>
      <a:lvl2pPr marL="720000" indent="-360000" algn="l" defTabSz="457200" rtl="0" eaLnBrk="1" latinLnBrk="0" hangingPunct="1">
        <a:spcBef>
          <a:spcPts val="0"/>
        </a:spcBef>
        <a:spcAft>
          <a:spcPts val="600"/>
        </a:spcAft>
        <a:buClr>
          <a:schemeClr val="accent1"/>
        </a:buClr>
        <a:buFont typeface="Arial"/>
        <a:buChar char="–"/>
        <a:defRPr sz="2200" kern="1200">
          <a:solidFill>
            <a:schemeClr val="tx1"/>
          </a:solidFill>
          <a:latin typeface="+mn-lt"/>
          <a:ea typeface="+mn-ea"/>
          <a:cs typeface="+mn-cs"/>
        </a:defRPr>
      </a:lvl2pPr>
      <a:lvl3pPr marL="1080000" indent="-360000" algn="l" defTabSz="457200" rtl="0" eaLnBrk="1" latinLnBrk="0" hangingPunct="1">
        <a:spcBef>
          <a:spcPts val="0"/>
        </a:spcBef>
        <a:spcAft>
          <a:spcPts val="600"/>
        </a:spcAft>
        <a:buFont typeface="Symbol" panose="05050102010706020507" pitchFamily="18" charset="2"/>
        <a:buChar char=""/>
        <a:defRPr sz="2000" kern="1200">
          <a:solidFill>
            <a:schemeClr val="tx1"/>
          </a:solidFill>
          <a:latin typeface="+mn-lt"/>
          <a:ea typeface="+mn-ea"/>
          <a:cs typeface="+mn-cs"/>
        </a:defRPr>
      </a:lvl3pPr>
      <a:lvl4pPr marL="1440000" indent="-360000" algn="l" defTabSz="457200" rtl="0" eaLnBrk="1" latinLnBrk="0" hangingPunct="1">
        <a:spcBef>
          <a:spcPts val="0"/>
        </a:spcBef>
        <a:spcAft>
          <a:spcPts val="600"/>
        </a:spcAft>
        <a:buFont typeface="+mj-lt"/>
        <a:buAutoNum type="alphaLcPeriod"/>
        <a:defRPr sz="2000" kern="1200">
          <a:solidFill>
            <a:schemeClr val="tx1"/>
          </a:solidFill>
          <a:latin typeface="+mn-lt"/>
          <a:ea typeface="+mn-ea"/>
          <a:cs typeface="+mn-cs"/>
        </a:defRPr>
      </a:lvl4pPr>
      <a:lvl5pPr marL="0" indent="0" algn="l" defTabSz="457200" rtl="0" eaLnBrk="1" latinLnBrk="0" hangingPunct="1">
        <a:spcBef>
          <a:spcPts val="0"/>
        </a:spcBef>
        <a:spcAft>
          <a:spcPts val="600"/>
        </a:spcAft>
        <a:buFont typeface="Arial"/>
        <a:buNone/>
        <a:defRPr sz="2400" b="1" kern="1200">
          <a:solidFill>
            <a:schemeClr val="accent1"/>
          </a:solidFill>
          <a:latin typeface="+mn-lt"/>
          <a:ea typeface="+mn-ea"/>
          <a:cs typeface="+mn-cs"/>
        </a:defRPr>
      </a:lvl5pPr>
      <a:lvl6pPr marL="0" indent="0" algn="l" defTabSz="457200" rtl="0" eaLnBrk="1" latinLnBrk="0" hangingPunct="1">
        <a:spcBef>
          <a:spcPts val="0"/>
        </a:spcBef>
        <a:spcAft>
          <a:spcPts val="600"/>
        </a:spcAft>
        <a:buClr>
          <a:schemeClr val="accent1"/>
        </a:buClr>
        <a:buFont typeface="Arial" panose="020B0604020202020204" pitchFamily="34" charset="0"/>
        <a:buNone/>
        <a:defRPr sz="2400" kern="1200">
          <a:solidFill>
            <a:schemeClr val="tx1"/>
          </a:solidFill>
          <a:latin typeface="+mn-lt"/>
          <a:ea typeface="+mn-ea"/>
          <a:cs typeface="+mn-cs"/>
        </a:defRPr>
      </a:lvl6pPr>
      <a:lvl7pPr marL="360000" indent="-360000" algn="l" defTabSz="457200"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7pPr>
      <a:lvl8pPr marL="360000" indent="-360000" algn="l" defTabSz="457200"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8pPr>
      <a:lvl9pPr marL="360000" indent="-360000" algn="l" defTabSz="457200"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2">
          <p15:clr>
            <a:srgbClr val="F26B43"/>
          </p15:clr>
        </p15:guide>
        <p15:guide id="2" pos="295">
          <p15:clr>
            <a:srgbClr val="F26B43"/>
          </p15:clr>
        </p15:guide>
        <p15:guide id="3" orient="horz" pos="645">
          <p15:clr>
            <a:srgbClr val="F26B43"/>
          </p15:clr>
        </p15:guide>
        <p15:guide id="4" pos="593" userDrawn="1">
          <p15:clr>
            <a:srgbClr val="F26B43"/>
          </p15:clr>
        </p15:guide>
        <p15:guide id="5" pos="737" userDrawn="1">
          <p15:clr>
            <a:srgbClr val="F26B43"/>
          </p15:clr>
        </p15:guide>
        <p15:guide id="6" pos="1034" userDrawn="1">
          <p15:clr>
            <a:srgbClr val="F26B43"/>
          </p15:clr>
        </p15:guide>
        <p15:guide id="7" pos="1179">
          <p15:clr>
            <a:srgbClr val="F26B43"/>
          </p15:clr>
        </p15:guide>
        <p15:guide id="8" pos="1479" userDrawn="1">
          <p15:clr>
            <a:srgbClr val="F26B43"/>
          </p15:clr>
        </p15:guide>
        <p15:guide id="9" pos="1625" userDrawn="1">
          <p15:clr>
            <a:srgbClr val="F26B43"/>
          </p15:clr>
        </p15:guide>
        <p15:guide id="10" pos="1922" userDrawn="1">
          <p15:clr>
            <a:srgbClr val="F26B43"/>
          </p15:clr>
        </p15:guide>
        <p15:guide id="11" pos="2066" userDrawn="1">
          <p15:clr>
            <a:srgbClr val="F26B43"/>
          </p15:clr>
        </p15:guide>
        <p15:guide id="12" pos="2364" userDrawn="1">
          <p15:clr>
            <a:srgbClr val="F26B43"/>
          </p15:clr>
        </p15:guide>
        <p15:guide id="13" pos="2511" userDrawn="1">
          <p15:clr>
            <a:srgbClr val="F26B43"/>
          </p15:clr>
        </p15:guide>
        <p15:guide id="14" pos="2808" userDrawn="1">
          <p15:clr>
            <a:srgbClr val="F26B43"/>
          </p15:clr>
        </p15:guide>
        <p15:guide id="15" pos="2954" userDrawn="1">
          <p15:clr>
            <a:srgbClr val="F26B43"/>
          </p15:clr>
        </p15:guide>
        <p15:guide id="16" pos="3251" userDrawn="1">
          <p15:clr>
            <a:srgbClr val="F26B43"/>
          </p15:clr>
        </p15:guide>
        <p15:guide id="17" pos="3398" userDrawn="1">
          <p15:clr>
            <a:srgbClr val="F26B43"/>
          </p15:clr>
        </p15:guide>
        <p15:guide id="18" pos="3695" userDrawn="1">
          <p15:clr>
            <a:srgbClr val="F26B43"/>
          </p15:clr>
        </p15:guide>
        <p15:guide id="19" pos="3839" userDrawn="1">
          <p15:clr>
            <a:srgbClr val="F26B43"/>
          </p15:clr>
        </p15:guide>
        <p15:guide id="20" pos="4136" userDrawn="1">
          <p15:clr>
            <a:srgbClr val="F26B43"/>
          </p15:clr>
        </p15:guide>
        <p15:guide id="21" pos="4283" userDrawn="1">
          <p15:clr>
            <a:srgbClr val="F26B43"/>
          </p15:clr>
        </p15:guide>
        <p15:guide id="22" pos="4580" userDrawn="1">
          <p15:clr>
            <a:srgbClr val="F26B43"/>
          </p15:clr>
        </p15:guide>
        <p15:guide id="23" pos="4727" userDrawn="1">
          <p15:clr>
            <a:srgbClr val="F26B43"/>
          </p15:clr>
        </p15:guide>
        <p15:guide id="24" pos="5022" userDrawn="1">
          <p15:clr>
            <a:srgbClr val="F26B43"/>
          </p15:clr>
        </p15:guide>
        <p15:guide id="25" pos="5465">
          <p15:clr>
            <a:srgbClr val="F26B43"/>
          </p15:clr>
        </p15:guide>
        <p15:guide id="26" pos="5169" userDrawn="1">
          <p15:clr>
            <a:srgbClr val="F26B43"/>
          </p15:clr>
        </p15:guide>
        <p15:guide id="27" orient="horz" pos="758">
          <p15:clr>
            <a:srgbClr val="F26B43"/>
          </p15:clr>
        </p15:guide>
        <p15:guide id="28" orient="horz" pos="1098">
          <p15:clr>
            <a:srgbClr val="F26B43"/>
          </p15:clr>
        </p15:guide>
        <p15:guide id="29" orient="horz" pos="1212">
          <p15:clr>
            <a:srgbClr val="F26B43"/>
          </p15:clr>
        </p15:guide>
        <p15:guide id="30" orient="horz" pos="1575">
          <p15:clr>
            <a:srgbClr val="F26B43"/>
          </p15:clr>
        </p15:guide>
        <p15:guide id="31" orient="horz" pos="1688" userDrawn="1">
          <p15:clr>
            <a:srgbClr val="F26B43"/>
          </p15:clr>
        </p15:guide>
        <p15:guide id="32" orient="horz" pos="2028">
          <p15:clr>
            <a:srgbClr val="F26B43"/>
          </p15:clr>
        </p15:guide>
        <p15:guide id="33" orient="horz" pos="2142">
          <p15:clr>
            <a:srgbClr val="F26B43"/>
          </p15:clr>
        </p15:guide>
        <p15:guide id="34" orient="horz" pos="2505" userDrawn="1">
          <p15:clr>
            <a:srgbClr val="F26B43"/>
          </p15:clr>
        </p15:guide>
        <p15:guide id="35" orient="horz" pos="2618" userDrawn="1">
          <p15:clr>
            <a:srgbClr val="F26B43"/>
          </p15:clr>
        </p15:guide>
        <p15:guide id="36" orient="horz" pos="2958">
          <p15:clr>
            <a:srgbClr val="F26B43"/>
          </p15:clr>
        </p15:guide>
        <p15:guide id="37" orient="horz" pos="917"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Copyright"/>
          <p:cNvSpPr txBox="1"/>
          <p:nvPr userDrawn="1"/>
        </p:nvSpPr>
        <p:spPr>
          <a:xfrm>
            <a:off x="657733" y="4905629"/>
            <a:ext cx="2411875" cy="184666"/>
          </a:xfrm>
          <a:prstGeom prst="rect">
            <a:avLst/>
          </a:prstGeom>
          <a:noFill/>
        </p:spPr>
        <p:txBody>
          <a:bodyPr wrap="square" lIns="0" rIns="0" rtlCol="0" anchor="ctr" anchorCtr="0">
            <a:noAutofit/>
          </a:bodyPr>
          <a:lstStyle/>
          <a:p>
            <a:pPr algn="l"/>
            <a:r>
              <a:rPr lang="en-US" sz="600">
                <a:solidFill>
                  <a:schemeClr val="tx1"/>
                </a:solidFill>
              </a:rPr>
              <a:t>©2021 Grant Thornton India LLP. All rights reserved.</a:t>
            </a:r>
            <a:endParaRPr lang="en-GB" sz="600" dirty="0">
              <a:solidFill>
                <a:schemeClr val="tx1"/>
              </a:solidFill>
            </a:endParaRPr>
          </a:p>
        </p:txBody>
      </p:sp>
      <p:cxnSp>
        <p:nvCxnSpPr>
          <p:cNvPr id="10" name="Straight Connector 9"/>
          <p:cNvCxnSpPr/>
          <p:nvPr userDrawn="1"/>
        </p:nvCxnSpPr>
        <p:spPr>
          <a:xfrm>
            <a:off x="469371" y="4887834"/>
            <a:ext cx="2626255" cy="0"/>
          </a:xfrm>
          <a:prstGeom prst="line">
            <a:avLst/>
          </a:prstGeom>
          <a:ln w="19050" cap="rnd">
            <a:solidFill>
              <a:srgbClr val="4F2D7F"/>
            </a:solidFill>
          </a:ln>
          <a:effectLst/>
        </p:spPr>
        <p:style>
          <a:lnRef idx="2">
            <a:schemeClr val="accent1"/>
          </a:lnRef>
          <a:fillRef idx="0">
            <a:schemeClr val="accent1"/>
          </a:fillRef>
          <a:effectRef idx="1">
            <a:schemeClr val="accent1"/>
          </a:effectRef>
          <a:fontRef idx="minor">
            <a:schemeClr val="tx1"/>
          </a:fontRef>
        </p:style>
      </p:cxnSp>
      <p:sp>
        <p:nvSpPr>
          <p:cNvPr id="5" name="Title Placeholder 4"/>
          <p:cNvSpPr>
            <a:spLocks noGrp="1"/>
          </p:cNvSpPr>
          <p:nvPr>
            <p:ph type="title"/>
          </p:nvPr>
        </p:nvSpPr>
        <p:spPr>
          <a:xfrm>
            <a:off x="471996" y="359571"/>
            <a:ext cx="8203692" cy="843754"/>
          </a:xfrm>
          <a:prstGeom prst="rect">
            <a:avLst/>
          </a:prstGeom>
        </p:spPr>
        <p:txBody>
          <a:bodyPr vert="horz" lIns="0" tIns="0" rIns="0" bIns="0" rtlCol="0" anchor="t" anchorCtr="0">
            <a:normAutofit/>
          </a:bodyPr>
          <a:lstStyle/>
          <a:p>
            <a:r>
              <a:rPr lang="en-US" dirty="0"/>
              <a:t>Click to edit Master title style</a:t>
            </a:r>
            <a:endParaRPr lang="en-GB" dirty="0"/>
          </a:p>
        </p:txBody>
      </p:sp>
      <p:sp>
        <p:nvSpPr>
          <p:cNvPr id="3" name="Text Placeholder 2"/>
          <p:cNvSpPr>
            <a:spLocks noGrp="1"/>
          </p:cNvSpPr>
          <p:nvPr>
            <p:ph type="body" idx="1"/>
          </p:nvPr>
        </p:nvSpPr>
        <p:spPr>
          <a:xfrm>
            <a:off x="469371" y="1466849"/>
            <a:ext cx="8206318" cy="3228975"/>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endParaRPr lang="en-US" dirty="0"/>
          </a:p>
        </p:txBody>
      </p:sp>
      <p:sp>
        <p:nvSpPr>
          <p:cNvPr id="2" name="Slide Number Placeholder 1"/>
          <p:cNvSpPr>
            <a:spLocks noGrp="1"/>
          </p:cNvSpPr>
          <p:nvPr>
            <p:ph type="sldNum" sz="quarter" idx="4"/>
          </p:nvPr>
        </p:nvSpPr>
        <p:spPr>
          <a:xfrm>
            <a:off x="469370" y="4906694"/>
            <a:ext cx="183600" cy="183600"/>
          </a:xfrm>
          <a:prstGeom prst="rect">
            <a:avLst/>
          </a:prstGeom>
        </p:spPr>
        <p:txBody>
          <a:bodyPr vert="horz" lIns="0" tIns="0" rIns="0" bIns="0" rtlCol="0" anchor="ctr"/>
          <a:lstStyle>
            <a:lvl1pPr algn="l">
              <a:defRPr lang="en-US" sz="600" b="1" kern="1200" smtClean="0">
                <a:solidFill>
                  <a:schemeClr val="tx1"/>
                </a:solidFill>
                <a:latin typeface="+mn-lt"/>
                <a:ea typeface="+mn-ea"/>
                <a:cs typeface="+mn-cs"/>
              </a:defRPr>
            </a:lvl1pPr>
          </a:lstStyle>
          <a:p>
            <a:fld id="{8917037F-13F4-43B6-99FF-D710FE0C4777}" type="slidenum">
              <a:rPr lang="en-GB" smtClean="0"/>
              <a:pPr/>
              <a:t>‹#›</a:t>
            </a:fld>
            <a:endParaRPr lang="en-GB" dirty="0"/>
          </a:p>
        </p:txBody>
      </p:sp>
      <p:pic>
        <p:nvPicPr>
          <p:cNvPr id="4" name="GTLogoNoTag" hidden="1"/>
          <p:cNvPicPr>
            <a:picLocks noChangeAspect="1"/>
          </p:cNvPicPr>
          <p:nvPr userDrawn="1"/>
        </p:nvPicPr>
        <p:blipFill>
          <a:blip r:embed="rId26" cstate="print">
            <a:extLst>
              <a:ext uri="{28A0092B-C50C-407E-A947-70E740481C1C}">
                <a14:useLocalDpi xmlns:a14="http://schemas.microsoft.com/office/drawing/2010/main" val="0"/>
              </a:ext>
            </a:extLst>
          </a:blip>
          <a:stretch>
            <a:fillRect/>
          </a:stretch>
        </p:blipFill>
        <p:spPr>
          <a:xfrm>
            <a:off x="7455767" y="4803144"/>
            <a:ext cx="1249683" cy="259081"/>
          </a:xfrm>
          <a:prstGeom prst="rect">
            <a:avLst/>
          </a:prstGeom>
        </p:spPr>
      </p:pic>
      <p:pic>
        <p:nvPicPr>
          <p:cNvPr id="9" name="Picture 8"/>
          <p:cNvPicPr>
            <a:picLocks noChangeAspect="1"/>
          </p:cNvPicPr>
          <p:nvPr userDrawn="1"/>
        </p:nvPicPr>
        <p:blipFill>
          <a:blip r:embed="rId27" cstate="print">
            <a:extLst>
              <a:ext uri="{28A0092B-C50C-407E-A947-70E740481C1C}">
                <a14:useLocalDpi xmlns:a14="http://schemas.microsoft.com/office/drawing/2010/main" val="0"/>
              </a:ext>
            </a:extLst>
          </a:blip>
          <a:stretch>
            <a:fillRect/>
          </a:stretch>
        </p:blipFill>
        <p:spPr>
          <a:xfrm>
            <a:off x="7713981" y="4781550"/>
            <a:ext cx="974303" cy="181420"/>
          </a:xfrm>
          <a:prstGeom prst="rect">
            <a:avLst/>
          </a:prstGeom>
        </p:spPr>
      </p:pic>
    </p:spTree>
    <p:extLst>
      <p:ext uri="{BB962C8B-B14F-4D97-AF65-F5344CB8AC3E}">
        <p14:creationId xmlns:p14="http://schemas.microsoft.com/office/powerpoint/2010/main" val="522913799"/>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 id="2147483819" r:id="rId12"/>
    <p:sldLayoutId id="2147483820" r:id="rId13"/>
    <p:sldLayoutId id="2147483821" r:id="rId14"/>
    <p:sldLayoutId id="2147483822" r:id="rId15"/>
    <p:sldLayoutId id="2147483823" r:id="rId16"/>
    <p:sldLayoutId id="2147483824" r:id="rId17"/>
    <p:sldLayoutId id="2147483825" r:id="rId18"/>
    <p:sldLayoutId id="2147483826" r:id="rId19"/>
    <p:sldLayoutId id="2147483827" r:id="rId20"/>
    <p:sldLayoutId id="2147483828" r:id="rId21"/>
    <p:sldLayoutId id="2147483829" r:id="rId22"/>
    <p:sldLayoutId id="2147483830" r:id="rId23"/>
    <p:sldLayoutId id="2147483831" r:id="rId24"/>
  </p:sldLayoutIdLst>
  <p:hf hdr="0" ftr="0" dt="0"/>
  <p:txStyles>
    <p:titleStyle>
      <a:lvl1pPr algn="l" defTabSz="457189" rtl="0" eaLnBrk="1" latinLnBrk="0" hangingPunct="1">
        <a:spcBef>
          <a:spcPct val="0"/>
        </a:spcBef>
        <a:buNone/>
        <a:defRPr sz="3000" b="1" kern="1200">
          <a:solidFill>
            <a:schemeClr val="accent1"/>
          </a:solidFill>
          <a:latin typeface="+mj-lt"/>
          <a:ea typeface="+mj-ea"/>
          <a:cs typeface="+mj-cs"/>
        </a:defRPr>
      </a:lvl1pPr>
    </p:titleStyle>
    <p:bodyStyle>
      <a:lvl1pPr marL="359991" indent="-359991" algn="l" defTabSz="457189" rtl="0" eaLnBrk="1" latinLnBrk="0" hangingPunct="1">
        <a:spcBef>
          <a:spcPts val="0"/>
        </a:spcBef>
        <a:spcAft>
          <a:spcPts val="600"/>
        </a:spcAft>
        <a:buClr>
          <a:schemeClr val="accent1"/>
        </a:buClr>
        <a:buFont typeface="Arial"/>
        <a:buChar char="•"/>
        <a:defRPr sz="2400" kern="1200">
          <a:solidFill>
            <a:schemeClr val="tx1"/>
          </a:solidFill>
          <a:latin typeface="+mn-lt"/>
          <a:ea typeface="+mn-ea"/>
          <a:cs typeface="+mn-cs"/>
        </a:defRPr>
      </a:lvl1pPr>
      <a:lvl2pPr marL="719982" indent="-359991" algn="l" defTabSz="457189" rtl="0" eaLnBrk="1" latinLnBrk="0" hangingPunct="1">
        <a:spcBef>
          <a:spcPts val="0"/>
        </a:spcBef>
        <a:spcAft>
          <a:spcPts val="600"/>
        </a:spcAft>
        <a:buClr>
          <a:schemeClr val="accent1"/>
        </a:buClr>
        <a:buFont typeface="Arial"/>
        <a:buChar char="–"/>
        <a:defRPr sz="2200" kern="1200">
          <a:solidFill>
            <a:schemeClr val="tx1"/>
          </a:solidFill>
          <a:latin typeface="+mn-lt"/>
          <a:ea typeface="+mn-ea"/>
          <a:cs typeface="+mn-cs"/>
        </a:defRPr>
      </a:lvl2pPr>
      <a:lvl3pPr marL="1079973" indent="-359991" algn="l" defTabSz="457189" rtl="0" eaLnBrk="1" latinLnBrk="0" hangingPunct="1">
        <a:spcBef>
          <a:spcPts val="0"/>
        </a:spcBef>
        <a:spcAft>
          <a:spcPts val="600"/>
        </a:spcAft>
        <a:buFont typeface="Symbol" panose="05050102010706020507" pitchFamily="18" charset="2"/>
        <a:buChar char=""/>
        <a:defRPr sz="2000" kern="1200">
          <a:solidFill>
            <a:schemeClr val="tx1"/>
          </a:solidFill>
          <a:latin typeface="+mn-lt"/>
          <a:ea typeface="+mn-ea"/>
          <a:cs typeface="+mn-cs"/>
        </a:defRPr>
      </a:lvl3pPr>
      <a:lvl4pPr marL="1439964" indent="-359991" algn="l" defTabSz="457189" rtl="0" eaLnBrk="1" latinLnBrk="0" hangingPunct="1">
        <a:spcBef>
          <a:spcPts val="0"/>
        </a:spcBef>
        <a:spcAft>
          <a:spcPts val="600"/>
        </a:spcAft>
        <a:buFont typeface="+mj-lt"/>
        <a:buAutoNum type="alphaLcPeriod"/>
        <a:defRPr sz="2000" kern="1200">
          <a:solidFill>
            <a:schemeClr val="tx1"/>
          </a:solidFill>
          <a:latin typeface="+mn-lt"/>
          <a:ea typeface="+mn-ea"/>
          <a:cs typeface="+mn-cs"/>
        </a:defRPr>
      </a:lvl4pPr>
      <a:lvl5pPr marL="0" indent="0" algn="l" defTabSz="457189" rtl="0" eaLnBrk="1" latinLnBrk="0" hangingPunct="1">
        <a:spcBef>
          <a:spcPts val="0"/>
        </a:spcBef>
        <a:spcAft>
          <a:spcPts val="600"/>
        </a:spcAft>
        <a:buFont typeface="Arial"/>
        <a:buNone/>
        <a:defRPr sz="2400" b="1" kern="1200">
          <a:solidFill>
            <a:schemeClr val="accent1"/>
          </a:solidFill>
          <a:latin typeface="+mn-lt"/>
          <a:ea typeface="+mn-ea"/>
          <a:cs typeface="+mn-cs"/>
        </a:defRPr>
      </a:lvl5pPr>
      <a:lvl6pPr marL="0" indent="0" algn="l" defTabSz="457189" rtl="0" eaLnBrk="1" latinLnBrk="0" hangingPunct="1">
        <a:spcBef>
          <a:spcPts val="0"/>
        </a:spcBef>
        <a:spcAft>
          <a:spcPts val="600"/>
        </a:spcAft>
        <a:buClr>
          <a:schemeClr val="accent1"/>
        </a:buClr>
        <a:buFont typeface="Arial" panose="020B0604020202020204" pitchFamily="34" charset="0"/>
        <a:buNone/>
        <a:defRPr sz="2400" kern="1200">
          <a:solidFill>
            <a:schemeClr val="tx1"/>
          </a:solidFill>
          <a:latin typeface="+mn-lt"/>
          <a:ea typeface="+mn-ea"/>
          <a:cs typeface="+mn-cs"/>
        </a:defRPr>
      </a:lvl6pPr>
      <a:lvl7pPr marL="359991" indent="-359991" algn="l" defTabSz="457189"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7pPr>
      <a:lvl8pPr marL="359991" indent="-359991" algn="l" defTabSz="457189"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8pPr>
      <a:lvl9pPr marL="359991" indent="-359991" algn="l" defTabSz="457189"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2">
          <p15:clr>
            <a:srgbClr val="F26B43"/>
          </p15:clr>
        </p15:guide>
        <p15:guide id="2" pos="295">
          <p15:clr>
            <a:srgbClr val="F26B43"/>
          </p15:clr>
        </p15:guide>
        <p15:guide id="3" orient="horz" pos="645">
          <p15:clr>
            <a:srgbClr val="F26B43"/>
          </p15:clr>
        </p15:guide>
        <p15:guide id="4" pos="593">
          <p15:clr>
            <a:srgbClr val="F26B43"/>
          </p15:clr>
        </p15:guide>
        <p15:guide id="5" pos="737">
          <p15:clr>
            <a:srgbClr val="F26B43"/>
          </p15:clr>
        </p15:guide>
        <p15:guide id="6" pos="1034">
          <p15:clr>
            <a:srgbClr val="F26B43"/>
          </p15:clr>
        </p15:guide>
        <p15:guide id="7" pos="1179">
          <p15:clr>
            <a:srgbClr val="F26B43"/>
          </p15:clr>
        </p15:guide>
        <p15:guide id="8" pos="1479">
          <p15:clr>
            <a:srgbClr val="F26B43"/>
          </p15:clr>
        </p15:guide>
        <p15:guide id="9" pos="1625">
          <p15:clr>
            <a:srgbClr val="F26B43"/>
          </p15:clr>
        </p15:guide>
        <p15:guide id="10" pos="1922">
          <p15:clr>
            <a:srgbClr val="F26B43"/>
          </p15:clr>
        </p15:guide>
        <p15:guide id="11" pos="2066">
          <p15:clr>
            <a:srgbClr val="F26B43"/>
          </p15:clr>
        </p15:guide>
        <p15:guide id="12" pos="2364">
          <p15:clr>
            <a:srgbClr val="F26B43"/>
          </p15:clr>
        </p15:guide>
        <p15:guide id="13" pos="2511">
          <p15:clr>
            <a:srgbClr val="F26B43"/>
          </p15:clr>
        </p15:guide>
        <p15:guide id="14" pos="2808">
          <p15:clr>
            <a:srgbClr val="F26B43"/>
          </p15:clr>
        </p15:guide>
        <p15:guide id="15" pos="2954">
          <p15:clr>
            <a:srgbClr val="F26B43"/>
          </p15:clr>
        </p15:guide>
        <p15:guide id="16" pos="3251">
          <p15:clr>
            <a:srgbClr val="F26B43"/>
          </p15:clr>
        </p15:guide>
        <p15:guide id="17" pos="3398">
          <p15:clr>
            <a:srgbClr val="F26B43"/>
          </p15:clr>
        </p15:guide>
        <p15:guide id="18" pos="3695">
          <p15:clr>
            <a:srgbClr val="F26B43"/>
          </p15:clr>
        </p15:guide>
        <p15:guide id="19" pos="3839">
          <p15:clr>
            <a:srgbClr val="F26B43"/>
          </p15:clr>
        </p15:guide>
        <p15:guide id="20" pos="4136">
          <p15:clr>
            <a:srgbClr val="F26B43"/>
          </p15:clr>
        </p15:guide>
        <p15:guide id="21" pos="4283">
          <p15:clr>
            <a:srgbClr val="F26B43"/>
          </p15:clr>
        </p15:guide>
        <p15:guide id="22" pos="4580">
          <p15:clr>
            <a:srgbClr val="F26B43"/>
          </p15:clr>
        </p15:guide>
        <p15:guide id="23" pos="4727">
          <p15:clr>
            <a:srgbClr val="F26B43"/>
          </p15:clr>
        </p15:guide>
        <p15:guide id="24" pos="5022">
          <p15:clr>
            <a:srgbClr val="F26B43"/>
          </p15:clr>
        </p15:guide>
        <p15:guide id="25" pos="5465">
          <p15:clr>
            <a:srgbClr val="F26B43"/>
          </p15:clr>
        </p15:guide>
        <p15:guide id="26" pos="5169">
          <p15:clr>
            <a:srgbClr val="F26B43"/>
          </p15:clr>
        </p15:guide>
        <p15:guide id="27" orient="horz" pos="758">
          <p15:clr>
            <a:srgbClr val="F26B43"/>
          </p15:clr>
        </p15:guide>
        <p15:guide id="28" orient="horz" pos="1098">
          <p15:clr>
            <a:srgbClr val="F26B43"/>
          </p15:clr>
        </p15:guide>
        <p15:guide id="29" orient="horz" pos="1212">
          <p15:clr>
            <a:srgbClr val="F26B43"/>
          </p15:clr>
        </p15:guide>
        <p15:guide id="30" orient="horz" pos="1575">
          <p15:clr>
            <a:srgbClr val="F26B43"/>
          </p15:clr>
        </p15:guide>
        <p15:guide id="31" orient="horz" pos="1688">
          <p15:clr>
            <a:srgbClr val="F26B43"/>
          </p15:clr>
        </p15:guide>
        <p15:guide id="32" orient="horz" pos="2028">
          <p15:clr>
            <a:srgbClr val="F26B43"/>
          </p15:clr>
        </p15:guide>
        <p15:guide id="33" orient="horz" pos="2142">
          <p15:clr>
            <a:srgbClr val="F26B43"/>
          </p15:clr>
        </p15:guide>
        <p15:guide id="34" orient="horz" pos="2505">
          <p15:clr>
            <a:srgbClr val="F26B43"/>
          </p15:clr>
        </p15:guide>
        <p15:guide id="35" orient="horz" pos="2618">
          <p15:clr>
            <a:srgbClr val="F26B43"/>
          </p15:clr>
        </p15:guide>
        <p15:guide id="36" orient="horz" pos="2958">
          <p15:clr>
            <a:srgbClr val="F26B43"/>
          </p15:clr>
        </p15:guide>
        <p15:guide id="37" orient="horz" pos="917">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7" name="Text Placeholder 3"/>
          <p:cNvSpPr txBox="1">
            <a:spLocks/>
          </p:cNvSpPr>
          <p:nvPr userDrawn="1"/>
        </p:nvSpPr>
        <p:spPr>
          <a:xfrm>
            <a:off x="474619" y="1359602"/>
            <a:ext cx="4025944" cy="1140712"/>
          </a:xfrm>
          <a:prstGeom prst="rect">
            <a:avLst/>
          </a:prstGeom>
        </p:spPr>
        <p:txBody>
          <a:bodyPr vert="horz" lIns="0" tIns="0" rIns="0" bIns="0"/>
          <a:lstStyle>
            <a:lvl1pPr marL="0" indent="0" algn="l" defTabSz="457200" rtl="0" eaLnBrk="1" latinLnBrk="0" hangingPunct="1">
              <a:lnSpc>
                <a:spcPts val="4000"/>
              </a:lnSpc>
              <a:spcBef>
                <a:spcPts val="0"/>
              </a:spcBef>
              <a:spcAft>
                <a:spcPts val="600"/>
              </a:spcAft>
              <a:buClr>
                <a:schemeClr val="accent1"/>
              </a:buClr>
              <a:buFont typeface="Arial"/>
              <a:buNone/>
              <a:defRPr sz="3000" b="1" kern="1200">
                <a:solidFill>
                  <a:srgbClr val="4F2D7F"/>
                </a:solidFill>
                <a:latin typeface="+mn-lt"/>
                <a:ea typeface="+mn-ea"/>
                <a:cs typeface="+mn-cs"/>
              </a:defRPr>
            </a:lvl1pPr>
            <a:lvl2pPr marL="457200" indent="0" algn="l" defTabSz="457200" rtl="0" eaLnBrk="1" latinLnBrk="0" hangingPunct="1">
              <a:spcBef>
                <a:spcPts val="0"/>
              </a:spcBef>
              <a:spcAft>
                <a:spcPts val="600"/>
              </a:spcAft>
              <a:buClr>
                <a:schemeClr val="accent1"/>
              </a:buClr>
              <a:buFont typeface="Arial"/>
              <a:buNone/>
              <a:defRPr sz="2200" kern="1200">
                <a:solidFill>
                  <a:schemeClr val="tx1"/>
                </a:solidFill>
                <a:latin typeface="+mn-lt"/>
                <a:ea typeface="+mn-ea"/>
                <a:cs typeface="+mn-cs"/>
              </a:defRPr>
            </a:lvl2pPr>
            <a:lvl3pPr marL="914400" indent="0" algn="l" defTabSz="457200" rtl="0" eaLnBrk="1" latinLnBrk="0" hangingPunct="1">
              <a:spcBef>
                <a:spcPts val="0"/>
              </a:spcBef>
              <a:spcAft>
                <a:spcPts val="600"/>
              </a:spcAft>
              <a:buFont typeface="Symbol" panose="05050102010706020507" pitchFamily="18" charset="2"/>
              <a:buNone/>
              <a:defRPr sz="2000" kern="1200">
                <a:solidFill>
                  <a:schemeClr val="tx1"/>
                </a:solidFill>
                <a:latin typeface="+mn-lt"/>
                <a:ea typeface="+mn-ea"/>
                <a:cs typeface="+mn-cs"/>
              </a:defRPr>
            </a:lvl3pPr>
            <a:lvl4pPr marL="1371600" indent="0" algn="l" defTabSz="457200" rtl="0" eaLnBrk="1" latinLnBrk="0" hangingPunct="1">
              <a:spcBef>
                <a:spcPts val="0"/>
              </a:spcBef>
              <a:spcAft>
                <a:spcPts val="600"/>
              </a:spcAft>
              <a:buFont typeface="+mj-lt"/>
              <a:buNone/>
              <a:defRPr sz="2000" kern="1200">
                <a:solidFill>
                  <a:schemeClr val="tx1"/>
                </a:solidFill>
                <a:latin typeface="+mn-lt"/>
                <a:ea typeface="+mn-ea"/>
                <a:cs typeface="+mn-cs"/>
              </a:defRPr>
            </a:lvl4pPr>
            <a:lvl5pPr marL="1828800" indent="0" algn="l" defTabSz="457200" rtl="0" eaLnBrk="1" latinLnBrk="0" hangingPunct="1">
              <a:spcBef>
                <a:spcPts val="0"/>
              </a:spcBef>
              <a:spcAft>
                <a:spcPts val="600"/>
              </a:spcAft>
              <a:buFont typeface="Arial"/>
              <a:buNone/>
              <a:defRPr sz="2400" b="1" kern="1200">
                <a:solidFill>
                  <a:schemeClr val="accent1"/>
                </a:solidFill>
                <a:latin typeface="+mn-lt"/>
                <a:ea typeface="+mn-ea"/>
                <a:cs typeface="+mn-cs"/>
              </a:defRPr>
            </a:lvl5pPr>
            <a:lvl6pPr marL="0" indent="0" algn="l" defTabSz="457200" rtl="0" eaLnBrk="1" latinLnBrk="0" hangingPunct="1">
              <a:spcBef>
                <a:spcPts val="0"/>
              </a:spcBef>
              <a:spcAft>
                <a:spcPts val="600"/>
              </a:spcAft>
              <a:buClr>
                <a:schemeClr val="accent1"/>
              </a:buClr>
              <a:buFont typeface="Arial" panose="020B0604020202020204" pitchFamily="34" charset="0"/>
              <a:buNone/>
              <a:defRPr sz="2400" kern="1200">
                <a:solidFill>
                  <a:schemeClr val="tx1"/>
                </a:solidFill>
                <a:latin typeface="+mn-lt"/>
                <a:ea typeface="+mn-ea"/>
                <a:cs typeface="+mn-cs"/>
              </a:defRPr>
            </a:lvl6pPr>
            <a:lvl7pPr marL="360000" indent="-360000" algn="l" defTabSz="457200"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7pPr>
            <a:lvl8pPr marL="360000" indent="-360000" algn="l" defTabSz="457200"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8pPr>
            <a:lvl9pPr marL="360000" indent="-360000" algn="l" defTabSz="457200"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9pPr>
          </a:lstStyle>
          <a:p>
            <a:r>
              <a:rPr lang="en-US" dirty="0"/>
              <a:t>Click here to add </a:t>
            </a:r>
            <a:br>
              <a:rPr lang="en-US" dirty="0"/>
            </a:br>
            <a:r>
              <a:rPr lang="en-US" dirty="0"/>
              <a:t>title on this slide</a:t>
            </a:r>
          </a:p>
        </p:txBody>
      </p:sp>
      <p:sp>
        <p:nvSpPr>
          <p:cNvPr id="18" name="Copyright"/>
          <p:cNvSpPr txBox="1"/>
          <p:nvPr userDrawn="1"/>
        </p:nvSpPr>
        <p:spPr>
          <a:xfrm>
            <a:off x="471996" y="4905628"/>
            <a:ext cx="2411875" cy="184666"/>
          </a:xfrm>
          <a:prstGeom prst="rect">
            <a:avLst/>
          </a:prstGeom>
          <a:noFill/>
        </p:spPr>
        <p:txBody>
          <a:bodyPr wrap="square" lIns="0" rIns="0" rtlCol="0" anchor="ctr" anchorCtr="0">
            <a:noAutofit/>
          </a:bodyPr>
          <a:lstStyle/>
          <a:p>
            <a:pPr algn="l"/>
            <a:r>
              <a:rPr lang="en-US" sz="600">
                <a:solidFill>
                  <a:schemeClr val="tx1"/>
                </a:solidFill>
              </a:rPr>
              <a:t>©2021 Grant Thornton India LLP. All rights reserved.</a:t>
            </a:r>
            <a:endParaRPr lang="en-GB" sz="600" dirty="0">
              <a:solidFill>
                <a:schemeClr val="tx1"/>
              </a:solidFill>
            </a:endParaRPr>
          </a:p>
        </p:txBody>
      </p:sp>
      <p:cxnSp>
        <p:nvCxnSpPr>
          <p:cNvPr id="19" name="Straight Connector 18"/>
          <p:cNvCxnSpPr/>
          <p:nvPr userDrawn="1"/>
        </p:nvCxnSpPr>
        <p:spPr>
          <a:xfrm>
            <a:off x="469370" y="4887834"/>
            <a:ext cx="2626255" cy="0"/>
          </a:xfrm>
          <a:prstGeom prst="line">
            <a:avLst/>
          </a:prstGeom>
          <a:ln w="19050" cap="rnd">
            <a:solidFill>
              <a:srgbClr val="4F2D7F"/>
            </a:solidFill>
          </a:ln>
          <a:effectLst/>
        </p:spPr>
        <p:style>
          <a:lnRef idx="2">
            <a:schemeClr val="accent1"/>
          </a:lnRef>
          <a:fillRef idx="0">
            <a:schemeClr val="accent1"/>
          </a:fillRef>
          <a:effectRef idx="1">
            <a:schemeClr val="accent1"/>
          </a:effectRef>
          <a:fontRef idx="minor">
            <a:schemeClr val="tx1"/>
          </a:fontRef>
        </p:style>
      </p:cxnSp>
      <p:sp>
        <p:nvSpPr>
          <p:cNvPr id="21" name="Text Placeholder 21"/>
          <p:cNvSpPr txBox="1">
            <a:spLocks/>
          </p:cNvSpPr>
          <p:nvPr userDrawn="1"/>
        </p:nvSpPr>
        <p:spPr>
          <a:xfrm>
            <a:off x="470699" y="3307079"/>
            <a:ext cx="4029864" cy="367445"/>
          </a:xfrm>
          <a:prstGeom prst="rect">
            <a:avLst/>
          </a:prstGeom>
        </p:spPr>
        <p:txBody>
          <a:bodyPr vert="horz" lIns="0"/>
          <a:lstStyle>
            <a:lvl1pPr marL="0" indent="0" algn="l" defTabSz="457200" rtl="0" eaLnBrk="1" latinLnBrk="0" hangingPunct="1">
              <a:spcBef>
                <a:spcPts val="0"/>
              </a:spcBef>
              <a:spcAft>
                <a:spcPts val="600"/>
              </a:spcAft>
              <a:buClr>
                <a:schemeClr val="accent1"/>
              </a:buClr>
              <a:buFont typeface="Arial"/>
              <a:buNone/>
              <a:defRPr sz="2000" b="1" kern="1200">
                <a:solidFill>
                  <a:srgbClr val="00A7B5"/>
                </a:solidFill>
                <a:latin typeface="+mn-lt"/>
                <a:ea typeface="+mn-ea"/>
                <a:cs typeface="+mn-cs"/>
              </a:defRPr>
            </a:lvl1pPr>
            <a:lvl2pPr marL="720000" indent="-360000" algn="l" defTabSz="457200" rtl="0" eaLnBrk="1" latinLnBrk="0" hangingPunct="1">
              <a:spcBef>
                <a:spcPts val="0"/>
              </a:spcBef>
              <a:spcAft>
                <a:spcPts val="600"/>
              </a:spcAft>
              <a:buClr>
                <a:schemeClr val="accent1"/>
              </a:buClr>
              <a:buFont typeface="Arial"/>
              <a:buChar char="–"/>
              <a:defRPr sz="2200" kern="1200">
                <a:solidFill>
                  <a:schemeClr val="tx1"/>
                </a:solidFill>
                <a:latin typeface="+mn-lt"/>
                <a:ea typeface="+mn-ea"/>
                <a:cs typeface="+mn-cs"/>
              </a:defRPr>
            </a:lvl2pPr>
            <a:lvl3pPr marL="1080000" indent="-360000" algn="l" defTabSz="457200" rtl="0" eaLnBrk="1" latinLnBrk="0" hangingPunct="1">
              <a:spcBef>
                <a:spcPts val="0"/>
              </a:spcBef>
              <a:spcAft>
                <a:spcPts val="600"/>
              </a:spcAft>
              <a:buFont typeface="Symbol" panose="05050102010706020507" pitchFamily="18" charset="2"/>
              <a:buChar char=""/>
              <a:defRPr sz="2000" kern="1200">
                <a:solidFill>
                  <a:schemeClr val="tx1"/>
                </a:solidFill>
                <a:latin typeface="+mn-lt"/>
                <a:ea typeface="+mn-ea"/>
                <a:cs typeface="+mn-cs"/>
              </a:defRPr>
            </a:lvl3pPr>
            <a:lvl4pPr marL="1440000" indent="-360000" algn="l" defTabSz="457200" rtl="0" eaLnBrk="1" latinLnBrk="0" hangingPunct="1">
              <a:spcBef>
                <a:spcPts val="0"/>
              </a:spcBef>
              <a:spcAft>
                <a:spcPts val="600"/>
              </a:spcAft>
              <a:buFont typeface="+mj-lt"/>
              <a:buAutoNum type="alphaLcPeriod"/>
              <a:defRPr sz="2000" kern="1200">
                <a:solidFill>
                  <a:schemeClr val="tx1"/>
                </a:solidFill>
                <a:latin typeface="+mn-lt"/>
                <a:ea typeface="+mn-ea"/>
                <a:cs typeface="+mn-cs"/>
              </a:defRPr>
            </a:lvl4pPr>
            <a:lvl5pPr marL="0" indent="0" algn="l" defTabSz="457200" rtl="0" eaLnBrk="1" latinLnBrk="0" hangingPunct="1">
              <a:spcBef>
                <a:spcPts val="0"/>
              </a:spcBef>
              <a:spcAft>
                <a:spcPts val="600"/>
              </a:spcAft>
              <a:buFont typeface="Arial"/>
              <a:buNone/>
              <a:defRPr sz="2400" b="1" kern="1200">
                <a:solidFill>
                  <a:schemeClr val="accent1"/>
                </a:solidFill>
                <a:latin typeface="+mn-lt"/>
                <a:ea typeface="+mn-ea"/>
                <a:cs typeface="+mn-cs"/>
              </a:defRPr>
            </a:lvl5pPr>
            <a:lvl6pPr marL="0" indent="0" algn="l" defTabSz="457200" rtl="0" eaLnBrk="1" latinLnBrk="0" hangingPunct="1">
              <a:spcBef>
                <a:spcPts val="0"/>
              </a:spcBef>
              <a:spcAft>
                <a:spcPts val="600"/>
              </a:spcAft>
              <a:buClr>
                <a:schemeClr val="accent1"/>
              </a:buClr>
              <a:buFont typeface="Arial" panose="020B0604020202020204" pitchFamily="34" charset="0"/>
              <a:buNone/>
              <a:defRPr sz="2400" kern="1200">
                <a:solidFill>
                  <a:schemeClr val="tx1"/>
                </a:solidFill>
                <a:latin typeface="+mn-lt"/>
                <a:ea typeface="+mn-ea"/>
                <a:cs typeface="+mn-cs"/>
              </a:defRPr>
            </a:lvl6pPr>
            <a:lvl7pPr marL="360000" indent="-360000" algn="l" defTabSz="457200"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7pPr>
            <a:lvl8pPr marL="360000" indent="-360000" algn="l" defTabSz="457200"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8pPr>
            <a:lvl9pPr marL="360000" indent="-360000" algn="l" defTabSz="457200"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9pPr>
          </a:lstStyle>
          <a:p>
            <a:r>
              <a:rPr lang="en-US" dirty="0"/>
              <a:t>Click to add name</a:t>
            </a:r>
          </a:p>
        </p:txBody>
      </p:sp>
      <p:sp>
        <p:nvSpPr>
          <p:cNvPr id="22" name="Text Placeholder 21"/>
          <p:cNvSpPr txBox="1">
            <a:spLocks/>
          </p:cNvSpPr>
          <p:nvPr userDrawn="1"/>
        </p:nvSpPr>
        <p:spPr>
          <a:xfrm>
            <a:off x="468313" y="3718560"/>
            <a:ext cx="4032250" cy="399414"/>
          </a:xfrm>
          <a:prstGeom prst="rect">
            <a:avLst/>
          </a:prstGeom>
        </p:spPr>
        <p:txBody>
          <a:bodyPr vert="horz" lIns="0"/>
          <a:lstStyle>
            <a:lvl1pPr marL="0" indent="0" algn="l" defTabSz="457200" rtl="0" eaLnBrk="1" latinLnBrk="0" hangingPunct="1">
              <a:spcBef>
                <a:spcPts val="0"/>
              </a:spcBef>
              <a:spcAft>
                <a:spcPts val="600"/>
              </a:spcAft>
              <a:buClr>
                <a:schemeClr val="accent1"/>
              </a:buClr>
              <a:buFont typeface="Arial"/>
              <a:buNone/>
              <a:defRPr sz="1800" kern="1200" baseline="0">
                <a:solidFill>
                  <a:srgbClr val="00A7B5"/>
                </a:solidFill>
                <a:latin typeface="+mn-lt"/>
                <a:ea typeface="+mn-ea"/>
                <a:cs typeface="+mn-cs"/>
              </a:defRPr>
            </a:lvl1pPr>
            <a:lvl2pPr marL="720000" indent="-360000" algn="l" defTabSz="457200" rtl="0" eaLnBrk="1" latinLnBrk="0" hangingPunct="1">
              <a:spcBef>
                <a:spcPts val="0"/>
              </a:spcBef>
              <a:spcAft>
                <a:spcPts val="600"/>
              </a:spcAft>
              <a:buClr>
                <a:schemeClr val="accent1"/>
              </a:buClr>
              <a:buFont typeface="Arial"/>
              <a:buChar char="–"/>
              <a:defRPr sz="2200" kern="1200">
                <a:solidFill>
                  <a:schemeClr val="tx1"/>
                </a:solidFill>
                <a:latin typeface="+mn-lt"/>
                <a:ea typeface="+mn-ea"/>
                <a:cs typeface="+mn-cs"/>
              </a:defRPr>
            </a:lvl2pPr>
            <a:lvl3pPr marL="1080000" indent="-360000" algn="l" defTabSz="457200" rtl="0" eaLnBrk="1" latinLnBrk="0" hangingPunct="1">
              <a:spcBef>
                <a:spcPts val="0"/>
              </a:spcBef>
              <a:spcAft>
                <a:spcPts val="600"/>
              </a:spcAft>
              <a:buFont typeface="Symbol" panose="05050102010706020507" pitchFamily="18" charset="2"/>
              <a:buChar char=""/>
              <a:defRPr sz="2000" kern="1200">
                <a:solidFill>
                  <a:schemeClr val="tx1"/>
                </a:solidFill>
                <a:latin typeface="+mn-lt"/>
                <a:ea typeface="+mn-ea"/>
                <a:cs typeface="+mn-cs"/>
              </a:defRPr>
            </a:lvl3pPr>
            <a:lvl4pPr marL="1440000" indent="-360000" algn="l" defTabSz="457200" rtl="0" eaLnBrk="1" latinLnBrk="0" hangingPunct="1">
              <a:spcBef>
                <a:spcPts val="0"/>
              </a:spcBef>
              <a:spcAft>
                <a:spcPts val="600"/>
              </a:spcAft>
              <a:buFont typeface="+mj-lt"/>
              <a:buAutoNum type="alphaLcPeriod"/>
              <a:defRPr sz="2000" kern="1200">
                <a:solidFill>
                  <a:schemeClr val="tx1"/>
                </a:solidFill>
                <a:latin typeface="+mn-lt"/>
                <a:ea typeface="+mn-ea"/>
                <a:cs typeface="+mn-cs"/>
              </a:defRPr>
            </a:lvl4pPr>
            <a:lvl5pPr marL="0" indent="0" algn="l" defTabSz="457200" rtl="0" eaLnBrk="1" latinLnBrk="0" hangingPunct="1">
              <a:spcBef>
                <a:spcPts val="0"/>
              </a:spcBef>
              <a:spcAft>
                <a:spcPts val="600"/>
              </a:spcAft>
              <a:buFont typeface="Arial"/>
              <a:buNone/>
              <a:defRPr sz="2400" b="1" kern="1200">
                <a:solidFill>
                  <a:schemeClr val="accent1"/>
                </a:solidFill>
                <a:latin typeface="+mn-lt"/>
                <a:ea typeface="+mn-ea"/>
                <a:cs typeface="+mn-cs"/>
              </a:defRPr>
            </a:lvl5pPr>
            <a:lvl6pPr marL="0" indent="0" algn="l" defTabSz="457200" rtl="0" eaLnBrk="1" latinLnBrk="0" hangingPunct="1">
              <a:spcBef>
                <a:spcPts val="0"/>
              </a:spcBef>
              <a:spcAft>
                <a:spcPts val="600"/>
              </a:spcAft>
              <a:buClr>
                <a:schemeClr val="accent1"/>
              </a:buClr>
              <a:buFont typeface="Arial" panose="020B0604020202020204" pitchFamily="34" charset="0"/>
              <a:buNone/>
              <a:defRPr sz="2400" kern="1200">
                <a:solidFill>
                  <a:schemeClr val="tx1"/>
                </a:solidFill>
                <a:latin typeface="+mn-lt"/>
                <a:ea typeface="+mn-ea"/>
                <a:cs typeface="+mn-cs"/>
              </a:defRPr>
            </a:lvl6pPr>
            <a:lvl7pPr marL="360000" indent="-360000" algn="l" defTabSz="457200"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7pPr>
            <a:lvl8pPr marL="360000" indent="-360000" algn="l" defTabSz="457200"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8pPr>
            <a:lvl9pPr marL="360000" indent="-360000" algn="l" defTabSz="457200"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9pPr>
          </a:lstStyle>
          <a:p>
            <a:r>
              <a:rPr lang="en-US"/>
              <a:t>Click to add position or firm</a:t>
            </a:r>
            <a:endParaRPr lang="en-US" dirty="0"/>
          </a:p>
        </p:txBody>
      </p:sp>
      <p:pic>
        <p:nvPicPr>
          <p:cNvPr id="15" name="GTLogoNoTag" hidden="1">
            <a:extLst>
              <a:ext uri="{FF2B5EF4-FFF2-40B4-BE49-F238E27FC236}">
                <a16:creationId xmlns:a16="http://schemas.microsoft.com/office/drawing/2014/main" id="{8412FA20-83B3-4C55-AF23-F06656DCE3C7}"/>
              </a:ext>
            </a:extLst>
          </p:cNvPr>
          <p:cNvPicPr>
            <a:picLocks noChangeAspect="1"/>
          </p:cNvPicPr>
          <p:nvPr userDrawn="1"/>
        </p:nvPicPr>
        <p:blipFill>
          <a:blip r:embed="rId7"/>
          <a:stretch>
            <a:fillRect/>
          </a:stretch>
        </p:blipFill>
        <p:spPr>
          <a:xfrm>
            <a:off x="449366" y="426050"/>
            <a:ext cx="1961941" cy="638130"/>
          </a:xfrm>
          <a:prstGeom prst="rect">
            <a:avLst/>
          </a:prstGeom>
        </p:spPr>
      </p:pic>
      <p:pic>
        <p:nvPicPr>
          <p:cNvPr id="9" name="Picture 8"/>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449366" y="453451"/>
            <a:ext cx="1961941" cy="365323"/>
          </a:xfrm>
          <a:prstGeom prst="rect">
            <a:avLst/>
          </a:prstGeom>
        </p:spPr>
      </p:pic>
      <p:pic>
        <p:nvPicPr>
          <p:cNvPr id="10" name="Picture 9"/>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7442199" y="468323"/>
            <a:ext cx="1233151" cy="338061"/>
          </a:xfrm>
          <a:prstGeom prst="rect">
            <a:avLst/>
          </a:prstGeom>
        </p:spPr>
      </p:pic>
    </p:spTree>
    <p:extLst>
      <p:ext uri="{BB962C8B-B14F-4D97-AF65-F5344CB8AC3E}">
        <p14:creationId xmlns:p14="http://schemas.microsoft.com/office/powerpoint/2010/main" val="664713731"/>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Lst>
  <p:hf hdr="0" ftr="0" dt="0"/>
  <p:txStyles>
    <p:titleStyle>
      <a:lvl1pPr algn="l" defTabSz="457200" rtl="0" eaLnBrk="1" latinLnBrk="0" hangingPunct="1">
        <a:spcBef>
          <a:spcPct val="0"/>
        </a:spcBef>
        <a:buNone/>
        <a:defRPr sz="3000" b="1" kern="1200">
          <a:solidFill>
            <a:schemeClr val="accent1"/>
          </a:solidFill>
          <a:latin typeface="+mj-lt"/>
          <a:ea typeface="+mj-ea"/>
          <a:cs typeface="+mj-cs"/>
        </a:defRPr>
      </a:lvl1pPr>
    </p:titleStyle>
    <p:bodyStyle>
      <a:lvl1pPr marL="360000" indent="-360000" algn="l" defTabSz="457200" rtl="0" eaLnBrk="1" latinLnBrk="0" hangingPunct="1">
        <a:spcBef>
          <a:spcPts val="0"/>
        </a:spcBef>
        <a:spcAft>
          <a:spcPts val="600"/>
        </a:spcAft>
        <a:buClr>
          <a:schemeClr val="accent1"/>
        </a:buClr>
        <a:buFont typeface="Arial"/>
        <a:buChar char="•"/>
        <a:defRPr sz="2400" kern="1200">
          <a:solidFill>
            <a:schemeClr val="tx1"/>
          </a:solidFill>
          <a:latin typeface="+mn-lt"/>
          <a:ea typeface="+mn-ea"/>
          <a:cs typeface="+mn-cs"/>
        </a:defRPr>
      </a:lvl1pPr>
      <a:lvl2pPr marL="720000" indent="-360000" algn="l" defTabSz="457200" rtl="0" eaLnBrk="1" latinLnBrk="0" hangingPunct="1">
        <a:spcBef>
          <a:spcPts val="0"/>
        </a:spcBef>
        <a:spcAft>
          <a:spcPts val="600"/>
        </a:spcAft>
        <a:buClr>
          <a:schemeClr val="accent1"/>
        </a:buClr>
        <a:buFont typeface="Arial"/>
        <a:buChar char="–"/>
        <a:defRPr sz="2200" kern="1200">
          <a:solidFill>
            <a:schemeClr val="tx1"/>
          </a:solidFill>
          <a:latin typeface="+mn-lt"/>
          <a:ea typeface="+mn-ea"/>
          <a:cs typeface="+mn-cs"/>
        </a:defRPr>
      </a:lvl2pPr>
      <a:lvl3pPr marL="1080000" indent="-360000" algn="l" defTabSz="457200" rtl="0" eaLnBrk="1" latinLnBrk="0" hangingPunct="1">
        <a:spcBef>
          <a:spcPts val="0"/>
        </a:spcBef>
        <a:spcAft>
          <a:spcPts val="600"/>
        </a:spcAft>
        <a:buFont typeface="Symbol" panose="05050102010706020507" pitchFamily="18" charset="2"/>
        <a:buChar char=""/>
        <a:defRPr sz="2000" kern="1200">
          <a:solidFill>
            <a:schemeClr val="tx1"/>
          </a:solidFill>
          <a:latin typeface="+mn-lt"/>
          <a:ea typeface="+mn-ea"/>
          <a:cs typeface="+mn-cs"/>
        </a:defRPr>
      </a:lvl3pPr>
      <a:lvl4pPr marL="1440000" indent="-360000" algn="l" defTabSz="457200" rtl="0" eaLnBrk="1" latinLnBrk="0" hangingPunct="1">
        <a:spcBef>
          <a:spcPts val="0"/>
        </a:spcBef>
        <a:spcAft>
          <a:spcPts val="600"/>
        </a:spcAft>
        <a:buFont typeface="+mj-lt"/>
        <a:buAutoNum type="alphaLcPeriod"/>
        <a:defRPr sz="2000" kern="1200">
          <a:solidFill>
            <a:schemeClr val="tx1"/>
          </a:solidFill>
          <a:latin typeface="+mn-lt"/>
          <a:ea typeface="+mn-ea"/>
          <a:cs typeface="+mn-cs"/>
        </a:defRPr>
      </a:lvl4pPr>
      <a:lvl5pPr marL="0" indent="0" algn="l" defTabSz="457200" rtl="0" eaLnBrk="1" latinLnBrk="0" hangingPunct="1">
        <a:spcBef>
          <a:spcPts val="0"/>
        </a:spcBef>
        <a:spcAft>
          <a:spcPts val="600"/>
        </a:spcAft>
        <a:buFont typeface="Arial"/>
        <a:buNone/>
        <a:defRPr sz="2400" b="1" kern="1200">
          <a:solidFill>
            <a:schemeClr val="accent1"/>
          </a:solidFill>
          <a:latin typeface="+mn-lt"/>
          <a:ea typeface="+mn-ea"/>
          <a:cs typeface="+mn-cs"/>
        </a:defRPr>
      </a:lvl5pPr>
      <a:lvl6pPr marL="0" indent="0" algn="l" defTabSz="457200" rtl="0" eaLnBrk="1" latinLnBrk="0" hangingPunct="1">
        <a:spcBef>
          <a:spcPts val="0"/>
        </a:spcBef>
        <a:spcAft>
          <a:spcPts val="600"/>
        </a:spcAft>
        <a:buClr>
          <a:schemeClr val="accent1"/>
        </a:buClr>
        <a:buFont typeface="Arial" panose="020B0604020202020204" pitchFamily="34" charset="0"/>
        <a:buNone/>
        <a:defRPr sz="2400" kern="1200">
          <a:solidFill>
            <a:schemeClr val="tx1"/>
          </a:solidFill>
          <a:latin typeface="+mn-lt"/>
          <a:ea typeface="+mn-ea"/>
          <a:cs typeface="+mn-cs"/>
        </a:defRPr>
      </a:lvl6pPr>
      <a:lvl7pPr marL="360000" indent="-360000" algn="l" defTabSz="457200"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7pPr>
      <a:lvl8pPr marL="360000" indent="-360000" algn="l" defTabSz="457200"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8pPr>
      <a:lvl9pPr marL="360000" indent="-360000" algn="l" defTabSz="457200"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2">
          <p15:clr>
            <a:srgbClr val="F26B43"/>
          </p15:clr>
        </p15:guide>
        <p15:guide id="2" pos="295">
          <p15:clr>
            <a:srgbClr val="F26B43"/>
          </p15:clr>
        </p15:guide>
        <p15:guide id="3" orient="horz" pos="645">
          <p15:clr>
            <a:srgbClr val="F26B43"/>
          </p15:clr>
        </p15:guide>
        <p15:guide id="4" pos="593">
          <p15:clr>
            <a:srgbClr val="F26B43"/>
          </p15:clr>
        </p15:guide>
        <p15:guide id="5" pos="737">
          <p15:clr>
            <a:srgbClr val="F26B43"/>
          </p15:clr>
        </p15:guide>
        <p15:guide id="6" pos="1034">
          <p15:clr>
            <a:srgbClr val="F26B43"/>
          </p15:clr>
        </p15:guide>
        <p15:guide id="7" pos="1179">
          <p15:clr>
            <a:srgbClr val="F26B43"/>
          </p15:clr>
        </p15:guide>
        <p15:guide id="8" pos="1479">
          <p15:clr>
            <a:srgbClr val="F26B43"/>
          </p15:clr>
        </p15:guide>
        <p15:guide id="9" pos="1625">
          <p15:clr>
            <a:srgbClr val="F26B43"/>
          </p15:clr>
        </p15:guide>
        <p15:guide id="10" pos="1922">
          <p15:clr>
            <a:srgbClr val="F26B43"/>
          </p15:clr>
        </p15:guide>
        <p15:guide id="11" pos="2066">
          <p15:clr>
            <a:srgbClr val="F26B43"/>
          </p15:clr>
        </p15:guide>
        <p15:guide id="12" pos="2364">
          <p15:clr>
            <a:srgbClr val="F26B43"/>
          </p15:clr>
        </p15:guide>
        <p15:guide id="13" pos="2511">
          <p15:clr>
            <a:srgbClr val="F26B43"/>
          </p15:clr>
        </p15:guide>
        <p15:guide id="14" pos="2808">
          <p15:clr>
            <a:srgbClr val="F26B43"/>
          </p15:clr>
        </p15:guide>
        <p15:guide id="15" pos="2954">
          <p15:clr>
            <a:srgbClr val="F26B43"/>
          </p15:clr>
        </p15:guide>
        <p15:guide id="16" pos="3251">
          <p15:clr>
            <a:srgbClr val="F26B43"/>
          </p15:clr>
        </p15:guide>
        <p15:guide id="17" pos="3398">
          <p15:clr>
            <a:srgbClr val="F26B43"/>
          </p15:clr>
        </p15:guide>
        <p15:guide id="18" pos="3695">
          <p15:clr>
            <a:srgbClr val="F26B43"/>
          </p15:clr>
        </p15:guide>
        <p15:guide id="19" pos="3839">
          <p15:clr>
            <a:srgbClr val="F26B43"/>
          </p15:clr>
        </p15:guide>
        <p15:guide id="20" pos="4136">
          <p15:clr>
            <a:srgbClr val="F26B43"/>
          </p15:clr>
        </p15:guide>
        <p15:guide id="21" pos="4283">
          <p15:clr>
            <a:srgbClr val="F26B43"/>
          </p15:clr>
        </p15:guide>
        <p15:guide id="22" pos="4580">
          <p15:clr>
            <a:srgbClr val="F26B43"/>
          </p15:clr>
        </p15:guide>
        <p15:guide id="23" pos="4727">
          <p15:clr>
            <a:srgbClr val="F26B43"/>
          </p15:clr>
        </p15:guide>
        <p15:guide id="24" pos="5022">
          <p15:clr>
            <a:srgbClr val="F26B43"/>
          </p15:clr>
        </p15:guide>
        <p15:guide id="25" pos="5465">
          <p15:clr>
            <a:srgbClr val="F26B43"/>
          </p15:clr>
        </p15:guide>
        <p15:guide id="26" pos="5169">
          <p15:clr>
            <a:srgbClr val="F26B43"/>
          </p15:clr>
        </p15:guide>
        <p15:guide id="27" orient="horz" pos="758">
          <p15:clr>
            <a:srgbClr val="F26B43"/>
          </p15:clr>
        </p15:guide>
        <p15:guide id="28" orient="horz" pos="1098">
          <p15:clr>
            <a:srgbClr val="F26B43"/>
          </p15:clr>
        </p15:guide>
        <p15:guide id="29" orient="horz" pos="1212">
          <p15:clr>
            <a:srgbClr val="F26B43"/>
          </p15:clr>
        </p15:guide>
        <p15:guide id="30" orient="horz" pos="1575">
          <p15:clr>
            <a:srgbClr val="F26B43"/>
          </p15:clr>
        </p15:guide>
        <p15:guide id="31" orient="horz" pos="1688">
          <p15:clr>
            <a:srgbClr val="F26B43"/>
          </p15:clr>
        </p15:guide>
        <p15:guide id="32" orient="horz" pos="2028">
          <p15:clr>
            <a:srgbClr val="F26B43"/>
          </p15:clr>
        </p15:guide>
        <p15:guide id="33" orient="horz" pos="2142">
          <p15:clr>
            <a:srgbClr val="F26B43"/>
          </p15:clr>
        </p15:guide>
        <p15:guide id="34" orient="horz" pos="2505">
          <p15:clr>
            <a:srgbClr val="F26B43"/>
          </p15:clr>
        </p15:guide>
        <p15:guide id="35" orient="horz" pos="2618">
          <p15:clr>
            <a:srgbClr val="F26B43"/>
          </p15:clr>
        </p15:guide>
        <p15:guide id="36" orient="horz" pos="2958">
          <p15:clr>
            <a:srgbClr val="F26B43"/>
          </p15:clr>
        </p15:guide>
        <p15:guide id="37" orient="horz" pos="917">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Copyright"/>
          <p:cNvSpPr txBox="1"/>
          <p:nvPr userDrawn="1"/>
        </p:nvSpPr>
        <p:spPr>
          <a:xfrm>
            <a:off x="657733" y="4905629"/>
            <a:ext cx="2411875" cy="184666"/>
          </a:xfrm>
          <a:prstGeom prst="rect">
            <a:avLst/>
          </a:prstGeom>
          <a:noFill/>
        </p:spPr>
        <p:txBody>
          <a:bodyPr wrap="square" lIns="0" rIns="0" rtlCol="0" anchor="ctr" anchorCtr="0">
            <a:noAutofit/>
          </a:bodyPr>
          <a:lstStyle/>
          <a:p>
            <a:pPr algn="l"/>
            <a:r>
              <a:rPr lang="en-US" sz="600">
                <a:solidFill>
                  <a:schemeClr val="tx1"/>
                </a:solidFill>
              </a:rPr>
              <a:t>©2021 Grant Thornton India LLP. All rights reserved.</a:t>
            </a:r>
            <a:endParaRPr lang="en-GB" sz="600" dirty="0">
              <a:solidFill>
                <a:schemeClr val="tx1"/>
              </a:solidFill>
            </a:endParaRPr>
          </a:p>
        </p:txBody>
      </p:sp>
      <p:cxnSp>
        <p:nvCxnSpPr>
          <p:cNvPr id="10" name="Straight Connector 9"/>
          <p:cNvCxnSpPr/>
          <p:nvPr userDrawn="1"/>
        </p:nvCxnSpPr>
        <p:spPr>
          <a:xfrm>
            <a:off x="469371" y="4887834"/>
            <a:ext cx="2626255" cy="0"/>
          </a:xfrm>
          <a:prstGeom prst="line">
            <a:avLst/>
          </a:prstGeom>
          <a:ln w="19050" cap="rnd">
            <a:solidFill>
              <a:srgbClr val="4F2D7F"/>
            </a:solidFill>
          </a:ln>
          <a:effectLst/>
        </p:spPr>
        <p:style>
          <a:lnRef idx="2">
            <a:schemeClr val="accent1"/>
          </a:lnRef>
          <a:fillRef idx="0">
            <a:schemeClr val="accent1"/>
          </a:fillRef>
          <a:effectRef idx="1">
            <a:schemeClr val="accent1"/>
          </a:effectRef>
          <a:fontRef idx="minor">
            <a:schemeClr val="tx1"/>
          </a:fontRef>
        </p:style>
      </p:cxnSp>
      <p:sp>
        <p:nvSpPr>
          <p:cNvPr id="5" name="Title Placeholder 4"/>
          <p:cNvSpPr>
            <a:spLocks noGrp="1"/>
          </p:cNvSpPr>
          <p:nvPr>
            <p:ph type="title"/>
          </p:nvPr>
        </p:nvSpPr>
        <p:spPr>
          <a:xfrm>
            <a:off x="471996" y="359571"/>
            <a:ext cx="8203692" cy="843754"/>
          </a:xfrm>
          <a:prstGeom prst="rect">
            <a:avLst/>
          </a:prstGeom>
        </p:spPr>
        <p:txBody>
          <a:bodyPr vert="horz" lIns="0" tIns="0" rIns="0" bIns="0" rtlCol="0" anchor="t" anchorCtr="0">
            <a:normAutofit/>
          </a:bodyPr>
          <a:lstStyle/>
          <a:p>
            <a:r>
              <a:rPr lang="en-US" dirty="0"/>
              <a:t>Click to edit Master title style</a:t>
            </a:r>
            <a:endParaRPr lang="en-GB" dirty="0"/>
          </a:p>
        </p:txBody>
      </p:sp>
      <p:sp>
        <p:nvSpPr>
          <p:cNvPr id="3" name="Text Placeholder 2"/>
          <p:cNvSpPr>
            <a:spLocks noGrp="1"/>
          </p:cNvSpPr>
          <p:nvPr>
            <p:ph type="body" idx="1"/>
          </p:nvPr>
        </p:nvSpPr>
        <p:spPr>
          <a:xfrm>
            <a:off x="469371" y="1466849"/>
            <a:ext cx="8206318" cy="3228975"/>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endParaRPr lang="en-US" dirty="0"/>
          </a:p>
        </p:txBody>
      </p:sp>
      <p:sp>
        <p:nvSpPr>
          <p:cNvPr id="2" name="Slide Number Placeholder 1"/>
          <p:cNvSpPr>
            <a:spLocks noGrp="1"/>
          </p:cNvSpPr>
          <p:nvPr>
            <p:ph type="sldNum" sz="quarter" idx="4"/>
          </p:nvPr>
        </p:nvSpPr>
        <p:spPr>
          <a:xfrm>
            <a:off x="469370" y="4906694"/>
            <a:ext cx="183600" cy="183600"/>
          </a:xfrm>
          <a:prstGeom prst="rect">
            <a:avLst/>
          </a:prstGeom>
        </p:spPr>
        <p:txBody>
          <a:bodyPr vert="horz" lIns="0" tIns="0" rIns="0" bIns="0" rtlCol="0" anchor="ctr"/>
          <a:lstStyle>
            <a:lvl1pPr algn="l">
              <a:defRPr lang="en-US" sz="600" b="1" kern="1200" smtClean="0">
                <a:solidFill>
                  <a:schemeClr val="tx1"/>
                </a:solidFill>
                <a:latin typeface="+mn-lt"/>
                <a:ea typeface="+mn-ea"/>
                <a:cs typeface="+mn-cs"/>
              </a:defRPr>
            </a:lvl1pPr>
          </a:lstStyle>
          <a:p>
            <a:fld id="{8917037F-13F4-43B6-99FF-D710FE0C4777}" type="slidenum">
              <a:rPr lang="en-GB" smtClean="0"/>
              <a:pPr/>
              <a:t>‹#›</a:t>
            </a:fld>
            <a:endParaRPr lang="en-GB" dirty="0"/>
          </a:p>
        </p:txBody>
      </p:sp>
      <p:pic>
        <p:nvPicPr>
          <p:cNvPr id="4" name="GTLogoNoTag" hidden="1"/>
          <p:cNvPicPr>
            <a:picLocks noChangeAspect="1"/>
          </p:cNvPicPr>
          <p:nvPr userDrawn="1"/>
        </p:nvPicPr>
        <p:blipFill>
          <a:blip r:embed="rId26" cstate="print">
            <a:extLst>
              <a:ext uri="{28A0092B-C50C-407E-A947-70E740481C1C}">
                <a14:useLocalDpi xmlns:a14="http://schemas.microsoft.com/office/drawing/2010/main" val="0"/>
              </a:ext>
            </a:extLst>
          </a:blip>
          <a:stretch>
            <a:fillRect/>
          </a:stretch>
        </p:blipFill>
        <p:spPr>
          <a:xfrm>
            <a:off x="7455767" y="4803144"/>
            <a:ext cx="1249683" cy="259081"/>
          </a:xfrm>
          <a:prstGeom prst="rect">
            <a:avLst/>
          </a:prstGeom>
        </p:spPr>
      </p:pic>
      <p:pic>
        <p:nvPicPr>
          <p:cNvPr id="9" name="Picture 8"/>
          <p:cNvPicPr>
            <a:picLocks noChangeAspect="1"/>
          </p:cNvPicPr>
          <p:nvPr userDrawn="1"/>
        </p:nvPicPr>
        <p:blipFill>
          <a:blip r:embed="rId27" cstate="print">
            <a:extLst>
              <a:ext uri="{28A0092B-C50C-407E-A947-70E740481C1C}">
                <a14:useLocalDpi xmlns:a14="http://schemas.microsoft.com/office/drawing/2010/main" val="0"/>
              </a:ext>
            </a:extLst>
          </a:blip>
          <a:stretch>
            <a:fillRect/>
          </a:stretch>
        </p:blipFill>
        <p:spPr>
          <a:xfrm>
            <a:off x="7713981" y="4781550"/>
            <a:ext cx="974303" cy="181420"/>
          </a:xfrm>
          <a:prstGeom prst="rect">
            <a:avLst/>
          </a:prstGeom>
        </p:spPr>
      </p:pic>
    </p:spTree>
    <p:extLst>
      <p:ext uri="{BB962C8B-B14F-4D97-AF65-F5344CB8AC3E}">
        <p14:creationId xmlns:p14="http://schemas.microsoft.com/office/powerpoint/2010/main" val="220265131"/>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 id="2147483850" r:id="rId12"/>
    <p:sldLayoutId id="2147483851" r:id="rId13"/>
    <p:sldLayoutId id="2147483852" r:id="rId14"/>
    <p:sldLayoutId id="2147483853" r:id="rId15"/>
    <p:sldLayoutId id="2147483854" r:id="rId16"/>
    <p:sldLayoutId id="2147483855" r:id="rId17"/>
    <p:sldLayoutId id="2147483856" r:id="rId18"/>
    <p:sldLayoutId id="2147483858" r:id="rId19"/>
    <p:sldLayoutId id="2147483859" r:id="rId20"/>
    <p:sldLayoutId id="2147483860" r:id="rId21"/>
    <p:sldLayoutId id="2147483861" r:id="rId22"/>
    <p:sldLayoutId id="2147483862" r:id="rId23"/>
    <p:sldLayoutId id="2147483863" r:id="rId24"/>
  </p:sldLayoutIdLst>
  <p:hf hdr="0" ftr="0" dt="0"/>
  <p:txStyles>
    <p:titleStyle>
      <a:lvl1pPr algn="l" defTabSz="457189" rtl="0" eaLnBrk="1" latinLnBrk="0" hangingPunct="1">
        <a:spcBef>
          <a:spcPct val="0"/>
        </a:spcBef>
        <a:buNone/>
        <a:defRPr sz="3000" b="1" kern="1200">
          <a:solidFill>
            <a:schemeClr val="accent1"/>
          </a:solidFill>
          <a:latin typeface="+mj-lt"/>
          <a:ea typeface="+mj-ea"/>
          <a:cs typeface="+mj-cs"/>
        </a:defRPr>
      </a:lvl1pPr>
    </p:titleStyle>
    <p:bodyStyle>
      <a:lvl1pPr marL="359991" indent="-359991" algn="l" defTabSz="457189" rtl="0" eaLnBrk="1" latinLnBrk="0" hangingPunct="1">
        <a:spcBef>
          <a:spcPts val="0"/>
        </a:spcBef>
        <a:spcAft>
          <a:spcPts val="600"/>
        </a:spcAft>
        <a:buClr>
          <a:schemeClr val="accent1"/>
        </a:buClr>
        <a:buFont typeface="Arial"/>
        <a:buChar char="•"/>
        <a:defRPr sz="2400" kern="1200">
          <a:solidFill>
            <a:schemeClr val="tx1"/>
          </a:solidFill>
          <a:latin typeface="+mn-lt"/>
          <a:ea typeface="+mn-ea"/>
          <a:cs typeface="+mn-cs"/>
        </a:defRPr>
      </a:lvl1pPr>
      <a:lvl2pPr marL="719982" indent="-359991" algn="l" defTabSz="457189" rtl="0" eaLnBrk="1" latinLnBrk="0" hangingPunct="1">
        <a:spcBef>
          <a:spcPts val="0"/>
        </a:spcBef>
        <a:spcAft>
          <a:spcPts val="600"/>
        </a:spcAft>
        <a:buClr>
          <a:schemeClr val="accent1"/>
        </a:buClr>
        <a:buFont typeface="Arial"/>
        <a:buChar char="–"/>
        <a:defRPr sz="2200" kern="1200">
          <a:solidFill>
            <a:schemeClr val="tx1"/>
          </a:solidFill>
          <a:latin typeface="+mn-lt"/>
          <a:ea typeface="+mn-ea"/>
          <a:cs typeface="+mn-cs"/>
        </a:defRPr>
      </a:lvl2pPr>
      <a:lvl3pPr marL="1079973" indent="-359991" algn="l" defTabSz="457189" rtl="0" eaLnBrk="1" latinLnBrk="0" hangingPunct="1">
        <a:spcBef>
          <a:spcPts val="0"/>
        </a:spcBef>
        <a:spcAft>
          <a:spcPts val="600"/>
        </a:spcAft>
        <a:buFont typeface="Symbol" panose="05050102010706020507" pitchFamily="18" charset="2"/>
        <a:buChar char=""/>
        <a:defRPr sz="2000" kern="1200">
          <a:solidFill>
            <a:schemeClr val="tx1"/>
          </a:solidFill>
          <a:latin typeface="+mn-lt"/>
          <a:ea typeface="+mn-ea"/>
          <a:cs typeface="+mn-cs"/>
        </a:defRPr>
      </a:lvl3pPr>
      <a:lvl4pPr marL="1439964" indent="-359991" algn="l" defTabSz="457189" rtl="0" eaLnBrk="1" latinLnBrk="0" hangingPunct="1">
        <a:spcBef>
          <a:spcPts val="0"/>
        </a:spcBef>
        <a:spcAft>
          <a:spcPts val="600"/>
        </a:spcAft>
        <a:buFont typeface="+mj-lt"/>
        <a:buAutoNum type="alphaLcPeriod"/>
        <a:defRPr sz="2000" kern="1200">
          <a:solidFill>
            <a:schemeClr val="tx1"/>
          </a:solidFill>
          <a:latin typeface="+mn-lt"/>
          <a:ea typeface="+mn-ea"/>
          <a:cs typeface="+mn-cs"/>
        </a:defRPr>
      </a:lvl4pPr>
      <a:lvl5pPr marL="0" indent="0" algn="l" defTabSz="457189" rtl="0" eaLnBrk="1" latinLnBrk="0" hangingPunct="1">
        <a:spcBef>
          <a:spcPts val="0"/>
        </a:spcBef>
        <a:spcAft>
          <a:spcPts val="600"/>
        </a:spcAft>
        <a:buFont typeface="Arial"/>
        <a:buNone/>
        <a:defRPr sz="2400" b="1" kern="1200">
          <a:solidFill>
            <a:schemeClr val="accent1"/>
          </a:solidFill>
          <a:latin typeface="+mn-lt"/>
          <a:ea typeface="+mn-ea"/>
          <a:cs typeface="+mn-cs"/>
        </a:defRPr>
      </a:lvl5pPr>
      <a:lvl6pPr marL="0" indent="0" algn="l" defTabSz="457189" rtl="0" eaLnBrk="1" latinLnBrk="0" hangingPunct="1">
        <a:spcBef>
          <a:spcPts val="0"/>
        </a:spcBef>
        <a:spcAft>
          <a:spcPts val="600"/>
        </a:spcAft>
        <a:buClr>
          <a:schemeClr val="accent1"/>
        </a:buClr>
        <a:buFont typeface="Arial" panose="020B0604020202020204" pitchFamily="34" charset="0"/>
        <a:buNone/>
        <a:defRPr sz="2400" kern="1200">
          <a:solidFill>
            <a:schemeClr val="tx1"/>
          </a:solidFill>
          <a:latin typeface="+mn-lt"/>
          <a:ea typeface="+mn-ea"/>
          <a:cs typeface="+mn-cs"/>
        </a:defRPr>
      </a:lvl6pPr>
      <a:lvl7pPr marL="359991" indent="-359991" algn="l" defTabSz="457189"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7pPr>
      <a:lvl8pPr marL="359991" indent="-359991" algn="l" defTabSz="457189"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8pPr>
      <a:lvl9pPr marL="359991" indent="-359991" algn="l" defTabSz="457189"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2">
          <p15:clr>
            <a:srgbClr val="F26B43"/>
          </p15:clr>
        </p15:guide>
        <p15:guide id="2" pos="295">
          <p15:clr>
            <a:srgbClr val="F26B43"/>
          </p15:clr>
        </p15:guide>
        <p15:guide id="3" orient="horz" pos="645">
          <p15:clr>
            <a:srgbClr val="F26B43"/>
          </p15:clr>
        </p15:guide>
        <p15:guide id="4" pos="593">
          <p15:clr>
            <a:srgbClr val="F26B43"/>
          </p15:clr>
        </p15:guide>
        <p15:guide id="5" pos="737">
          <p15:clr>
            <a:srgbClr val="F26B43"/>
          </p15:clr>
        </p15:guide>
        <p15:guide id="6" pos="1034">
          <p15:clr>
            <a:srgbClr val="F26B43"/>
          </p15:clr>
        </p15:guide>
        <p15:guide id="7" pos="1179">
          <p15:clr>
            <a:srgbClr val="F26B43"/>
          </p15:clr>
        </p15:guide>
        <p15:guide id="8" pos="1479">
          <p15:clr>
            <a:srgbClr val="F26B43"/>
          </p15:clr>
        </p15:guide>
        <p15:guide id="9" pos="1625">
          <p15:clr>
            <a:srgbClr val="F26B43"/>
          </p15:clr>
        </p15:guide>
        <p15:guide id="10" pos="1922">
          <p15:clr>
            <a:srgbClr val="F26B43"/>
          </p15:clr>
        </p15:guide>
        <p15:guide id="11" pos="2066">
          <p15:clr>
            <a:srgbClr val="F26B43"/>
          </p15:clr>
        </p15:guide>
        <p15:guide id="12" pos="2364">
          <p15:clr>
            <a:srgbClr val="F26B43"/>
          </p15:clr>
        </p15:guide>
        <p15:guide id="13" pos="2511">
          <p15:clr>
            <a:srgbClr val="F26B43"/>
          </p15:clr>
        </p15:guide>
        <p15:guide id="14" pos="2808">
          <p15:clr>
            <a:srgbClr val="F26B43"/>
          </p15:clr>
        </p15:guide>
        <p15:guide id="15" pos="2954">
          <p15:clr>
            <a:srgbClr val="F26B43"/>
          </p15:clr>
        </p15:guide>
        <p15:guide id="16" pos="3251">
          <p15:clr>
            <a:srgbClr val="F26B43"/>
          </p15:clr>
        </p15:guide>
        <p15:guide id="17" pos="3398">
          <p15:clr>
            <a:srgbClr val="F26B43"/>
          </p15:clr>
        </p15:guide>
        <p15:guide id="18" pos="3695">
          <p15:clr>
            <a:srgbClr val="F26B43"/>
          </p15:clr>
        </p15:guide>
        <p15:guide id="19" pos="3839">
          <p15:clr>
            <a:srgbClr val="F26B43"/>
          </p15:clr>
        </p15:guide>
        <p15:guide id="20" pos="4136">
          <p15:clr>
            <a:srgbClr val="F26B43"/>
          </p15:clr>
        </p15:guide>
        <p15:guide id="21" pos="4283">
          <p15:clr>
            <a:srgbClr val="F26B43"/>
          </p15:clr>
        </p15:guide>
        <p15:guide id="22" pos="4580">
          <p15:clr>
            <a:srgbClr val="F26B43"/>
          </p15:clr>
        </p15:guide>
        <p15:guide id="23" pos="4727">
          <p15:clr>
            <a:srgbClr val="F26B43"/>
          </p15:clr>
        </p15:guide>
        <p15:guide id="24" pos="5022">
          <p15:clr>
            <a:srgbClr val="F26B43"/>
          </p15:clr>
        </p15:guide>
        <p15:guide id="25" pos="5465">
          <p15:clr>
            <a:srgbClr val="F26B43"/>
          </p15:clr>
        </p15:guide>
        <p15:guide id="26" pos="5169">
          <p15:clr>
            <a:srgbClr val="F26B43"/>
          </p15:clr>
        </p15:guide>
        <p15:guide id="27" orient="horz" pos="758">
          <p15:clr>
            <a:srgbClr val="F26B43"/>
          </p15:clr>
        </p15:guide>
        <p15:guide id="28" orient="horz" pos="1098">
          <p15:clr>
            <a:srgbClr val="F26B43"/>
          </p15:clr>
        </p15:guide>
        <p15:guide id="29" orient="horz" pos="1212">
          <p15:clr>
            <a:srgbClr val="F26B43"/>
          </p15:clr>
        </p15:guide>
        <p15:guide id="30" orient="horz" pos="1575">
          <p15:clr>
            <a:srgbClr val="F26B43"/>
          </p15:clr>
        </p15:guide>
        <p15:guide id="31" orient="horz" pos="1688">
          <p15:clr>
            <a:srgbClr val="F26B43"/>
          </p15:clr>
        </p15:guide>
        <p15:guide id="32" orient="horz" pos="2028">
          <p15:clr>
            <a:srgbClr val="F26B43"/>
          </p15:clr>
        </p15:guide>
        <p15:guide id="33" orient="horz" pos="2142">
          <p15:clr>
            <a:srgbClr val="F26B43"/>
          </p15:clr>
        </p15:guide>
        <p15:guide id="34" orient="horz" pos="2505">
          <p15:clr>
            <a:srgbClr val="F26B43"/>
          </p15:clr>
        </p15:guide>
        <p15:guide id="35" orient="horz" pos="2618">
          <p15:clr>
            <a:srgbClr val="F26B43"/>
          </p15:clr>
        </p15:guide>
        <p15:guide id="36" orient="horz" pos="2958">
          <p15:clr>
            <a:srgbClr val="F26B43"/>
          </p15:clr>
        </p15:guide>
        <p15:guide id="37" orient="horz" pos="917">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Copyright"/>
          <p:cNvSpPr txBox="1"/>
          <p:nvPr userDrawn="1"/>
        </p:nvSpPr>
        <p:spPr>
          <a:xfrm>
            <a:off x="657732" y="4905628"/>
            <a:ext cx="2411875" cy="184666"/>
          </a:xfrm>
          <a:prstGeom prst="rect">
            <a:avLst/>
          </a:prstGeom>
          <a:noFill/>
        </p:spPr>
        <p:txBody>
          <a:bodyPr wrap="square" lIns="0" rIns="0" rtlCol="0" anchor="ctr" anchorCtr="0">
            <a:noAutofit/>
          </a:bodyPr>
          <a:lstStyle/>
          <a:p>
            <a:pPr algn="l"/>
            <a:r>
              <a:rPr lang="en-US" sz="600">
                <a:solidFill>
                  <a:schemeClr val="tx1"/>
                </a:solidFill>
              </a:rPr>
              <a:t>©2019 Grant Thornton India LLP. All rights reserved.</a:t>
            </a:r>
            <a:endParaRPr lang="en-GB" sz="600" dirty="0">
              <a:solidFill>
                <a:schemeClr val="tx1"/>
              </a:solidFill>
            </a:endParaRPr>
          </a:p>
        </p:txBody>
      </p:sp>
      <p:cxnSp>
        <p:nvCxnSpPr>
          <p:cNvPr id="10" name="Straight Connector 9"/>
          <p:cNvCxnSpPr/>
          <p:nvPr userDrawn="1"/>
        </p:nvCxnSpPr>
        <p:spPr>
          <a:xfrm>
            <a:off x="469370" y="4887834"/>
            <a:ext cx="2626255" cy="0"/>
          </a:xfrm>
          <a:prstGeom prst="line">
            <a:avLst/>
          </a:prstGeom>
          <a:ln w="19050" cap="rnd">
            <a:solidFill>
              <a:srgbClr val="4F2D7F"/>
            </a:solidFill>
          </a:ln>
          <a:effectLst/>
        </p:spPr>
        <p:style>
          <a:lnRef idx="2">
            <a:schemeClr val="accent1"/>
          </a:lnRef>
          <a:fillRef idx="0">
            <a:schemeClr val="accent1"/>
          </a:fillRef>
          <a:effectRef idx="1">
            <a:schemeClr val="accent1"/>
          </a:effectRef>
          <a:fontRef idx="minor">
            <a:schemeClr val="tx1"/>
          </a:fontRef>
        </p:style>
      </p:cxnSp>
      <p:sp>
        <p:nvSpPr>
          <p:cNvPr id="5" name="Title Placeholder 4"/>
          <p:cNvSpPr>
            <a:spLocks noGrp="1"/>
          </p:cNvSpPr>
          <p:nvPr>
            <p:ph type="title"/>
          </p:nvPr>
        </p:nvSpPr>
        <p:spPr>
          <a:xfrm>
            <a:off x="471996" y="359571"/>
            <a:ext cx="8203692" cy="843754"/>
          </a:xfrm>
          <a:prstGeom prst="rect">
            <a:avLst/>
          </a:prstGeom>
        </p:spPr>
        <p:txBody>
          <a:bodyPr vert="horz" lIns="0" tIns="0" rIns="0" bIns="0" rtlCol="0" anchor="t" anchorCtr="0">
            <a:normAutofit/>
          </a:bodyPr>
          <a:lstStyle/>
          <a:p>
            <a:r>
              <a:rPr lang="en-US" dirty="0"/>
              <a:t>Click to edit Master title style</a:t>
            </a:r>
            <a:endParaRPr lang="en-GB" dirty="0"/>
          </a:p>
        </p:txBody>
      </p:sp>
      <p:sp>
        <p:nvSpPr>
          <p:cNvPr id="3" name="Text Placeholder 2"/>
          <p:cNvSpPr>
            <a:spLocks noGrp="1"/>
          </p:cNvSpPr>
          <p:nvPr>
            <p:ph type="body" idx="1"/>
          </p:nvPr>
        </p:nvSpPr>
        <p:spPr>
          <a:xfrm>
            <a:off x="469370" y="1466849"/>
            <a:ext cx="8206318" cy="3228975"/>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endParaRPr lang="en-US" dirty="0"/>
          </a:p>
        </p:txBody>
      </p:sp>
      <p:sp>
        <p:nvSpPr>
          <p:cNvPr id="2" name="Slide Number Placeholder 1"/>
          <p:cNvSpPr>
            <a:spLocks noGrp="1"/>
          </p:cNvSpPr>
          <p:nvPr>
            <p:ph type="sldNum" sz="quarter" idx="4"/>
          </p:nvPr>
        </p:nvSpPr>
        <p:spPr>
          <a:xfrm>
            <a:off x="469370" y="4906694"/>
            <a:ext cx="183600" cy="183600"/>
          </a:xfrm>
          <a:prstGeom prst="rect">
            <a:avLst/>
          </a:prstGeom>
        </p:spPr>
        <p:txBody>
          <a:bodyPr vert="horz" lIns="0" tIns="0" rIns="0" bIns="0" rtlCol="0" anchor="ctr"/>
          <a:lstStyle>
            <a:lvl1pPr algn="l">
              <a:defRPr lang="en-US" sz="600" b="1" kern="1200" smtClean="0">
                <a:solidFill>
                  <a:schemeClr val="tx1"/>
                </a:solidFill>
                <a:latin typeface="+mn-lt"/>
                <a:ea typeface="+mn-ea"/>
                <a:cs typeface="+mn-cs"/>
              </a:defRPr>
            </a:lvl1pPr>
          </a:lstStyle>
          <a:p>
            <a:fld id="{8917037F-13F4-43B6-99FF-D710FE0C4777}" type="slidenum">
              <a:rPr lang="en-GB" smtClean="0"/>
              <a:pPr/>
              <a:t>‹#›</a:t>
            </a:fld>
            <a:endParaRPr lang="en-GB" dirty="0"/>
          </a:p>
        </p:txBody>
      </p:sp>
      <p:pic>
        <p:nvPicPr>
          <p:cNvPr id="4" name="GTLogoNoTag" hidden="1"/>
          <p:cNvPicPr>
            <a:picLocks noChangeAspect="1"/>
          </p:cNvPicPr>
          <p:nvPr userDrawn="1"/>
        </p:nvPicPr>
        <p:blipFill>
          <a:blip r:embed="rId25">
            <a:extLst>
              <a:ext uri="{28A0092B-C50C-407E-A947-70E740481C1C}">
                <a14:useLocalDpi xmlns:a14="http://schemas.microsoft.com/office/drawing/2010/main" val="0"/>
              </a:ext>
            </a:extLst>
          </a:blip>
          <a:stretch>
            <a:fillRect/>
          </a:stretch>
        </p:blipFill>
        <p:spPr>
          <a:xfrm>
            <a:off x="7455767" y="4803143"/>
            <a:ext cx="1249683" cy="259081"/>
          </a:xfrm>
          <a:prstGeom prst="rect">
            <a:avLst/>
          </a:prstGeom>
        </p:spPr>
      </p:pic>
      <p:pic>
        <p:nvPicPr>
          <p:cNvPr id="9" name="Picture 8"/>
          <p:cNvPicPr>
            <a:picLocks noChangeAspect="1"/>
          </p:cNvPicPr>
          <p:nvPr userDrawn="1"/>
        </p:nvPicPr>
        <p:blipFill>
          <a:blip r:embed="rId26">
            <a:extLst>
              <a:ext uri="{28A0092B-C50C-407E-A947-70E740481C1C}">
                <a14:useLocalDpi xmlns:a14="http://schemas.microsoft.com/office/drawing/2010/main" val="0"/>
              </a:ext>
            </a:extLst>
          </a:blip>
          <a:stretch>
            <a:fillRect/>
          </a:stretch>
        </p:blipFill>
        <p:spPr>
          <a:xfrm>
            <a:off x="7713980" y="4781549"/>
            <a:ext cx="974303" cy="181420"/>
          </a:xfrm>
          <a:prstGeom prst="rect">
            <a:avLst/>
          </a:prstGeom>
        </p:spPr>
      </p:pic>
    </p:spTree>
    <p:extLst>
      <p:ext uri="{BB962C8B-B14F-4D97-AF65-F5344CB8AC3E}">
        <p14:creationId xmlns:p14="http://schemas.microsoft.com/office/powerpoint/2010/main" val="3449004325"/>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 id="2147483878" r:id="rId13"/>
    <p:sldLayoutId id="2147483879" r:id="rId14"/>
    <p:sldLayoutId id="2147483880" r:id="rId15"/>
    <p:sldLayoutId id="2147483881" r:id="rId16"/>
    <p:sldLayoutId id="2147483882" r:id="rId17"/>
    <p:sldLayoutId id="2147483883" r:id="rId18"/>
    <p:sldLayoutId id="2147483884" r:id="rId19"/>
    <p:sldLayoutId id="2147483885" r:id="rId20"/>
    <p:sldLayoutId id="2147483886" r:id="rId21"/>
    <p:sldLayoutId id="2147484035" r:id="rId22"/>
    <p:sldLayoutId id="2147484036" r:id="rId23"/>
  </p:sldLayoutIdLst>
  <p:hf hdr="0" ftr="0" dt="0"/>
  <p:txStyles>
    <p:titleStyle>
      <a:lvl1pPr algn="l" defTabSz="457200" rtl="0" eaLnBrk="1" latinLnBrk="0" hangingPunct="1">
        <a:spcBef>
          <a:spcPct val="0"/>
        </a:spcBef>
        <a:buNone/>
        <a:defRPr sz="3000" b="1" kern="1200">
          <a:solidFill>
            <a:schemeClr val="accent1"/>
          </a:solidFill>
          <a:latin typeface="+mj-lt"/>
          <a:ea typeface="+mj-ea"/>
          <a:cs typeface="+mj-cs"/>
        </a:defRPr>
      </a:lvl1pPr>
    </p:titleStyle>
    <p:bodyStyle>
      <a:lvl1pPr marL="360000" indent="-360000" algn="l" defTabSz="457200" rtl="0" eaLnBrk="1" latinLnBrk="0" hangingPunct="1">
        <a:spcBef>
          <a:spcPts val="0"/>
        </a:spcBef>
        <a:spcAft>
          <a:spcPts val="600"/>
        </a:spcAft>
        <a:buClr>
          <a:schemeClr val="accent1"/>
        </a:buClr>
        <a:buFont typeface="Arial"/>
        <a:buChar char="•"/>
        <a:defRPr sz="2400" kern="1200">
          <a:solidFill>
            <a:schemeClr val="tx1"/>
          </a:solidFill>
          <a:latin typeface="+mn-lt"/>
          <a:ea typeface="+mn-ea"/>
          <a:cs typeface="+mn-cs"/>
        </a:defRPr>
      </a:lvl1pPr>
      <a:lvl2pPr marL="720000" indent="-360000" algn="l" defTabSz="457200" rtl="0" eaLnBrk="1" latinLnBrk="0" hangingPunct="1">
        <a:spcBef>
          <a:spcPts val="0"/>
        </a:spcBef>
        <a:spcAft>
          <a:spcPts val="600"/>
        </a:spcAft>
        <a:buClr>
          <a:schemeClr val="accent1"/>
        </a:buClr>
        <a:buFont typeface="Arial"/>
        <a:buChar char="–"/>
        <a:defRPr sz="2200" kern="1200">
          <a:solidFill>
            <a:schemeClr val="tx1"/>
          </a:solidFill>
          <a:latin typeface="+mn-lt"/>
          <a:ea typeface="+mn-ea"/>
          <a:cs typeface="+mn-cs"/>
        </a:defRPr>
      </a:lvl2pPr>
      <a:lvl3pPr marL="1080000" indent="-360000" algn="l" defTabSz="457200" rtl="0" eaLnBrk="1" latinLnBrk="0" hangingPunct="1">
        <a:spcBef>
          <a:spcPts val="0"/>
        </a:spcBef>
        <a:spcAft>
          <a:spcPts val="600"/>
        </a:spcAft>
        <a:buFont typeface="Symbol" panose="05050102010706020507" pitchFamily="18" charset="2"/>
        <a:buChar char=""/>
        <a:defRPr sz="2000" kern="1200">
          <a:solidFill>
            <a:schemeClr val="tx1"/>
          </a:solidFill>
          <a:latin typeface="+mn-lt"/>
          <a:ea typeface="+mn-ea"/>
          <a:cs typeface="+mn-cs"/>
        </a:defRPr>
      </a:lvl3pPr>
      <a:lvl4pPr marL="1440000" indent="-360000" algn="l" defTabSz="457200" rtl="0" eaLnBrk="1" latinLnBrk="0" hangingPunct="1">
        <a:spcBef>
          <a:spcPts val="0"/>
        </a:spcBef>
        <a:spcAft>
          <a:spcPts val="600"/>
        </a:spcAft>
        <a:buFont typeface="+mj-lt"/>
        <a:buAutoNum type="alphaLcPeriod"/>
        <a:defRPr sz="2000" kern="1200">
          <a:solidFill>
            <a:schemeClr val="tx1"/>
          </a:solidFill>
          <a:latin typeface="+mn-lt"/>
          <a:ea typeface="+mn-ea"/>
          <a:cs typeface="+mn-cs"/>
        </a:defRPr>
      </a:lvl4pPr>
      <a:lvl5pPr marL="0" indent="0" algn="l" defTabSz="457200" rtl="0" eaLnBrk="1" latinLnBrk="0" hangingPunct="1">
        <a:spcBef>
          <a:spcPts val="0"/>
        </a:spcBef>
        <a:spcAft>
          <a:spcPts val="600"/>
        </a:spcAft>
        <a:buFont typeface="Arial"/>
        <a:buNone/>
        <a:defRPr sz="2400" b="1" kern="1200">
          <a:solidFill>
            <a:schemeClr val="accent1"/>
          </a:solidFill>
          <a:latin typeface="+mn-lt"/>
          <a:ea typeface="+mn-ea"/>
          <a:cs typeface="+mn-cs"/>
        </a:defRPr>
      </a:lvl5pPr>
      <a:lvl6pPr marL="0" indent="0" algn="l" defTabSz="457200" rtl="0" eaLnBrk="1" latinLnBrk="0" hangingPunct="1">
        <a:spcBef>
          <a:spcPts val="0"/>
        </a:spcBef>
        <a:spcAft>
          <a:spcPts val="600"/>
        </a:spcAft>
        <a:buClr>
          <a:schemeClr val="accent1"/>
        </a:buClr>
        <a:buFont typeface="Arial" panose="020B0604020202020204" pitchFamily="34" charset="0"/>
        <a:buNone/>
        <a:defRPr sz="2400" kern="1200">
          <a:solidFill>
            <a:schemeClr val="tx1"/>
          </a:solidFill>
          <a:latin typeface="+mn-lt"/>
          <a:ea typeface="+mn-ea"/>
          <a:cs typeface="+mn-cs"/>
        </a:defRPr>
      </a:lvl6pPr>
      <a:lvl7pPr marL="360000" indent="-360000" algn="l" defTabSz="457200"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7pPr>
      <a:lvl8pPr marL="360000" indent="-360000" algn="l" defTabSz="457200"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8pPr>
      <a:lvl9pPr marL="360000" indent="-360000" algn="l" defTabSz="457200"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2">
          <p15:clr>
            <a:srgbClr val="F26B43"/>
          </p15:clr>
        </p15:guide>
        <p15:guide id="2" pos="295">
          <p15:clr>
            <a:srgbClr val="F26B43"/>
          </p15:clr>
        </p15:guide>
        <p15:guide id="3" orient="horz" pos="645">
          <p15:clr>
            <a:srgbClr val="F26B43"/>
          </p15:clr>
        </p15:guide>
        <p15:guide id="4" pos="593">
          <p15:clr>
            <a:srgbClr val="F26B43"/>
          </p15:clr>
        </p15:guide>
        <p15:guide id="5" pos="737">
          <p15:clr>
            <a:srgbClr val="F26B43"/>
          </p15:clr>
        </p15:guide>
        <p15:guide id="6" pos="1034">
          <p15:clr>
            <a:srgbClr val="F26B43"/>
          </p15:clr>
        </p15:guide>
        <p15:guide id="7" pos="1179">
          <p15:clr>
            <a:srgbClr val="F26B43"/>
          </p15:clr>
        </p15:guide>
        <p15:guide id="8" pos="1479">
          <p15:clr>
            <a:srgbClr val="F26B43"/>
          </p15:clr>
        </p15:guide>
        <p15:guide id="9" pos="1625">
          <p15:clr>
            <a:srgbClr val="F26B43"/>
          </p15:clr>
        </p15:guide>
        <p15:guide id="10" pos="1922">
          <p15:clr>
            <a:srgbClr val="F26B43"/>
          </p15:clr>
        </p15:guide>
        <p15:guide id="11" pos="2066">
          <p15:clr>
            <a:srgbClr val="F26B43"/>
          </p15:clr>
        </p15:guide>
        <p15:guide id="12" pos="2364">
          <p15:clr>
            <a:srgbClr val="F26B43"/>
          </p15:clr>
        </p15:guide>
        <p15:guide id="13" pos="2511">
          <p15:clr>
            <a:srgbClr val="F26B43"/>
          </p15:clr>
        </p15:guide>
        <p15:guide id="14" pos="2808">
          <p15:clr>
            <a:srgbClr val="F26B43"/>
          </p15:clr>
        </p15:guide>
        <p15:guide id="15" pos="2954">
          <p15:clr>
            <a:srgbClr val="F26B43"/>
          </p15:clr>
        </p15:guide>
        <p15:guide id="16" pos="3251">
          <p15:clr>
            <a:srgbClr val="F26B43"/>
          </p15:clr>
        </p15:guide>
        <p15:guide id="17" pos="3398">
          <p15:clr>
            <a:srgbClr val="F26B43"/>
          </p15:clr>
        </p15:guide>
        <p15:guide id="18" pos="3695">
          <p15:clr>
            <a:srgbClr val="F26B43"/>
          </p15:clr>
        </p15:guide>
        <p15:guide id="19" pos="3839">
          <p15:clr>
            <a:srgbClr val="F26B43"/>
          </p15:clr>
        </p15:guide>
        <p15:guide id="20" pos="4136">
          <p15:clr>
            <a:srgbClr val="F26B43"/>
          </p15:clr>
        </p15:guide>
        <p15:guide id="21" pos="4283">
          <p15:clr>
            <a:srgbClr val="F26B43"/>
          </p15:clr>
        </p15:guide>
        <p15:guide id="22" pos="4580">
          <p15:clr>
            <a:srgbClr val="F26B43"/>
          </p15:clr>
        </p15:guide>
        <p15:guide id="23" pos="4727">
          <p15:clr>
            <a:srgbClr val="F26B43"/>
          </p15:clr>
        </p15:guide>
        <p15:guide id="24" pos="5022">
          <p15:clr>
            <a:srgbClr val="F26B43"/>
          </p15:clr>
        </p15:guide>
        <p15:guide id="25" pos="5465">
          <p15:clr>
            <a:srgbClr val="F26B43"/>
          </p15:clr>
        </p15:guide>
        <p15:guide id="26" pos="5169">
          <p15:clr>
            <a:srgbClr val="F26B43"/>
          </p15:clr>
        </p15:guide>
        <p15:guide id="27" orient="horz" pos="758">
          <p15:clr>
            <a:srgbClr val="F26B43"/>
          </p15:clr>
        </p15:guide>
        <p15:guide id="28" orient="horz" pos="1098">
          <p15:clr>
            <a:srgbClr val="F26B43"/>
          </p15:clr>
        </p15:guide>
        <p15:guide id="29" orient="horz" pos="1212">
          <p15:clr>
            <a:srgbClr val="F26B43"/>
          </p15:clr>
        </p15:guide>
        <p15:guide id="30" orient="horz" pos="1575">
          <p15:clr>
            <a:srgbClr val="F26B43"/>
          </p15:clr>
        </p15:guide>
        <p15:guide id="31" orient="horz" pos="1688">
          <p15:clr>
            <a:srgbClr val="F26B43"/>
          </p15:clr>
        </p15:guide>
        <p15:guide id="32" orient="horz" pos="2028">
          <p15:clr>
            <a:srgbClr val="F26B43"/>
          </p15:clr>
        </p15:guide>
        <p15:guide id="33" orient="horz" pos="2142">
          <p15:clr>
            <a:srgbClr val="F26B43"/>
          </p15:clr>
        </p15:guide>
        <p15:guide id="34" orient="horz" pos="2505">
          <p15:clr>
            <a:srgbClr val="F26B43"/>
          </p15:clr>
        </p15:guide>
        <p15:guide id="35" orient="horz" pos="2618">
          <p15:clr>
            <a:srgbClr val="F26B43"/>
          </p15:clr>
        </p15:guide>
        <p15:guide id="36" orient="horz" pos="2958">
          <p15:clr>
            <a:srgbClr val="F26B43"/>
          </p15:clr>
        </p15:guide>
        <p15:guide id="37" orient="horz" pos="917">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Copyright"/>
          <p:cNvSpPr txBox="1"/>
          <p:nvPr userDrawn="1"/>
        </p:nvSpPr>
        <p:spPr>
          <a:xfrm>
            <a:off x="657733" y="4905629"/>
            <a:ext cx="2411875" cy="184666"/>
          </a:xfrm>
          <a:prstGeom prst="rect">
            <a:avLst/>
          </a:prstGeom>
          <a:noFill/>
        </p:spPr>
        <p:txBody>
          <a:bodyPr wrap="square" lIns="0" rIns="0" rtlCol="0" anchor="ctr" anchorCtr="0">
            <a:noAutofit/>
          </a:bodyPr>
          <a:lstStyle/>
          <a:p>
            <a:pPr algn="l"/>
            <a:r>
              <a:rPr lang="en-US" sz="600">
                <a:solidFill>
                  <a:schemeClr val="tx1"/>
                </a:solidFill>
              </a:rPr>
              <a:t>©2021 Grant Thornton India LLP. All rights reserved.</a:t>
            </a:r>
            <a:endParaRPr lang="en-GB" sz="600" dirty="0">
              <a:solidFill>
                <a:schemeClr val="tx1"/>
              </a:solidFill>
            </a:endParaRPr>
          </a:p>
        </p:txBody>
      </p:sp>
      <p:cxnSp>
        <p:nvCxnSpPr>
          <p:cNvPr id="10" name="Straight Connector 9"/>
          <p:cNvCxnSpPr/>
          <p:nvPr userDrawn="1"/>
        </p:nvCxnSpPr>
        <p:spPr>
          <a:xfrm>
            <a:off x="469371" y="4887834"/>
            <a:ext cx="2626255" cy="0"/>
          </a:xfrm>
          <a:prstGeom prst="line">
            <a:avLst/>
          </a:prstGeom>
          <a:ln w="19050" cap="rnd">
            <a:solidFill>
              <a:srgbClr val="4F2D7F"/>
            </a:solidFill>
          </a:ln>
          <a:effectLst/>
        </p:spPr>
        <p:style>
          <a:lnRef idx="2">
            <a:schemeClr val="accent1"/>
          </a:lnRef>
          <a:fillRef idx="0">
            <a:schemeClr val="accent1"/>
          </a:fillRef>
          <a:effectRef idx="1">
            <a:schemeClr val="accent1"/>
          </a:effectRef>
          <a:fontRef idx="minor">
            <a:schemeClr val="tx1"/>
          </a:fontRef>
        </p:style>
      </p:cxnSp>
      <p:sp>
        <p:nvSpPr>
          <p:cNvPr id="5" name="Title Placeholder 4"/>
          <p:cNvSpPr>
            <a:spLocks noGrp="1"/>
          </p:cNvSpPr>
          <p:nvPr>
            <p:ph type="title"/>
          </p:nvPr>
        </p:nvSpPr>
        <p:spPr>
          <a:xfrm>
            <a:off x="471996" y="359571"/>
            <a:ext cx="8203692" cy="843754"/>
          </a:xfrm>
          <a:prstGeom prst="rect">
            <a:avLst/>
          </a:prstGeom>
        </p:spPr>
        <p:txBody>
          <a:bodyPr vert="horz" lIns="0" tIns="0" rIns="0" bIns="0" rtlCol="0" anchor="t" anchorCtr="0">
            <a:normAutofit/>
          </a:bodyPr>
          <a:lstStyle/>
          <a:p>
            <a:r>
              <a:rPr lang="en-US" dirty="0"/>
              <a:t>Click to edit Master title style</a:t>
            </a:r>
            <a:endParaRPr lang="en-GB" dirty="0"/>
          </a:p>
        </p:txBody>
      </p:sp>
      <p:sp>
        <p:nvSpPr>
          <p:cNvPr id="3" name="Text Placeholder 2"/>
          <p:cNvSpPr>
            <a:spLocks noGrp="1"/>
          </p:cNvSpPr>
          <p:nvPr>
            <p:ph type="body" idx="1"/>
          </p:nvPr>
        </p:nvSpPr>
        <p:spPr>
          <a:xfrm>
            <a:off x="469371" y="1466849"/>
            <a:ext cx="8206318" cy="3228975"/>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endParaRPr lang="en-US" dirty="0"/>
          </a:p>
        </p:txBody>
      </p:sp>
      <p:sp>
        <p:nvSpPr>
          <p:cNvPr id="2" name="Slide Number Placeholder 1"/>
          <p:cNvSpPr>
            <a:spLocks noGrp="1"/>
          </p:cNvSpPr>
          <p:nvPr>
            <p:ph type="sldNum" sz="quarter" idx="4"/>
          </p:nvPr>
        </p:nvSpPr>
        <p:spPr>
          <a:xfrm>
            <a:off x="469370" y="4906694"/>
            <a:ext cx="183600" cy="183600"/>
          </a:xfrm>
          <a:prstGeom prst="rect">
            <a:avLst/>
          </a:prstGeom>
        </p:spPr>
        <p:txBody>
          <a:bodyPr vert="horz" lIns="0" tIns="0" rIns="0" bIns="0" rtlCol="0" anchor="ctr"/>
          <a:lstStyle>
            <a:lvl1pPr algn="l">
              <a:defRPr lang="en-US" sz="600" b="1" kern="1200" smtClean="0">
                <a:solidFill>
                  <a:schemeClr val="tx1"/>
                </a:solidFill>
                <a:latin typeface="+mn-lt"/>
                <a:ea typeface="+mn-ea"/>
                <a:cs typeface="+mn-cs"/>
              </a:defRPr>
            </a:lvl1pPr>
          </a:lstStyle>
          <a:p>
            <a:fld id="{8917037F-13F4-43B6-99FF-D710FE0C4777}" type="slidenum">
              <a:rPr lang="en-GB" smtClean="0"/>
              <a:pPr/>
              <a:t>‹#›</a:t>
            </a:fld>
            <a:endParaRPr lang="en-GB" dirty="0"/>
          </a:p>
        </p:txBody>
      </p:sp>
      <p:pic>
        <p:nvPicPr>
          <p:cNvPr id="4" name="GTLogoNoTag" hidden="1"/>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a:off x="7455767" y="4803144"/>
            <a:ext cx="1249683" cy="259081"/>
          </a:xfrm>
          <a:prstGeom prst="rect">
            <a:avLst/>
          </a:prstGeom>
        </p:spPr>
      </p:pic>
      <p:pic>
        <p:nvPicPr>
          <p:cNvPr id="9" name="Picture 8"/>
          <p:cNvPicPr>
            <a:picLocks noChangeAspect="1"/>
          </p:cNvPicPr>
          <p:nvPr userDrawn="1"/>
        </p:nvPicPr>
        <p:blipFill>
          <a:blip r:embed="rId25">
            <a:extLst>
              <a:ext uri="{28A0092B-C50C-407E-A947-70E740481C1C}">
                <a14:useLocalDpi xmlns:a14="http://schemas.microsoft.com/office/drawing/2010/main" val="0"/>
              </a:ext>
            </a:extLst>
          </a:blip>
          <a:stretch>
            <a:fillRect/>
          </a:stretch>
        </p:blipFill>
        <p:spPr>
          <a:xfrm>
            <a:off x="7713981" y="4781550"/>
            <a:ext cx="974303" cy="181420"/>
          </a:xfrm>
          <a:prstGeom prst="rect">
            <a:avLst/>
          </a:prstGeom>
        </p:spPr>
      </p:pic>
    </p:spTree>
    <p:extLst>
      <p:ext uri="{BB962C8B-B14F-4D97-AF65-F5344CB8AC3E}">
        <p14:creationId xmlns:p14="http://schemas.microsoft.com/office/powerpoint/2010/main" val="46901413"/>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 id="2147483899" r:id="rId12"/>
    <p:sldLayoutId id="2147483900" r:id="rId13"/>
    <p:sldLayoutId id="2147483901" r:id="rId14"/>
    <p:sldLayoutId id="2147483902" r:id="rId15"/>
    <p:sldLayoutId id="2147483903" r:id="rId16"/>
    <p:sldLayoutId id="2147483904" r:id="rId17"/>
    <p:sldLayoutId id="2147483905" r:id="rId18"/>
    <p:sldLayoutId id="2147483906" r:id="rId19"/>
    <p:sldLayoutId id="2147483907" r:id="rId20"/>
    <p:sldLayoutId id="2147483908" r:id="rId21"/>
    <p:sldLayoutId id="2147483909" r:id="rId22"/>
  </p:sldLayoutIdLst>
  <p:hf hdr="0" ftr="0" dt="0"/>
  <p:txStyles>
    <p:titleStyle>
      <a:lvl1pPr algn="l" defTabSz="457189" rtl="0" eaLnBrk="1" latinLnBrk="0" hangingPunct="1">
        <a:spcBef>
          <a:spcPct val="0"/>
        </a:spcBef>
        <a:buNone/>
        <a:defRPr sz="3000" b="1" kern="1200">
          <a:solidFill>
            <a:schemeClr val="accent1"/>
          </a:solidFill>
          <a:latin typeface="+mj-lt"/>
          <a:ea typeface="+mj-ea"/>
          <a:cs typeface="+mj-cs"/>
        </a:defRPr>
      </a:lvl1pPr>
    </p:titleStyle>
    <p:bodyStyle>
      <a:lvl1pPr marL="359991" indent="-359991" algn="l" defTabSz="457189" rtl="0" eaLnBrk="1" latinLnBrk="0" hangingPunct="1">
        <a:spcBef>
          <a:spcPts val="0"/>
        </a:spcBef>
        <a:spcAft>
          <a:spcPts val="600"/>
        </a:spcAft>
        <a:buClr>
          <a:schemeClr val="accent1"/>
        </a:buClr>
        <a:buFont typeface="Arial"/>
        <a:buChar char="•"/>
        <a:defRPr sz="2400" kern="1200">
          <a:solidFill>
            <a:schemeClr val="tx1"/>
          </a:solidFill>
          <a:latin typeface="+mn-lt"/>
          <a:ea typeface="+mn-ea"/>
          <a:cs typeface="+mn-cs"/>
        </a:defRPr>
      </a:lvl1pPr>
      <a:lvl2pPr marL="719982" indent="-359991" algn="l" defTabSz="457189" rtl="0" eaLnBrk="1" latinLnBrk="0" hangingPunct="1">
        <a:spcBef>
          <a:spcPts val="0"/>
        </a:spcBef>
        <a:spcAft>
          <a:spcPts val="600"/>
        </a:spcAft>
        <a:buClr>
          <a:schemeClr val="accent1"/>
        </a:buClr>
        <a:buFont typeface="Arial"/>
        <a:buChar char="–"/>
        <a:defRPr sz="2200" kern="1200">
          <a:solidFill>
            <a:schemeClr val="tx1"/>
          </a:solidFill>
          <a:latin typeface="+mn-lt"/>
          <a:ea typeface="+mn-ea"/>
          <a:cs typeface="+mn-cs"/>
        </a:defRPr>
      </a:lvl2pPr>
      <a:lvl3pPr marL="1079973" indent="-359991" algn="l" defTabSz="457189" rtl="0" eaLnBrk="1" latinLnBrk="0" hangingPunct="1">
        <a:spcBef>
          <a:spcPts val="0"/>
        </a:spcBef>
        <a:spcAft>
          <a:spcPts val="600"/>
        </a:spcAft>
        <a:buFont typeface="Symbol" panose="05050102010706020507" pitchFamily="18" charset="2"/>
        <a:buChar char=""/>
        <a:defRPr sz="2000" kern="1200">
          <a:solidFill>
            <a:schemeClr val="tx1"/>
          </a:solidFill>
          <a:latin typeface="+mn-lt"/>
          <a:ea typeface="+mn-ea"/>
          <a:cs typeface="+mn-cs"/>
        </a:defRPr>
      </a:lvl3pPr>
      <a:lvl4pPr marL="1439964" indent="-359991" algn="l" defTabSz="457189" rtl="0" eaLnBrk="1" latinLnBrk="0" hangingPunct="1">
        <a:spcBef>
          <a:spcPts val="0"/>
        </a:spcBef>
        <a:spcAft>
          <a:spcPts val="600"/>
        </a:spcAft>
        <a:buFont typeface="+mj-lt"/>
        <a:buAutoNum type="alphaLcPeriod"/>
        <a:defRPr sz="2000" kern="1200">
          <a:solidFill>
            <a:schemeClr val="tx1"/>
          </a:solidFill>
          <a:latin typeface="+mn-lt"/>
          <a:ea typeface="+mn-ea"/>
          <a:cs typeface="+mn-cs"/>
        </a:defRPr>
      </a:lvl4pPr>
      <a:lvl5pPr marL="0" indent="0" algn="l" defTabSz="457189" rtl="0" eaLnBrk="1" latinLnBrk="0" hangingPunct="1">
        <a:spcBef>
          <a:spcPts val="0"/>
        </a:spcBef>
        <a:spcAft>
          <a:spcPts val="600"/>
        </a:spcAft>
        <a:buFont typeface="Arial"/>
        <a:buNone/>
        <a:defRPr sz="2400" b="1" kern="1200">
          <a:solidFill>
            <a:schemeClr val="accent1"/>
          </a:solidFill>
          <a:latin typeface="+mn-lt"/>
          <a:ea typeface="+mn-ea"/>
          <a:cs typeface="+mn-cs"/>
        </a:defRPr>
      </a:lvl5pPr>
      <a:lvl6pPr marL="0" indent="0" algn="l" defTabSz="457189" rtl="0" eaLnBrk="1" latinLnBrk="0" hangingPunct="1">
        <a:spcBef>
          <a:spcPts val="0"/>
        </a:spcBef>
        <a:spcAft>
          <a:spcPts val="600"/>
        </a:spcAft>
        <a:buClr>
          <a:schemeClr val="accent1"/>
        </a:buClr>
        <a:buFont typeface="Arial" panose="020B0604020202020204" pitchFamily="34" charset="0"/>
        <a:buNone/>
        <a:defRPr sz="2400" kern="1200">
          <a:solidFill>
            <a:schemeClr val="tx1"/>
          </a:solidFill>
          <a:latin typeface="+mn-lt"/>
          <a:ea typeface="+mn-ea"/>
          <a:cs typeface="+mn-cs"/>
        </a:defRPr>
      </a:lvl6pPr>
      <a:lvl7pPr marL="359991" indent="-359991" algn="l" defTabSz="457189"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7pPr>
      <a:lvl8pPr marL="359991" indent="-359991" algn="l" defTabSz="457189"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8pPr>
      <a:lvl9pPr marL="359991" indent="-359991" algn="l" defTabSz="457189"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2">
          <p15:clr>
            <a:srgbClr val="F26B43"/>
          </p15:clr>
        </p15:guide>
        <p15:guide id="2" pos="295">
          <p15:clr>
            <a:srgbClr val="F26B43"/>
          </p15:clr>
        </p15:guide>
        <p15:guide id="3" orient="horz" pos="645">
          <p15:clr>
            <a:srgbClr val="F26B43"/>
          </p15:clr>
        </p15:guide>
        <p15:guide id="4" pos="593">
          <p15:clr>
            <a:srgbClr val="F26B43"/>
          </p15:clr>
        </p15:guide>
        <p15:guide id="5" pos="737">
          <p15:clr>
            <a:srgbClr val="F26B43"/>
          </p15:clr>
        </p15:guide>
        <p15:guide id="6" pos="1034">
          <p15:clr>
            <a:srgbClr val="F26B43"/>
          </p15:clr>
        </p15:guide>
        <p15:guide id="7" pos="1179">
          <p15:clr>
            <a:srgbClr val="F26B43"/>
          </p15:clr>
        </p15:guide>
        <p15:guide id="8" pos="1479">
          <p15:clr>
            <a:srgbClr val="F26B43"/>
          </p15:clr>
        </p15:guide>
        <p15:guide id="9" pos="1625">
          <p15:clr>
            <a:srgbClr val="F26B43"/>
          </p15:clr>
        </p15:guide>
        <p15:guide id="10" pos="1922">
          <p15:clr>
            <a:srgbClr val="F26B43"/>
          </p15:clr>
        </p15:guide>
        <p15:guide id="11" pos="2066">
          <p15:clr>
            <a:srgbClr val="F26B43"/>
          </p15:clr>
        </p15:guide>
        <p15:guide id="12" pos="2364">
          <p15:clr>
            <a:srgbClr val="F26B43"/>
          </p15:clr>
        </p15:guide>
        <p15:guide id="13" pos="2511">
          <p15:clr>
            <a:srgbClr val="F26B43"/>
          </p15:clr>
        </p15:guide>
        <p15:guide id="14" pos="2808">
          <p15:clr>
            <a:srgbClr val="F26B43"/>
          </p15:clr>
        </p15:guide>
        <p15:guide id="15" pos="2954">
          <p15:clr>
            <a:srgbClr val="F26B43"/>
          </p15:clr>
        </p15:guide>
        <p15:guide id="16" pos="3251">
          <p15:clr>
            <a:srgbClr val="F26B43"/>
          </p15:clr>
        </p15:guide>
        <p15:guide id="17" pos="3398">
          <p15:clr>
            <a:srgbClr val="F26B43"/>
          </p15:clr>
        </p15:guide>
        <p15:guide id="18" pos="3695">
          <p15:clr>
            <a:srgbClr val="F26B43"/>
          </p15:clr>
        </p15:guide>
        <p15:guide id="19" pos="3839">
          <p15:clr>
            <a:srgbClr val="F26B43"/>
          </p15:clr>
        </p15:guide>
        <p15:guide id="20" pos="4136">
          <p15:clr>
            <a:srgbClr val="F26B43"/>
          </p15:clr>
        </p15:guide>
        <p15:guide id="21" pos="4283">
          <p15:clr>
            <a:srgbClr val="F26B43"/>
          </p15:clr>
        </p15:guide>
        <p15:guide id="22" pos="4580">
          <p15:clr>
            <a:srgbClr val="F26B43"/>
          </p15:clr>
        </p15:guide>
        <p15:guide id="23" pos="4727">
          <p15:clr>
            <a:srgbClr val="F26B43"/>
          </p15:clr>
        </p15:guide>
        <p15:guide id="24" pos="5022">
          <p15:clr>
            <a:srgbClr val="F26B43"/>
          </p15:clr>
        </p15:guide>
        <p15:guide id="25" pos="5465">
          <p15:clr>
            <a:srgbClr val="F26B43"/>
          </p15:clr>
        </p15:guide>
        <p15:guide id="26" pos="5169">
          <p15:clr>
            <a:srgbClr val="F26B43"/>
          </p15:clr>
        </p15:guide>
        <p15:guide id="27" orient="horz" pos="758">
          <p15:clr>
            <a:srgbClr val="F26B43"/>
          </p15:clr>
        </p15:guide>
        <p15:guide id="28" orient="horz" pos="1098">
          <p15:clr>
            <a:srgbClr val="F26B43"/>
          </p15:clr>
        </p15:guide>
        <p15:guide id="29" orient="horz" pos="1212">
          <p15:clr>
            <a:srgbClr val="F26B43"/>
          </p15:clr>
        </p15:guide>
        <p15:guide id="30" orient="horz" pos="1575">
          <p15:clr>
            <a:srgbClr val="F26B43"/>
          </p15:clr>
        </p15:guide>
        <p15:guide id="31" orient="horz" pos="1688">
          <p15:clr>
            <a:srgbClr val="F26B43"/>
          </p15:clr>
        </p15:guide>
        <p15:guide id="32" orient="horz" pos="2028">
          <p15:clr>
            <a:srgbClr val="F26B43"/>
          </p15:clr>
        </p15:guide>
        <p15:guide id="33" orient="horz" pos="2142">
          <p15:clr>
            <a:srgbClr val="F26B43"/>
          </p15:clr>
        </p15:guide>
        <p15:guide id="34" orient="horz" pos="2505">
          <p15:clr>
            <a:srgbClr val="F26B43"/>
          </p15:clr>
        </p15:guide>
        <p15:guide id="35" orient="horz" pos="2618">
          <p15:clr>
            <a:srgbClr val="F26B43"/>
          </p15:clr>
        </p15:guide>
        <p15:guide id="36" orient="horz" pos="2958">
          <p15:clr>
            <a:srgbClr val="F26B43"/>
          </p15:clr>
        </p15:guide>
        <p15:guide id="37" orient="horz" pos="917">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Copyright"/>
          <p:cNvSpPr txBox="1"/>
          <p:nvPr userDrawn="1"/>
        </p:nvSpPr>
        <p:spPr>
          <a:xfrm>
            <a:off x="657733" y="4905629"/>
            <a:ext cx="2411875" cy="184666"/>
          </a:xfrm>
          <a:prstGeom prst="rect">
            <a:avLst/>
          </a:prstGeom>
          <a:noFill/>
        </p:spPr>
        <p:txBody>
          <a:bodyPr wrap="square" lIns="0" rIns="0" rtlCol="0" anchor="ctr" anchorCtr="0">
            <a:noAutofit/>
          </a:bodyPr>
          <a:lstStyle/>
          <a:p>
            <a:pPr algn="l"/>
            <a:r>
              <a:rPr lang="en-US" sz="600">
                <a:solidFill>
                  <a:schemeClr val="tx1"/>
                </a:solidFill>
              </a:rPr>
              <a:t>©2021 Grant Thornton India LLP. All rights reserved.</a:t>
            </a:r>
            <a:endParaRPr lang="en-GB" sz="600" dirty="0">
              <a:solidFill>
                <a:schemeClr val="tx1"/>
              </a:solidFill>
            </a:endParaRPr>
          </a:p>
        </p:txBody>
      </p:sp>
      <p:cxnSp>
        <p:nvCxnSpPr>
          <p:cNvPr id="10" name="Straight Connector 9"/>
          <p:cNvCxnSpPr/>
          <p:nvPr userDrawn="1"/>
        </p:nvCxnSpPr>
        <p:spPr>
          <a:xfrm>
            <a:off x="469371" y="4887834"/>
            <a:ext cx="2626255" cy="0"/>
          </a:xfrm>
          <a:prstGeom prst="line">
            <a:avLst/>
          </a:prstGeom>
          <a:ln w="19050" cap="rnd">
            <a:solidFill>
              <a:srgbClr val="4F2D7F"/>
            </a:solidFill>
          </a:ln>
          <a:effectLst/>
        </p:spPr>
        <p:style>
          <a:lnRef idx="2">
            <a:schemeClr val="accent1"/>
          </a:lnRef>
          <a:fillRef idx="0">
            <a:schemeClr val="accent1"/>
          </a:fillRef>
          <a:effectRef idx="1">
            <a:schemeClr val="accent1"/>
          </a:effectRef>
          <a:fontRef idx="minor">
            <a:schemeClr val="tx1"/>
          </a:fontRef>
        </p:style>
      </p:cxnSp>
      <p:sp>
        <p:nvSpPr>
          <p:cNvPr id="5" name="Title Placeholder 4"/>
          <p:cNvSpPr>
            <a:spLocks noGrp="1"/>
          </p:cNvSpPr>
          <p:nvPr>
            <p:ph type="title"/>
          </p:nvPr>
        </p:nvSpPr>
        <p:spPr>
          <a:xfrm>
            <a:off x="471996" y="359571"/>
            <a:ext cx="8203692" cy="843754"/>
          </a:xfrm>
          <a:prstGeom prst="rect">
            <a:avLst/>
          </a:prstGeom>
        </p:spPr>
        <p:txBody>
          <a:bodyPr vert="horz" lIns="0" tIns="0" rIns="0" bIns="0" rtlCol="0" anchor="t" anchorCtr="0">
            <a:normAutofit/>
          </a:bodyPr>
          <a:lstStyle/>
          <a:p>
            <a:r>
              <a:rPr lang="en-US" dirty="0"/>
              <a:t>Click to edit Master title style</a:t>
            </a:r>
            <a:endParaRPr lang="en-GB" dirty="0"/>
          </a:p>
        </p:txBody>
      </p:sp>
      <p:sp>
        <p:nvSpPr>
          <p:cNvPr id="3" name="Text Placeholder 2"/>
          <p:cNvSpPr>
            <a:spLocks noGrp="1"/>
          </p:cNvSpPr>
          <p:nvPr>
            <p:ph type="body" idx="1"/>
          </p:nvPr>
        </p:nvSpPr>
        <p:spPr>
          <a:xfrm>
            <a:off x="469371" y="1466849"/>
            <a:ext cx="8206318" cy="3228975"/>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endParaRPr lang="en-US" dirty="0"/>
          </a:p>
        </p:txBody>
      </p:sp>
      <p:sp>
        <p:nvSpPr>
          <p:cNvPr id="2" name="Slide Number Placeholder 1"/>
          <p:cNvSpPr>
            <a:spLocks noGrp="1"/>
          </p:cNvSpPr>
          <p:nvPr>
            <p:ph type="sldNum" sz="quarter" idx="4"/>
          </p:nvPr>
        </p:nvSpPr>
        <p:spPr>
          <a:xfrm>
            <a:off x="469370" y="4906694"/>
            <a:ext cx="183600" cy="183600"/>
          </a:xfrm>
          <a:prstGeom prst="rect">
            <a:avLst/>
          </a:prstGeom>
        </p:spPr>
        <p:txBody>
          <a:bodyPr vert="horz" lIns="0" tIns="0" rIns="0" bIns="0" rtlCol="0" anchor="ctr"/>
          <a:lstStyle>
            <a:lvl1pPr algn="l">
              <a:defRPr lang="en-US" sz="600" b="1" kern="1200" smtClean="0">
                <a:solidFill>
                  <a:schemeClr val="tx1"/>
                </a:solidFill>
                <a:latin typeface="+mn-lt"/>
                <a:ea typeface="+mn-ea"/>
                <a:cs typeface="+mn-cs"/>
              </a:defRPr>
            </a:lvl1pPr>
          </a:lstStyle>
          <a:p>
            <a:fld id="{8917037F-13F4-43B6-99FF-D710FE0C4777}" type="slidenum">
              <a:rPr lang="en-GB" smtClean="0"/>
              <a:pPr/>
              <a:t>‹#›</a:t>
            </a:fld>
            <a:endParaRPr lang="en-GB" dirty="0"/>
          </a:p>
        </p:txBody>
      </p:sp>
      <p:pic>
        <p:nvPicPr>
          <p:cNvPr id="4" name="GTLogoNoTag" hidden="1"/>
          <p:cNvPicPr>
            <a:picLocks noChangeAspect="1"/>
          </p:cNvPicPr>
          <p:nvPr userDrawn="1"/>
        </p:nvPicPr>
        <p:blipFill>
          <a:blip r:embed="rId26" cstate="print">
            <a:extLst>
              <a:ext uri="{28A0092B-C50C-407E-A947-70E740481C1C}">
                <a14:useLocalDpi xmlns:a14="http://schemas.microsoft.com/office/drawing/2010/main" val="0"/>
              </a:ext>
            </a:extLst>
          </a:blip>
          <a:stretch>
            <a:fillRect/>
          </a:stretch>
        </p:blipFill>
        <p:spPr>
          <a:xfrm>
            <a:off x="7455767" y="4803144"/>
            <a:ext cx="1249683" cy="259081"/>
          </a:xfrm>
          <a:prstGeom prst="rect">
            <a:avLst/>
          </a:prstGeom>
        </p:spPr>
      </p:pic>
      <p:pic>
        <p:nvPicPr>
          <p:cNvPr id="9" name="Picture 8"/>
          <p:cNvPicPr>
            <a:picLocks noChangeAspect="1"/>
          </p:cNvPicPr>
          <p:nvPr userDrawn="1"/>
        </p:nvPicPr>
        <p:blipFill>
          <a:blip r:embed="rId27" cstate="print">
            <a:extLst>
              <a:ext uri="{28A0092B-C50C-407E-A947-70E740481C1C}">
                <a14:useLocalDpi xmlns:a14="http://schemas.microsoft.com/office/drawing/2010/main" val="0"/>
              </a:ext>
            </a:extLst>
          </a:blip>
          <a:stretch>
            <a:fillRect/>
          </a:stretch>
        </p:blipFill>
        <p:spPr>
          <a:xfrm>
            <a:off x="7713981" y="4781550"/>
            <a:ext cx="974303" cy="181420"/>
          </a:xfrm>
          <a:prstGeom prst="rect">
            <a:avLst/>
          </a:prstGeom>
        </p:spPr>
      </p:pic>
    </p:spTree>
    <p:extLst>
      <p:ext uri="{BB962C8B-B14F-4D97-AF65-F5344CB8AC3E}">
        <p14:creationId xmlns:p14="http://schemas.microsoft.com/office/powerpoint/2010/main" val="2981028410"/>
      </p:ext>
    </p:extLst>
  </p:cSld>
  <p:clrMap bg1="lt1" tx1="dk1" bg2="lt2" tx2="dk2" accent1="accent1" accent2="accent2" accent3="accent3" accent4="accent4" accent5="accent5" accent6="accent6" hlink="hlink" folHlink="folHlink"/>
  <p:sldLayoutIdLst>
    <p:sldLayoutId id="2147483911" r:id="rId1"/>
    <p:sldLayoutId id="2147483912" r:id="rId2"/>
    <p:sldLayoutId id="2147483913" r:id="rId3"/>
    <p:sldLayoutId id="2147483914" r:id="rId4"/>
    <p:sldLayoutId id="2147483915" r:id="rId5"/>
    <p:sldLayoutId id="2147483916" r:id="rId6"/>
    <p:sldLayoutId id="2147483917" r:id="rId7"/>
    <p:sldLayoutId id="2147483918" r:id="rId8"/>
    <p:sldLayoutId id="2147483919" r:id="rId9"/>
    <p:sldLayoutId id="2147483920" r:id="rId10"/>
    <p:sldLayoutId id="2147483921" r:id="rId11"/>
    <p:sldLayoutId id="2147483922" r:id="rId12"/>
    <p:sldLayoutId id="2147483923" r:id="rId13"/>
    <p:sldLayoutId id="2147483924" r:id="rId14"/>
    <p:sldLayoutId id="2147483925" r:id="rId15"/>
    <p:sldLayoutId id="2147483926" r:id="rId16"/>
    <p:sldLayoutId id="2147483927" r:id="rId17"/>
    <p:sldLayoutId id="2147483928" r:id="rId18"/>
    <p:sldLayoutId id="2147483929" r:id="rId19"/>
    <p:sldLayoutId id="2147483930" r:id="rId20"/>
    <p:sldLayoutId id="2147483931" r:id="rId21"/>
    <p:sldLayoutId id="2147483932" r:id="rId22"/>
    <p:sldLayoutId id="2147483933" r:id="rId23"/>
    <p:sldLayoutId id="2147483934" r:id="rId24"/>
  </p:sldLayoutIdLst>
  <p:hf hdr="0" ftr="0" dt="0"/>
  <p:txStyles>
    <p:titleStyle>
      <a:lvl1pPr algn="l" defTabSz="457189" rtl="0" eaLnBrk="1" latinLnBrk="0" hangingPunct="1">
        <a:spcBef>
          <a:spcPct val="0"/>
        </a:spcBef>
        <a:buNone/>
        <a:defRPr sz="3000" b="1" kern="1200">
          <a:solidFill>
            <a:schemeClr val="accent1"/>
          </a:solidFill>
          <a:latin typeface="+mj-lt"/>
          <a:ea typeface="+mj-ea"/>
          <a:cs typeface="+mj-cs"/>
        </a:defRPr>
      </a:lvl1pPr>
    </p:titleStyle>
    <p:bodyStyle>
      <a:lvl1pPr marL="359991" indent="-359991" algn="l" defTabSz="457189" rtl="0" eaLnBrk="1" latinLnBrk="0" hangingPunct="1">
        <a:spcBef>
          <a:spcPts val="0"/>
        </a:spcBef>
        <a:spcAft>
          <a:spcPts val="600"/>
        </a:spcAft>
        <a:buClr>
          <a:schemeClr val="accent1"/>
        </a:buClr>
        <a:buFont typeface="Arial"/>
        <a:buChar char="•"/>
        <a:defRPr sz="2400" kern="1200">
          <a:solidFill>
            <a:schemeClr val="tx1"/>
          </a:solidFill>
          <a:latin typeface="+mn-lt"/>
          <a:ea typeface="+mn-ea"/>
          <a:cs typeface="+mn-cs"/>
        </a:defRPr>
      </a:lvl1pPr>
      <a:lvl2pPr marL="719982" indent="-359991" algn="l" defTabSz="457189" rtl="0" eaLnBrk="1" latinLnBrk="0" hangingPunct="1">
        <a:spcBef>
          <a:spcPts val="0"/>
        </a:spcBef>
        <a:spcAft>
          <a:spcPts val="600"/>
        </a:spcAft>
        <a:buClr>
          <a:schemeClr val="accent1"/>
        </a:buClr>
        <a:buFont typeface="Arial"/>
        <a:buChar char="–"/>
        <a:defRPr sz="2200" kern="1200">
          <a:solidFill>
            <a:schemeClr val="tx1"/>
          </a:solidFill>
          <a:latin typeface="+mn-lt"/>
          <a:ea typeface="+mn-ea"/>
          <a:cs typeface="+mn-cs"/>
        </a:defRPr>
      </a:lvl2pPr>
      <a:lvl3pPr marL="1079973" indent="-359991" algn="l" defTabSz="457189" rtl="0" eaLnBrk="1" latinLnBrk="0" hangingPunct="1">
        <a:spcBef>
          <a:spcPts val="0"/>
        </a:spcBef>
        <a:spcAft>
          <a:spcPts val="600"/>
        </a:spcAft>
        <a:buFont typeface="Symbol" panose="05050102010706020507" pitchFamily="18" charset="2"/>
        <a:buChar char=""/>
        <a:defRPr sz="2000" kern="1200">
          <a:solidFill>
            <a:schemeClr val="tx1"/>
          </a:solidFill>
          <a:latin typeface="+mn-lt"/>
          <a:ea typeface="+mn-ea"/>
          <a:cs typeface="+mn-cs"/>
        </a:defRPr>
      </a:lvl3pPr>
      <a:lvl4pPr marL="1439964" indent="-359991" algn="l" defTabSz="457189" rtl="0" eaLnBrk="1" latinLnBrk="0" hangingPunct="1">
        <a:spcBef>
          <a:spcPts val="0"/>
        </a:spcBef>
        <a:spcAft>
          <a:spcPts val="600"/>
        </a:spcAft>
        <a:buFont typeface="+mj-lt"/>
        <a:buAutoNum type="alphaLcPeriod"/>
        <a:defRPr sz="2000" kern="1200">
          <a:solidFill>
            <a:schemeClr val="tx1"/>
          </a:solidFill>
          <a:latin typeface="+mn-lt"/>
          <a:ea typeface="+mn-ea"/>
          <a:cs typeface="+mn-cs"/>
        </a:defRPr>
      </a:lvl4pPr>
      <a:lvl5pPr marL="0" indent="0" algn="l" defTabSz="457189" rtl="0" eaLnBrk="1" latinLnBrk="0" hangingPunct="1">
        <a:spcBef>
          <a:spcPts val="0"/>
        </a:spcBef>
        <a:spcAft>
          <a:spcPts val="600"/>
        </a:spcAft>
        <a:buFont typeface="Arial"/>
        <a:buNone/>
        <a:defRPr sz="2400" b="1" kern="1200">
          <a:solidFill>
            <a:schemeClr val="accent1"/>
          </a:solidFill>
          <a:latin typeface="+mn-lt"/>
          <a:ea typeface="+mn-ea"/>
          <a:cs typeface="+mn-cs"/>
        </a:defRPr>
      </a:lvl5pPr>
      <a:lvl6pPr marL="0" indent="0" algn="l" defTabSz="457189" rtl="0" eaLnBrk="1" latinLnBrk="0" hangingPunct="1">
        <a:spcBef>
          <a:spcPts val="0"/>
        </a:spcBef>
        <a:spcAft>
          <a:spcPts val="600"/>
        </a:spcAft>
        <a:buClr>
          <a:schemeClr val="accent1"/>
        </a:buClr>
        <a:buFont typeface="Arial" panose="020B0604020202020204" pitchFamily="34" charset="0"/>
        <a:buNone/>
        <a:defRPr sz="2400" kern="1200">
          <a:solidFill>
            <a:schemeClr val="tx1"/>
          </a:solidFill>
          <a:latin typeface="+mn-lt"/>
          <a:ea typeface="+mn-ea"/>
          <a:cs typeface="+mn-cs"/>
        </a:defRPr>
      </a:lvl6pPr>
      <a:lvl7pPr marL="359991" indent="-359991" algn="l" defTabSz="457189"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7pPr>
      <a:lvl8pPr marL="359991" indent="-359991" algn="l" defTabSz="457189"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8pPr>
      <a:lvl9pPr marL="359991" indent="-359991" algn="l" defTabSz="457189" rtl="0" eaLnBrk="1" latinLnBrk="0" hangingPunct="1">
        <a:spcBef>
          <a:spcPts val="0"/>
        </a:spcBef>
        <a:spcAft>
          <a:spcPts val="600"/>
        </a:spcAft>
        <a:buClr>
          <a:schemeClr val="accent1"/>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2">
          <p15:clr>
            <a:srgbClr val="F26B43"/>
          </p15:clr>
        </p15:guide>
        <p15:guide id="2" pos="295">
          <p15:clr>
            <a:srgbClr val="F26B43"/>
          </p15:clr>
        </p15:guide>
        <p15:guide id="3" orient="horz" pos="645">
          <p15:clr>
            <a:srgbClr val="F26B43"/>
          </p15:clr>
        </p15:guide>
        <p15:guide id="4" pos="593">
          <p15:clr>
            <a:srgbClr val="F26B43"/>
          </p15:clr>
        </p15:guide>
        <p15:guide id="5" pos="737">
          <p15:clr>
            <a:srgbClr val="F26B43"/>
          </p15:clr>
        </p15:guide>
        <p15:guide id="6" pos="1034">
          <p15:clr>
            <a:srgbClr val="F26B43"/>
          </p15:clr>
        </p15:guide>
        <p15:guide id="7" pos="1179">
          <p15:clr>
            <a:srgbClr val="F26B43"/>
          </p15:clr>
        </p15:guide>
        <p15:guide id="8" pos="1479">
          <p15:clr>
            <a:srgbClr val="F26B43"/>
          </p15:clr>
        </p15:guide>
        <p15:guide id="9" pos="1625">
          <p15:clr>
            <a:srgbClr val="F26B43"/>
          </p15:clr>
        </p15:guide>
        <p15:guide id="10" pos="1922">
          <p15:clr>
            <a:srgbClr val="F26B43"/>
          </p15:clr>
        </p15:guide>
        <p15:guide id="11" pos="2066">
          <p15:clr>
            <a:srgbClr val="F26B43"/>
          </p15:clr>
        </p15:guide>
        <p15:guide id="12" pos="2364">
          <p15:clr>
            <a:srgbClr val="F26B43"/>
          </p15:clr>
        </p15:guide>
        <p15:guide id="13" pos="2511">
          <p15:clr>
            <a:srgbClr val="F26B43"/>
          </p15:clr>
        </p15:guide>
        <p15:guide id="14" pos="2808">
          <p15:clr>
            <a:srgbClr val="F26B43"/>
          </p15:clr>
        </p15:guide>
        <p15:guide id="15" pos="2954">
          <p15:clr>
            <a:srgbClr val="F26B43"/>
          </p15:clr>
        </p15:guide>
        <p15:guide id="16" pos="3251">
          <p15:clr>
            <a:srgbClr val="F26B43"/>
          </p15:clr>
        </p15:guide>
        <p15:guide id="17" pos="3398">
          <p15:clr>
            <a:srgbClr val="F26B43"/>
          </p15:clr>
        </p15:guide>
        <p15:guide id="18" pos="3695">
          <p15:clr>
            <a:srgbClr val="F26B43"/>
          </p15:clr>
        </p15:guide>
        <p15:guide id="19" pos="3839">
          <p15:clr>
            <a:srgbClr val="F26B43"/>
          </p15:clr>
        </p15:guide>
        <p15:guide id="20" pos="4136">
          <p15:clr>
            <a:srgbClr val="F26B43"/>
          </p15:clr>
        </p15:guide>
        <p15:guide id="21" pos="4283">
          <p15:clr>
            <a:srgbClr val="F26B43"/>
          </p15:clr>
        </p15:guide>
        <p15:guide id="22" pos="4580">
          <p15:clr>
            <a:srgbClr val="F26B43"/>
          </p15:clr>
        </p15:guide>
        <p15:guide id="23" pos="4727">
          <p15:clr>
            <a:srgbClr val="F26B43"/>
          </p15:clr>
        </p15:guide>
        <p15:guide id="24" pos="5022">
          <p15:clr>
            <a:srgbClr val="F26B43"/>
          </p15:clr>
        </p15:guide>
        <p15:guide id="25" pos="5465">
          <p15:clr>
            <a:srgbClr val="F26B43"/>
          </p15:clr>
        </p15:guide>
        <p15:guide id="26" pos="5169">
          <p15:clr>
            <a:srgbClr val="F26B43"/>
          </p15:clr>
        </p15:guide>
        <p15:guide id="27" orient="horz" pos="758">
          <p15:clr>
            <a:srgbClr val="F26B43"/>
          </p15:clr>
        </p15:guide>
        <p15:guide id="28" orient="horz" pos="1098">
          <p15:clr>
            <a:srgbClr val="F26B43"/>
          </p15:clr>
        </p15:guide>
        <p15:guide id="29" orient="horz" pos="1212">
          <p15:clr>
            <a:srgbClr val="F26B43"/>
          </p15:clr>
        </p15:guide>
        <p15:guide id="30" orient="horz" pos="1575">
          <p15:clr>
            <a:srgbClr val="F26B43"/>
          </p15:clr>
        </p15:guide>
        <p15:guide id="31" orient="horz" pos="1688">
          <p15:clr>
            <a:srgbClr val="F26B43"/>
          </p15:clr>
        </p15:guide>
        <p15:guide id="32" orient="horz" pos="2028">
          <p15:clr>
            <a:srgbClr val="F26B43"/>
          </p15:clr>
        </p15:guide>
        <p15:guide id="33" orient="horz" pos="2142">
          <p15:clr>
            <a:srgbClr val="F26B43"/>
          </p15:clr>
        </p15:guide>
        <p15:guide id="34" orient="horz" pos="2505">
          <p15:clr>
            <a:srgbClr val="F26B43"/>
          </p15:clr>
        </p15:guide>
        <p15:guide id="35" orient="horz" pos="2618">
          <p15:clr>
            <a:srgbClr val="F26B43"/>
          </p15:clr>
        </p15:guide>
        <p15:guide id="36" orient="horz" pos="2958">
          <p15:clr>
            <a:srgbClr val="F26B43"/>
          </p15:clr>
        </p15:guide>
        <p15:guide id="37" orient="horz" pos="91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0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01.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6.xml"/></Relationships>
</file>

<file path=ppt/slides/_rels/slide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xml"/><Relationship Id="rId1" Type="http://schemas.openxmlformats.org/officeDocument/2006/relationships/slideLayout" Target="../slideLayouts/slideLayout79.xml"/><Relationship Id="rId6" Type="http://schemas.openxmlformats.org/officeDocument/2006/relationships/image" Target="../media/image23.jpg"/><Relationship Id="rId5" Type="http://schemas.openxmlformats.org/officeDocument/2006/relationships/image" Target="../media/image22.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0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1.PNG"/><Relationship Id="rId1" Type="http://schemas.openxmlformats.org/officeDocument/2006/relationships/slideLayout" Target="../slideLayouts/slideLayout10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19940D9-61CA-4217-855B-72B2B1E51818}"/>
              </a:ext>
            </a:extLst>
          </p:cNvPr>
          <p:cNvSpPr>
            <a:spLocks noGrp="1"/>
          </p:cNvSpPr>
          <p:nvPr>
            <p:ph type="body" sz="quarter" idx="13"/>
          </p:nvPr>
        </p:nvSpPr>
        <p:spPr>
          <a:xfrm>
            <a:off x="474618" y="1565606"/>
            <a:ext cx="5718364" cy="1140712"/>
          </a:xfrm>
        </p:spPr>
        <p:txBody>
          <a:bodyPr/>
          <a:lstStyle/>
          <a:p>
            <a:r>
              <a:rPr lang="en-US" sz="3600" dirty="0"/>
              <a:t>SIDBI PMU Haryana  </a:t>
            </a:r>
          </a:p>
          <a:p>
            <a:endParaRPr lang="en-US" sz="3600" dirty="0"/>
          </a:p>
          <a:p>
            <a:r>
              <a:rPr lang="en-US" dirty="0"/>
              <a:t>Progress Summary</a:t>
            </a:r>
          </a:p>
        </p:txBody>
      </p:sp>
      <p:pic>
        <p:nvPicPr>
          <p:cNvPr id="9" name="Picture Placeholder 8">
            <a:extLst>
              <a:ext uri="{FF2B5EF4-FFF2-40B4-BE49-F238E27FC236}">
                <a16:creationId xmlns:a16="http://schemas.microsoft.com/office/drawing/2014/main" id="{DC5403AC-28D9-450E-A51C-BE3E48262B26}"/>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a:xfrm>
            <a:off x="4858247" y="1203325"/>
            <a:ext cx="4285754" cy="3940175"/>
          </a:xfrm>
        </p:spPr>
      </p:pic>
      <p:sp>
        <p:nvSpPr>
          <p:cNvPr id="2" name="TextBox 1">
            <a:extLst>
              <a:ext uri="{FF2B5EF4-FFF2-40B4-BE49-F238E27FC236}">
                <a16:creationId xmlns:a16="http://schemas.microsoft.com/office/drawing/2014/main" id="{16D79F9E-2FF2-495F-B526-B41CDD2AC63D}"/>
              </a:ext>
            </a:extLst>
          </p:cNvPr>
          <p:cNvSpPr txBox="1"/>
          <p:nvPr/>
        </p:nvSpPr>
        <p:spPr>
          <a:xfrm>
            <a:off x="479317" y="3920236"/>
            <a:ext cx="4513018" cy="369332"/>
          </a:xfrm>
          <a:prstGeom prst="rect">
            <a:avLst/>
          </a:prstGeom>
          <a:noFill/>
        </p:spPr>
        <p:txBody>
          <a:bodyPr wrap="square" rtlCol="0">
            <a:spAutoFit/>
          </a:bodyPr>
          <a:lstStyle/>
          <a:p>
            <a:r>
              <a:rPr lang="en-US" b="1" dirty="0">
                <a:solidFill>
                  <a:srgbClr val="00A7B5"/>
                </a:solidFill>
              </a:rPr>
              <a:t>March 2023</a:t>
            </a:r>
            <a:endParaRPr lang="en-GB" b="1" dirty="0">
              <a:solidFill>
                <a:srgbClr val="00A7B5"/>
              </a:solidFill>
            </a:endParaRPr>
          </a:p>
        </p:txBody>
      </p:sp>
    </p:spTree>
    <p:extLst>
      <p:ext uri="{BB962C8B-B14F-4D97-AF65-F5344CB8AC3E}">
        <p14:creationId xmlns:p14="http://schemas.microsoft.com/office/powerpoint/2010/main" val="1033562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F0EFE8-A5D4-CC89-7FEC-74F08CE638AB}"/>
              </a:ext>
            </a:extLst>
          </p:cNvPr>
          <p:cNvSpPr>
            <a:spLocks noGrp="1"/>
          </p:cNvSpPr>
          <p:nvPr>
            <p:ph idx="1"/>
          </p:nvPr>
        </p:nvSpPr>
        <p:spPr>
          <a:xfrm>
            <a:off x="469369" y="944545"/>
            <a:ext cx="8292793" cy="3751280"/>
          </a:xfrm>
        </p:spPr>
        <p:txBody>
          <a:bodyPr numCol="2"/>
          <a:lstStyle/>
          <a:p>
            <a:pPr marL="0" indent="0">
              <a:buNone/>
            </a:pPr>
            <a:r>
              <a:rPr lang="en-US" sz="1200" b="1" dirty="0"/>
              <a:t>Background</a:t>
            </a:r>
          </a:p>
          <a:p>
            <a:pPr marL="0" indent="0">
              <a:buNone/>
            </a:pPr>
            <a:endParaRPr lang="en-US" sz="1200" b="1" dirty="0"/>
          </a:p>
          <a:p>
            <a:pPr algn="just"/>
            <a:r>
              <a:rPr lang="en-IN" sz="1000" spc="5" dirty="0">
                <a:solidFill>
                  <a:srgbClr val="000000"/>
                </a:solidFill>
                <a:effectLst/>
                <a:latin typeface="Verdana" panose="020B0604030504040204" pitchFamily="34" charset="0"/>
                <a:ea typeface="Calibri" panose="020F0502020204030204" pitchFamily="34" charset="0"/>
                <a:cs typeface="Arial" panose="020B0604020202020204" pitchFamily="34" charset="0"/>
              </a:rPr>
              <a:t>CGTMSE is jointly set up by Ministry of Micro and Small  Enterprises (MSEs), Government of India, SIDBI to catalyse flow of institutional credit to MSEs.</a:t>
            </a:r>
          </a:p>
          <a:p>
            <a:pPr algn="just"/>
            <a:r>
              <a:rPr lang="en-US" sz="1000" dirty="0">
                <a:solidFill>
                  <a:srgbClr val="000000"/>
                </a:solidFill>
                <a:effectLst/>
                <a:latin typeface="Verdana" panose="020B0604030504040204" pitchFamily="34" charset="0"/>
                <a:ea typeface="Calibri" panose="020F0502020204030204" pitchFamily="34" charset="0"/>
                <a:cs typeface="Arial" panose="020B0604020202020204" pitchFamily="34" charset="0"/>
              </a:rPr>
              <a:t>CGTMSE extends a guarantee coverage of 75% - 85% of the individual loans given by the lending institutions with higher coverage to marginalized </a:t>
            </a:r>
            <a:r>
              <a:rPr lang="en-US" sz="1000" dirty="0" err="1">
                <a:solidFill>
                  <a:srgbClr val="000000"/>
                </a:solidFill>
                <a:effectLst/>
                <a:latin typeface="Verdana" panose="020B0604030504040204" pitchFamily="34" charset="0"/>
                <a:ea typeface="Calibri" panose="020F0502020204030204" pitchFamily="34" charset="0"/>
                <a:cs typeface="Arial" panose="020B0604020202020204" pitchFamily="34" charset="0"/>
              </a:rPr>
              <a:t>MSEs.</a:t>
            </a:r>
            <a:endParaRPr lang="en-US" sz="1000" dirty="0">
              <a:solidFill>
                <a:srgbClr val="000000"/>
              </a:solidFill>
              <a:effectLst/>
              <a:latin typeface="Verdana" panose="020B0604030504040204" pitchFamily="34" charset="0"/>
              <a:ea typeface="Calibri" panose="020F0502020204030204" pitchFamily="34" charset="0"/>
              <a:cs typeface="Arial" panose="020B0604020202020204" pitchFamily="34" charset="0"/>
            </a:endParaRPr>
          </a:p>
          <a:p>
            <a:pPr algn="just"/>
            <a:r>
              <a:rPr lang="en-US" sz="1000" dirty="0">
                <a:solidFill>
                  <a:srgbClr val="000000"/>
                </a:solidFill>
                <a:effectLst/>
                <a:latin typeface="Verdana" panose="020B0604030504040204" pitchFamily="34" charset="0"/>
                <a:ea typeface="Calibri" panose="020F0502020204030204" pitchFamily="34" charset="0"/>
                <a:cs typeface="Arial" panose="020B0604020202020204" pitchFamily="34" charset="0"/>
              </a:rPr>
              <a:t>This acts as a deterrent for the lending institutions as the coverage is limited at max to 85% and still their 15% capital is at risk</a:t>
            </a:r>
            <a:r>
              <a:rPr lang="en-US" sz="1000" dirty="0">
                <a:solidFill>
                  <a:srgbClr val="000000"/>
                </a:solidFill>
                <a:latin typeface="Verdana" panose="020B0604030504040204" pitchFamily="34" charset="0"/>
                <a:ea typeface="Calibri" panose="020F0502020204030204" pitchFamily="34" charset="0"/>
                <a:cs typeface="Arial" panose="020B0604020202020204" pitchFamily="34" charset="0"/>
              </a:rPr>
              <a:t>.</a:t>
            </a:r>
            <a:endParaRPr lang="en-IN" sz="1200" b="1" dirty="0">
              <a:solidFill>
                <a:srgbClr val="000000"/>
              </a:solidFill>
              <a:latin typeface="Verdana" panose="020B0604030504040204" pitchFamily="34" charset="0"/>
              <a:ea typeface="Calibri" panose="020F0502020204030204" pitchFamily="34" charset="0"/>
              <a:cs typeface="Arial" panose="020B0604020202020204" pitchFamily="34" charset="0"/>
            </a:endParaRPr>
          </a:p>
          <a:p>
            <a:pPr marL="0" indent="0" algn="just">
              <a:buNone/>
            </a:pPr>
            <a:r>
              <a:rPr lang="en-IN" sz="1200" b="1" spc="5" dirty="0">
                <a:solidFill>
                  <a:srgbClr val="000000"/>
                </a:solidFill>
                <a:ea typeface="Calibri" panose="020F0502020204030204" pitchFamily="34" charset="0"/>
                <a:cs typeface="Arial" panose="020B0604020202020204" pitchFamily="34" charset="0"/>
              </a:rPr>
              <a:t>Proposal from CGTMSE</a:t>
            </a:r>
          </a:p>
          <a:p>
            <a:pPr marL="0" indent="0" algn="just">
              <a:buNone/>
            </a:pPr>
            <a:endParaRPr lang="en-IN" sz="1200" b="1" spc="5" dirty="0">
              <a:solidFill>
                <a:srgbClr val="000000"/>
              </a:solidFill>
              <a:effectLst/>
              <a:ea typeface="Calibri" panose="020F0502020204030204" pitchFamily="34" charset="0"/>
              <a:cs typeface="Arial" panose="020B0604020202020204" pitchFamily="34" charset="0"/>
            </a:endParaRPr>
          </a:p>
          <a:p>
            <a:pPr algn="just"/>
            <a:r>
              <a:rPr lang="en-US" sz="1000" spc="5" dirty="0">
                <a:solidFill>
                  <a:srgbClr val="000000"/>
                </a:solidFill>
                <a:effectLst/>
                <a:latin typeface="Verdana" panose="020B0604030504040204" pitchFamily="34" charset="0"/>
                <a:ea typeface="Calibri" panose="020F0502020204030204" pitchFamily="34" charset="0"/>
                <a:cs typeface="Arial" panose="020B0604020202020204" pitchFamily="34" charset="0"/>
              </a:rPr>
              <a:t>CGTMSE is willing to partner with state Govt. of Haryana to design a scheme where 75%-85% coverage will be provided by CGTMSE, and the balance coverage may come from the State Govt. to take the overall coverage to 90%-95% (less than 100%). </a:t>
            </a:r>
          </a:p>
          <a:p>
            <a:pPr algn="just"/>
            <a:r>
              <a:rPr lang="en-US" sz="1000" dirty="0">
                <a:solidFill>
                  <a:srgbClr val="000000"/>
                </a:solidFill>
                <a:effectLst/>
                <a:latin typeface="Verdana" panose="020B0604030504040204" pitchFamily="34" charset="0"/>
                <a:ea typeface="Calibri" panose="020F0502020204030204" pitchFamily="34" charset="0"/>
                <a:cs typeface="Arial" panose="020B0604020202020204" pitchFamily="34" charset="0"/>
              </a:rPr>
              <a:t>The State Government’s share will come out of a fund to </a:t>
            </a:r>
          </a:p>
          <a:p>
            <a:pPr algn="just"/>
            <a:endParaRPr lang="en-US" sz="1000" dirty="0">
              <a:solidFill>
                <a:srgbClr val="000000"/>
              </a:solidFill>
              <a:latin typeface="Verdana" panose="020B0604030504040204" pitchFamily="34" charset="0"/>
              <a:ea typeface="Calibri" panose="020F0502020204030204" pitchFamily="34" charset="0"/>
              <a:cs typeface="Arial" panose="020B0604020202020204" pitchFamily="34" charset="0"/>
            </a:endParaRPr>
          </a:p>
          <a:p>
            <a:pPr algn="just"/>
            <a:endParaRPr lang="en-US" sz="1000" dirty="0">
              <a:solidFill>
                <a:srgbClr val="000000"/>
              </a:solidFill>
              <a:effectLst/>
              <a:latin typeface="Verdana" panose="020B0604030504040204" pitchFamily="34" charset="0"/>
              <a:ea typeface="Calibri" panose="020F0502020204030204" pitchFamily="34" charset="0"/>
              <a:cs typeface="Arial" panose="020B0604020202020204" pitchFamily="34" charset="0"/>
            </a:endParaRPr>
          </a:p>
          <a:p>
            <a:pPr algn="just"/>
            <a:r>
              <a:rPr lang="en-US" sz="1000" dirty="0">
                <a:solidFill>
                  <a:srgbClr val="000000"/>
                </a:solidFill>
                <a:effectLst/>
                <a:latin typeface="Verdana" panose="020B0604030504040204" pitchFamily="34" charset="0"/>
                <a:ea typeface="Calibri" panose="020F0502020204030204" pitchFamily="34" charset="0"/>
                <a:cs typeface="Arial" panose="020B0604020202020204" pitchFamily="34" charset="0"/>
              </a:rPr>
              <a:t>be placed by it with CGTMSE which will run and manage the scheme. </a:t>
            </a:r>
            <a:endParaRPr lang="en-US" sz="1000" spc="5" dirty="0">
              <a:solidFill>
                <a:srgbClr val="000000"/>
              </a:solidFill>
              <a:latin typeface="Verdana" panose="020B0604030504040204" pitchFamily="34" charset="0"/>
              <a:ea typeface="Calibri" panose="020F0502020204030204" pitchFamily="34" charset="0"/>
              <a:cs typeface="Arial" panose="020B0604020202020204" pitchFamily="34" charset="0"/>
            </a:endParaRPr>
          </a:p>
          <a:p>
            <a:pPr marL="0" indent="0" algn="just">
              <a:buNone/>
            </a:pPr>
            <a:endParaRPr lang="en-IN" sz="1000" spc="5" dirty="0">
              <a:solidFill>
                <a:srgbClr val="111111"/>
              </a:solidFill>
              <a:effectLst/>
              <a:ea typeface="Calibri" panose="020F050202020403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9CFE926F-6268-15AE-FAD6-FCE718830B34}"/>
              </a:ext>
            </a:extLst>
          </p:cNvPr>
          <p:cNvSpPr>
            <a:spLocks noGrp="1"/>
          </p:cNvSpPr>
          <p:nvPr>
            <p:ph type="sldNum" sz="quarter" idx="12"/>
          </p:nvPr>
        </p:nvSpPr>
        <p:spPr/>
        <p:txBody>
          <a:bodyPr/>
          <a:lstStyle/>
          <a:p>
            <a:fld id="{1B6023FA-3646-4987-8706-764E0325BFFC}" type="slidenum">
              <a:rPr lang="en-IN" smtClean="0"/>
              <a:t>10</a:t>
            </a:fld>
            <a:endParaRPr lang="en-IN"/>
          </a:p>
        </p:txBody>
      </p:sp>
      <p:sp>
        <p:nvSpPr>
          <p:cNvPr id="5" name="Title 1">
            <a:extLst>
              <a:ext uri="{FF2B5EF4-FFF2-40B4-BE49-F238E27FC236}">
                <a16:creationId xmlns:a16="http://schemas.microsoft.com/office/drawing/2014/main" id="{DC432F1B-C943-E46C-5726-D2203F922A82}"/>
              </a:ext>
            </a:extLst>
          </p:cNvPr>
          <p:cNvSpPr>
            <a:spLocks noGrp="1"/>
          </p:cNvSpPr>
          <p:nvPr>
            <p:ph type="title"/>
          </p:nvPr>
        </p:nvSpPr>
        <p:spPr>
          <a:xfrm>
            <a:off x="471996" y="359571"/>
            <a:ext cx="8203692" cy="323717"/>
          </a:xfrm>
        </p:spPr>
        <p:txBody>
          <a:bodyPr>
            <a:normAutofit/>
          </a:bodyPr>
          <a:lstStyle/>
          <a:p>
            <a:r>
              <a:rPr lang="en-US" sz="2000" dirty="0"/>
              <a:t>CGT-MSE</a:t>
            </a:r>
            <a:endParaRPr lang="en-IN" sz="2000" dirty="0"/>
          </a:p>
        </p:txBody>
      </p:sp>
      <p:sp>
        <p:nvSpPr>
          <p:cNvPr id="7" name="TextBox 6">
            <a:extLst>
              <a:ext uri="{FF2B5EF4-FFF2-40B4-BE49-F238E27FC236}">
                <a16:creationId xmlns:a16="http://schemas.microsoft.com/office/drawing/2014/main" id="{87EFE27A-4333-990A-F1A2-360DA0341ABB}"/>
              </a:ext>
            </a:extLst>
          </p:cNvPr>
          <p:cNvSpPr txBox="1"/>
          <p:nvPr/>
        </p:nvSpPr>
        <p:spPr>
          <a:xfrm>
            <a:off x="4822150" y="1829075"/>
            <a:ext cx="3852480" cy="2677656"/>
          </a:xfrm>
          <a:prstGeom prst="rect">
            <a:avLst/>
          </a:prstGeom>
          <a:noFill/>
        </p:spPr>
        <p:txBody>
          <a:bodyPr wrap="square" rtlCol="0">
            <a:spAutoFit/>
          </a:bodyPr>
          <a:lstStyle/>
          <a:p>
            <a:pPr marL="171450" indent="-171450" algn="just">
              <a:buFont typeface="Arial" panose="020B0604020202020204" pitchFamily="34" charset="0"/>
              <a:buChar char="•"/>
            </a:pPr>
            <a:r>
              <a:rPr lang="en-US" sz="1000" dirty="0">
                <a:solidFill>
                  <a:srgbClr val="000000"/>
                </a:solidFill>
                <a:effectLst/>
                <a:latin typeface="Verdana" panose="020B0604030504040204" pitchFamily="34" charset="0"/>
                <a:ea typeface="Calibri" panose="020F0502020204030204" pitchFamily="34" charset="0"/>
                <a:cs typeface="Arial" panose="020B0604020202020204" pitchFamily="34" charset="0"/>
              </a:rPr>
              <a:t>CGTMSE has already entered into arrangement with few states and is keen to initiate discussion to launch a special scheme on these lines.</a:t>
            </a:r>
          </a:p>
          <a:p>
            <a:endParaRPr lang="en-US" sz="1000" dirty="0">
              <a:solidFill>
                <a:srgbClr val="000000"/>
              </a:solidFill>
              <a:effectLst/>
              <a:latin typeface="Verdana" panose="020B0604030504040204" pitchFamily="34" charset="0"/>
              <a:ea typeface="Calibri" panose="020F0502020204030204" pitchFamily="34" charset="0"/>
              <a:cs typeface="Arial" panose="020B0604020202020204" pitchFamily="34" charset="0"/>
            </a:endParaRPr>
          </a:p>
          <a:p>
            <a:r>
              <a:rPr lang="en-US" sz="1000" b="1" spc="5" dirty="0">
                <a:solidFill>
                  <a:srgbClr val="000000"/>
                </a:solidFill>
                <a:effectLst/>
                <a:latin typeface="Verdana" panose="020B0604030504040204" pitchFamily="34" charset="0"/>
                <a:ea typeface="Calibri" panose="020F0502020204030204" pitchFamily="34" charset="0"/>
                <a:cs typeface="Arial" panose="020B0604020202020204" pitchFamily="34" charset="0"/>
              </a:rPr>
              <a:t>Current Status</a:t>
            </a:r>
            <a:endParaRPr lang="en-IN" sz="1000" b="1" spc="5" dirty="0">
              <a:solidFill>
                <a:srgbClr val="111111"/>
              </a:solidFill>
              <a:latin typeface="Verdana" panose="020B0604030504040204" pitchFamily="34" charset="0"/>
              <a:ea typeface="Calibri" panose="020F0502020204030204" pitchFamily="34" charset="0"/>
              <a:cs typeface="Arial" panose="020B0604020202020204" pitchFamily="34" charset="0"/>
            </a:endParaRPr>
          </a:p>
          <a:p>
            <a:endParaRPr lang="en-IN" sz="1000" b="1" spc="5" dirty="0">
              <a:solidFill>
                <a:srgbClr val="111111"/>
              </a:solidFill>
              <a:effectLst/>
              <a:latin typeface="Verdana" panose="020B0604030504040204" pitchFamily="34" charset="0"/>
              <a:ea typeface="Calibri" panose="020F0502020204030204" pitchFamily="34" charset="0"/>
              <a:cs typeface="Arial" panose="020B0604020202020204" pitchFamily="34" charset="0"/>
            </a:endParaRPr>
          </a:p>
          <a:p>
            <a:pPr algn="just"/>
            <a:r>
              <a:rPr lang="en-US" sz="1000" spc="5" dirty="0">
                <a:solidFill>
                  <a:srgbClr val="000000"/>
                </a:solidFill>
                <a:effectLst/>
                <a:latin typeface="Verdana" panose="020B0604030504040204" pitchFamily="34" charset="0"/>
                <a:ea typeface="Calibri" panose="020F0502020204030204" pitchFamily="34" charset="0"/>
                <a:cs typeface="Arial" panose="020B0604020202020204" pitchFamily="34" charset="0"/>
              </a:rPr>
              <a:t>The meeting with W/ACS(I&amp;C), Haryana and CEO of CGTMSE is scheduled on 22.03.23 to discuss the possibilities of the creation of the corpus fund for CGTMSE in the State of Haryana.</a:t>
            </a:r>
          </a:p>
          <a:p>
            <a:pPr algn="just"/>
            <a:endParaRPr lang="en-US" sz="1000" spc="5" dirty="0">
              <a:solidFill>
                <a:srgbClr val="000000"/>
              </a:solidFill>
              <a:latin typeface="Verdana" panose="020B0604030504040204" pitchFamily="34" charset="0"/>
              <a:ea typeface="Calibri" panose="020F0502020204030204" pitchFamily="34" charset="0"/>
              <a:cs typeface="Arial" panose="020B0604020202020204" pitchFamily="34" charset="0"/>
            </a:endParaRPr>
          </a:p>
          <a:p>
            <a:pPr algn="just"/>
            <a:endParaRPr lang="en-US" sz="1000" spc="5" dirty="0">
              <a:solidFill>
                <a:srgbClr val="000000"/>
              </a:solidFill>
              <a:effectLst/>
              <a:latin typeface="Verdana" panose="020B0604030504040204" pitchFamily="34" charset="0"/>
              <a:ea typeface="Calibri" panose="020F0502020204030204" pitchFamily="34" charset="0"/>
              <a:cs typeface="Arial" panose="020B0604020202020204" pitchFamily="34" charset="0"/>
            </a:endParaRPr>
          </a:p>
          <a:p>
            <a:pPr algn="just"/>
            <a:endParaRPr lang="en-US" sz="1000" spc="5" dirty="0">
              <a:solidFill>
                <a:srgbClr val="000000"/>
              </a:solidFill>
              <a:latin typeface="Verdana" panose="020B0604030504040204" pitchFamily="34" charset="0"/>
              <a:ea typeface="Calibri" panose="020F0502020204030204" pitchFamily="34" charset="0"/>
              <a:cs typeface="Arial" panose="020B0604020202020204" pitchFamily="34" charset="0"/>
            </a:endParaRPr>
          </a:p>
          <a:p>
            <a:pPr algn="just"/>
            <a:endParaRPr lang="en-IN" sz="1000" spc="5" dirty="0">
              <a:solidFill>
                <a:srgbClr val="111111"/>
              </a:solidFill>
              <a:effectLst/>
              <a:latin typeface="Verdana" panose="020B0604030504040204" pitchFamily="34" charset="0"/>
              <a:ea typeface="Calibri" panose="020F0502020204030204" pitchFamily="34" charset="0"/>
              <a:cs typeface="Arial" panose="020B0604020202020204" pitchFamily="34" charset="0"/>
            </a:endParaRPr>
          </a:p>
          <a:p>
            <a:pPr marL="171450" indent="-171450">
              <a:buFont typeface="Arial" panose="020B0604020202020204" pitchFamily="34" charset="0"/>
              <a:buChar char="•"/>
            </a:pPr>
            <a:endParaRPr lang="en-IN" sz="1000" spc="5" dirty="0">
              <a:solidFill>
                <a:srgbClr val="111111"/>
              </a:solidFill>
              <a:effectLst/>
              <a:latin typeface="Verdana" panose="020B060403050404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763008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483391-637C-0316-55A8-E08F5E9F2494}"/>
              </a:ext>
            </a:extLst>
          </p:cNvPr>
          <p:cNvSpPr>
            <a:spLocks noGrp="1"/>
          </p:cNvSpPr>
          <p:nvPr>
            <p:ph idx="1"/>
          </p:nvPr>
        </p:nvSpPr>
        <p:spPr>
          <a:xfrm>
            <a:off x="489466" y="783772"/>
            <a:ext cx="8186222" cy="3771376"/>
          </a:xfrm>
        </p:spPr>
        <p:txBody>
          <a:bodyPr numCol="1"/>
          <a:lstStyle/>
          <a:p>
            <a:pPr marL="97200" indent="0" algn="just">
              <a:lnSpc>
                <a:spcPct val="150000"/>
              </a:lnSpc>
              <a:buNone/>
            </a:pPr>
            <a:r>
              <a:rPr lang="en-US" sz="1000" b="1" spc="5" dirty="0">
                <a:solidFill>
                  <a:srgbClr val="000000"/>
                </a:solidFill>
                <a:effectLst/>
                <a:latin typeface="Verdana" panose="020B0604030504040204" pitchFamily="34" charset="0"/>
                <a:ea typeface="Calibri" panose="020F0502020204030204" pitchFamily="34" charset="0"/>
                <a:cs typeface="Arial" panose="020B0604020202020204" pitchFamily="34" charset="0"/>
              </a:rPr>
              <a:t>Way forward</a:t>
            </a:r>
            <a:endParaRPr lang="en-IN" sz="1000" spc="5" dirty="0">
              <a:solidFill>
                <a:srgbClr val="111111"/>
              </a:solidFill>
              <a:effectLst/>
              <a:latin typeface="Verdana" panose="020B0604030504040204" pitchFamily="34" charset="0"/>
              <a:ea typeface="Calibri" panose="020F0502020204030204" pitchFamily="34" charset="0"/>
              <a:cs typeface="Arial" panose="020B0604020202020204" pitchFamily="34" charset="0"/>
            </a:endParaRPr>
          </a:p>
          <a:p>
            <a:pPr marL="457200" algn="just">
              <a:lnSpc>
                <a:spcPct val="150000"/>
              </a:lnSpc>
              <a:spcAft>
                <a:spcPts val="800"/>
              </a:spcAft>
            </a:pPr>
            <a:r>
              <a:rPr lang="en-US" sz="1000" spc="5" dirty="0">
                <a:solidFill>
                  <a:srgbClr val="000000"/>
                </a:solidFill>
                <a:effectLst/>
                <a:latin typeface="Verdana" panose="020B0604030504040204" pitchFamily="34" charset="0"/>
                <a:ea typeface="Calibri" panose="020F0502020204030204" pitchFamily="34" charset="0"/>
                <a:cs typeface="Arial" panose="020B0604020202020204" pitchFamily="34" charset="0"/>
              </a:rPr>
              <a:t>The formation of a small corpus fund of Rs.100 Cr. in association with CGTMSE would further lead to bolstering of the state MSE ecosystem as it would leverage the lending institutions, NBFCs etc. to lend the MSEs without hesitation (due to higher credit coverage) and at the same time MSEs can also take advantage of such an established arrangement, hence, inviting more investment and job creation in the state.</a:t>
            </a:r>
            <a:endParaRPr lang="en-IN" sz="1000" dirty="0"/>
          </a:p>
        </p:txBody>
      </p:sp>
      <p:sp>
        <p:nvSpPr>
          <p:cNvPr id="4" name="Slide Number Placeholder 3">
            <a:extLst>
              <a:ext uri="{FF2B5EF4-FFF2-40B4-BE49-F238E27FC236}">
                <a16:creationId xmlns:a16="http://schemas.microsoft.com/office/drawing/2014/main" id="{B26FF36A-7ACD-4ABB-B3CF-CAF33E47B9E3}"/>
              </a:ext>
            </a:extLst>
          </p:cNvPr>
          <p:cNvSpPr>
            <a:spLocks noGrp="1"/>
          </p:cNvSpPr>
          <p:nvPr>
            <p:ph type="sldNum" sz="quarter" idx="12"/>
          </p:nvPr>
        </p:nvSpPr>
        <p:spPr/>
        <p:txBody>
          <a:bodyPr/>
          <a:lstStyle/>
          <a:p>
            <a:fld id="{1B6023FA-3646-4987-8706-764E0325BFFC}" type="slidenum">
              <a:rPr lang="en-IN" smtClean="0"/>
              <a:t>11</a:t>
            </a:fld>
            <a:endParaRPr lang="en-IN"/>
          </a:p>
        </p:txBody>
      </p:sp>
      <p:sp>
        <p:nvSpPr>
          <p:cNvPr id="5" name="Title 1">
            <a:extLst>
              <a:ext uri="{FF2B5EF4-FFF2-40B4-BE49-F238E27FC236}">
                <a16:creationId xmlns:a16="http://schemas.microsoft.com/office/drawing/2014/main" id="{78D10EC9-3E56-D20C-768C-C2C067A61E45}"/>
              </a:ext>
            </a:extLst>
          </p:cNvPr>
          <p:cNvSpPr>
            <a:spLocks noGrp="1"/>
          </p:cNvSpPr>
          <p:nvPr>
            <p:ph type="title"/>
          </p:nvPr>
        </p:nvSpPr>
        <p:spPr>
          <a:xfrm>
            <a:off x="471996" y="359571"/>
            <a:ext cx="8203692" cy="323717"/>
          </a:xfrm>
        </p:spPr>
        <p:txBody>
          <a:bodyPr>
            <a:normAutofit/>
          </a:bodyPr>
          <a:lstStyle/>
          <a:p>
            <a:r>
              <a:rPr lang="en-US" sz="2000" dirty="0"/>
              <a:t>CGT-MSE</a:t>
            </a:r>
            <a:endParaRPr lang="en-IN" sz="2000" dirty="0"/>
          </a:p>
        </p:txBody>
      </p:sp>
      <p:graphicFrame>
        <p:nvGraphicFramePr>
          <p:cNvPr id="10" name="Table 9">
            <a:extLst>
              <a:ext uri="{FF2B5EF4-FFF2-40B4-BE49-F238E27FC236}">
                <a16:creationId xmlns:a16="http://schemas.microsoft.com/office/drawing/2014/main" id="{179FDED9-FC70-C4DA-FDAD-DF53882EC2EF}"/>
              </a:ext>
            </a:extLst>
          </p:cNvPr>
          <p:cNvGraphicFramePr>
            <a:graphicFrameLocks noGrp="1"/>
          </p:cNvGraphicFramePr>
          <p:nvPr>
            <p:extLst>
              <p:ext uri="{D42A27DB-BD31-4B8C-83A1-F6EECF244321}">
                <p14:modId xmlns:p14="http://schemas.microsoft.com/office/powerpoint/2010/main" val="2509247509"/>
              </p:ext>
            </p:extLst>
          </p:nvPr>
        </p:nvGraphicFramePr>
        <p:xfrm>
          <a:off x="896280" y="2058657"/>
          <a:ext cx="7779406" cy="2596975"/>
        </p:xfrm>
        <a:graphic>
          <a:graphicData uri="http://schemas.openxmlformats.org/drawingml/2006/table">
            <a:tbl>
              <a:tblPr firstRow="1" firstCol="1" bandRow="1">
                <a:tableStyleId>{5C22544A-7EE6-4342-B048-85BDC9FD1C3A}</a:tableStyleId>
              </a:tblPr>
              <a:tblGrid>
                <a:gridCol w="580828">
                  <a:extLst>
                    <a:ext uri="{9D8B030D-6E8A-4147-A177-3AD203B41FA5}">
                      <a16:colId xmlns:a16="http://schemas.microsoft.com/office/drawing/2014/main" val="2180878857"/>
                    </a:ext>
                  </a:extLst>
                </a:gridCol>
                <a:gridCol w="783416">
                  <a:extLst>
                    <a:ext uri="{9D8B030D-6E8A-4147-A177-3AD203B41FA5}">
                      <a16:colId xmlns:a16="http://schemas.microsoft.com/office/drawing/2014/main" val="1861520284"/>
                    </a:ext>
                  </a:extLst>
                </a:gridCol>
                <a:gridCol w="712476">
                  <a:extLst>
                    <a:ext uri="{9D8B030D-6E8A-4147-A177-3AD203B41FA5}">
                      <a16:colId xmlns:a16="http://schemas.microsoft.com/office/drawing/2014/main" val="977334306"/>
                    </a:ext>
                  </a:extLst>
                </a:gridCol>
                <a:gridCol w="867787">
                  <a:extLst>
                    <a:ext uri="{9D8B030D-6E8A-4147-A177-3AD203B41FA5}">
                      <a16:colId xmlns:a16="http://schemas.microsoft.com/office/drawing/2014/main" val="1697694915"/>
                    </a:ext>
                  </a:extLst>
                </a:gridCol>
                <a:gridCol w="851338">
                  <a:extLst>
                    <a:ext uri="{9D8B030D-6E8A-4147-A177-3AD203B41FA5}">
                      <a16:colId xmlns:a16="http://schemas.microsoft.com/office/drawing/2014/main" val="1397684565"/>
                    </a:ext>
                  </a:extLst>
                </a:gridCol>
                <a:gridCol w="1275696">
                  <a:extLst>
                    <a:ext uri="{9D8B030D-6E8A-4147-A177-3AD203B41FA5}">
                      <a16:colId xmlns:a16="http://schemas.microsoft.com/office/drawing/2014/main" val="3868117953"/>
                    </a:ext>
                  </a:extLst>
                </a:gridCol>
                <a:gridCol w="753826">
                  <a:extLst>
                    <a:ext uri="{9D8B030D-6E8A-4147-A177-3AD203B41FA5}">
                      <a16:colId xmlns:a16="http://schemas.microsoft.com/office/drawing/2014/main" val="3837502683"/>
                    </a:ext>
                  </a:extLst>
                </a:gridCol>
                <a:gridCol w="905311">
                  <a:extLst>
                    <a:ext uri="{9D8B030D-6E8A-4147-A177-3AD203B41FA5}">
                      <a16:colId xmlns:a16="http://schemas.microsoft.com/office/drawing/2014/main" val="2469715683"/>
                    </a:ext>
                  </a:extLst>
                </a:gridCol>
                <a:gridCol w="1048728">
                  <a:extLst>
                    <a:ext uri="{9D8B030D-6E8A-4147-A177-3AD203B41FA5}">
                      <a16:colId xmlns:a16="http://schemas.microsoft.com/office/drawing/2014/main" val="2118229523"/>
                    </a:ext>
                  </a:extLst>
                </a:gridCol>
              </a:tblGrid>
              <a:tr h="1071902">
                <a:tc>
                  <a:txBody>
                    <a:bodyPr/>
                    <a:lstStyle/>
                    <a:p>
                      <a:pPr algn="just">
                        <a:lnSpc>
                          <a:spcPct val="150000"/>
                        </a:lnSpc>
                        <a:spcAft>
                          <a:spcPts val="800"/>
                        </a:spcAft>
                      </a:pPr>
                      <a:r>
                        <a:rPr lang="en-IN" sz="1000" spc="0" dirty="0">
                          <a:effectLst/>
                        </a:rPr>
                        <a:t>Sr No</a:t>
                      </a:r>
                      <a:endParaRPr lang="en-IN" sz="1000" spc="5" dirty="0">
                        <a:solidFill>
                          <a:srgbClr val="111111"/>
                        </a:solidFill>
                        <a:effectLst/>
                        <a:latin typeface="Verdana" panose="020B0604030504040204" pitchFamily="34" charset="0"/>
                        <a:ea typeface="Calibri" panose="020F0502020204030204" pitchFamily="34" charset="0"/>
                        <a:cs typeface="Arial" panose="020B0604020202020204" pitchFamily="34" charset="0"/>
                      </a:endParaRPr>
                    </a:p>
                  </a:txBody>
                  <a:tcPr marL="59062" marR="59062" marT="0" marB="0"/>
                </a:tc>
                <a:tc>
                  <a:txBody>
                    <a:bodyPr/>
                    <a:lstStyle/>
                    <a:p>
                      <a:pPr algn="just">
                        <a:lnSpc>
                          <a:spcPct val="150000"/>
                        </a:lnSpc>
                        <a:spcAft>
                          <a:spcPts val="800"/>
                        </a:spcAft>
                      </a:pPr>
                      <a:r>
                        <a:rPr lang="en-IN" sz="1000" spc="0" dirty="0">
                          <a:effectLst/>
                        </a:rPr>
                        <a:t>CGTMSE Coverage in %</a:t>
                      </a:r>
                      <a:endParaRPr lang="en-IN" sz="1000" spc="5" dirty="0">
                        <a:solidFill>
                          <a:srgbClr val="111111"/>
                        </a:solidFill>
                        <a:effectLst/>
                        <a:latin typeface="Verdana" panose="020B0604030504040204" pitchFamily="34" charset="0"/>
                        <a:ea typeface="Calibri" panose="020F0502020204030204" pitchFamily="34" charset="0"/>
                        <a:cs typeface="Arial" panose="020B0604020202020204" pitchFamily="34" charset="0"/>
                      </a:endParaRPr>
                    </a:p>
                  </a:txBody>
                  <a:tcPr marL="59062" marR="59062" marT="0" marB="0"/>
                </a:tc>
                <a:tc>
                  <a:txBody>
                    <a:bodyPr/>
                    <a:lstStyle/>
                    <a:p>
                      <a:pPr algn="just">
                        <a:lnSpc>
                          <a:spcPct val="150000"/>
                        </a:lnSpc>
                        <a:spcAft>
                          <a:spcPts val="800"/>
                        </a:spcAft>
                      </a:pPr>
                      <a:r>
                        <a:rPr lang="en-IN" sz="1000" spc="0" dirty="0">
                          <a:effectLst/>
                        </a:rPr>
                        <a:t>State Govt. Share in %</a:t>
                      </a:r>
                      <a:endParaRPr lang="en-IN" sz="1000" spc="5" dirty="0">
                        <a:solidFill>
                          <a:srgbClr val="111111"/>
                        </a:solidFill>
                        <a:effectLst/>
                        <a:latin typeface="Verdana" panose="020B0604030504040204" pitchFamily="34" charset="0"/>
                        <a:ea typeface="Calibri" panose="020F0502020204030204" pitchFamily="34" charset="0"/>
                        <a:cs typeface="Arial" panose="020B0604020202020204" pitchFamily="34" charset="0"/>
                      </a:endParaRPr>
                    </a:p>
                  </a:txBody>
                  <a:tcPr marL="59062" marR="59062" marT="0" marB="0"/>
                </a:tc>
                <a:tc>
                  <a:txBody>
                    <a:bodyPr/>
                    <a:lstStyle/>
                    <a:p>
                      <a:pPr algn="just">
                        <a:lnSpc>
                          <a:spcPct val="150000"/>
                        </a:lnSpc>
                        <a:spcAft>
                          <a:spcPts val="800"/>
                        </a:spcAft>
                      </a:pPr>
                      <a:r>
                        <a:rPr lang="en-IN" sz="1000" spc="0" dirty="0" err="1">
                          <a:effectLst/>
                        </a:rPr>
                        <a:t>Avg</a:t>
                      </a:r>
                      <a:r>
                        <a:rPr lang="en-IN" sz="1000" spc="0" dirty="0">
                          <a:effectLst/>
                        </a:rPr>
                        <a:t> Turnover of MSEs</a:t>
                      </a:r>
                      <a:endParaRPr lang="en-IN" sz="1000" spc="5" dirty="0">
                        <a:solidFill>
                          <a:srgbClr val="111111"/>
                        </a:solidFill>
                        <a:effectLst/>
                        <a:latin typeface="Verdana" panose="020B0604030504040204" pitchFamily="34" charset="0"/>
                        <a:ea typeface="Calibri" panose="020F0502020204030204" pitchFamily="34" charset="0"/>
                        <a:cs typeface="Arial" panose="020B0604020202020204" pitchFamily="34" charset="0"/>
                      </a:endParaRPr>
                    </a:p>
                  </a:txBody>
                  <a:tcPr marL="59062" marR="59062" marT="0" marB="0"/>
                </a:tc>
                <a:tc>
                  <a:txBody>
                    <a:bodyPr/>
                    <a:lstStyle/>
                    <a:p>
                      <a:pPr algn="just">
                        <a:lnSpc>
                          <a:spcPct val="150000"/>
                        </a:lnSpc>
                        <a:spcAft>
                          <a:spcPts val="800"/>
                        </a:spcAft>
                      </a:pPr>
                      <a:r>
                        <a:rPr lang="en-IN" sz="1000" spc="0" dirty="0" err="1">
                          <a:effectLst/>
                        </a:rPr>
                        <a:t>Avg</a:t>
                      </a:r>
                      <a:r>
                        <a:rPr lang="en-IN" sz="1000" spc="0" dirty="0">
                          <a:effectLst/>
                        </a:rPr>
                        <a:t> Loan Ticket size</a:t>
                      </a:r>
                      <a:endParaRPr lang="en-IN" sz="1000" spc="5" dirty="0">
                        <a:solidFill>
                          <a:srgbClr val="111111"/>
                        </a:solidFill>
                        <a:effectLst/>
                        <a:latin typeface="Verdana" panose="020B0604030504040204" pitchFamily="34" charset="0"/>
                        <a:ea typeface="Calibri" panose="020F0502020204030204" pitchFamily="34" charset="0"/>
                        <a:cs typeface="Arial" panose="020B0604020202020204" pitchFamily="34" charset="0"/>
                      </a:endParaRPr>
                    </a:p>
                  </a:txBody>
                  <a:tcPr marL="59062" marR="59062" marT="0" marB="0"/>
                </a:tc>
                <a:tc>
                  <a:txBody>
                    <a:bodyPr/>
                    <a:lstStyle/>
                    <a:p>
                      <a:pPr algn="just">
                        <a:lnSpc>
                          <a:spcPct val="150000"/>
                        </a:lnSpc>
                        <a:spcAft>
                          <a:spcPts val="800"/>
                        </a:spcAft>
                      </a:pPr>
                      <a:r>
                        <a:rPr lang="en-IN" sz="1000" spc="0" dirty="0">
                          <a:effectLst/>
                        </a:rPr>
                        <a:t>Contribution by </a:t>
                      </a:r>
                      <a:r>
                        <a:rPr lang="en-IN" sz="1000" spc="0" dirty="0" err="1">
                          <a:effectLst/>
                        </a:rPr>
                        <a:t>GoH</a:t>
                      </a:r>
                      <a:r>
                        <a:rPr lang="en-IN" sz="1000" spc="0" dirty="0">
                          <a:effectLst/>
                        </a:rPr>
                        <a:t> in Lakhs</a:t>
                      </a:r>
                      <a:endParaRPr lang="en-IN" sz="1000" spc="5" dirty="0">
                        <a:solidFill>
                          <a:srgbClr val="111111"/>
                        </a:solidFill>
                        <a:effectLst/>
                        <a:latin typeface="Verdana" panose="020B0604030504040204" pitchFamily="34" charset="0"/>
                        <a:ea typeface="Calibri" panose="020F0502020204030204" pitchFamily="34" charset="0"/>
                        <a:cs typeface="Arial" panose="020B0604020202020204" pitchFamily="34" charset="0"/>
                      </a:endParaRPr>
                    </a:p>
                  </a:txBody>
                  <a:tcPr marL="59062" marR="59062" marT="0" marB="0"/>
                </a:tc>
                <a:tc>
                  <a:txBody>
                    <a:bodyPr/>
                    <a:lstStyle/>
                    <a:p>
                      <a:pPr algn="just">
                        <a:lnSpc>
                          <a:spcPct val="150000"/>
                        </a:lnSpc>
                        <a:spcAft>
                          <a:spcPts val="800"/>
                        </a:spcAft>
                      </a:pPr>
                      <a:r>
                        <a:rPr lang="en-IN" sz="1000" spc="0" dirty="0">
                          <a:effectLst/>
                        </a:rPr>
                        <a:t>Corpus by </a:t>
                      </a:r>
                      <a:r>
                        <a:rPr lang="en-IN" sz="1000" spc="0" dirty="0" err="1">
                          <a:effectLst/>
                        </a:rPr>
                        <a:t>GoH</a:t>
                      </a:r>
                      <a:r>
                        <a:rPr lang="en-IN" sz="1000" spc="0" dirty="0">
                          <a:effectLst/>
                        </a:rPr>
                        <a:t> in Cr.</a:t>
                      </a:r>
                      <a:endParaRPr lang="en-IN" sz="1000" spc="5" dirty="0">
                        <a:solidFill>
                          <a:srgbClr val="111111"/>
                        </a:solidFill>
                        <a:effectLst/>
                        <a:latin typeface="Verdana" panose="020B0604030504040204" pitchFamily="34" charset="0"/>
                        <a:ea typeface="Calibri" panose="020F0502020204030204" pitchFamily="34" charset="0"/>
                        <a:cs typeface="Arial" panose="020B0604020202020204" pitchFamily="34" charset="0"/>
                      </a:endParaRPr>
                    </a:p>
                  </a:txBody>
                  <a:tcPr marL="59062" marR="59062" marT="0" marB="0"/>
                </a:tc>
                <a:tc>
                  <a:txBody>
                    <a:bodyPr/>
                    <a:lstStyle/>
                    <a:p>
                      <a:pPr algn="just">
                        <a:lnSpc>
                          <a:spcPct val="150000"/>
                        </a:lnSpc>
                        <a:spcAft>
                          <a:spcPts val="800"/>
                        </a:spcAft>
                      </a:pPr>
                      <a:r>
                        <a:rPr lang="en-IN" sz="1000" spc="0" dirty="0">
                          <a:effectLst/>
                        </a:rPr>
                        <a:t>Portfolio Size in Cr.</a:t>
                      </a:r>
                      <a:endParaRPr lang="en-IN" sz="1000" spc="5" dirty="0">
                        <a:solidFill>
                          <a:srgbClr val="111111"/>
                        </a:solidFill>
                        <a:effectLst/>
                        <a:latin typeface="Verdana" panose="020B0604030504040204" pitchFamily="34" charset="0"/>
                        <a:ea typeface="Calibri" panose="020F0502020204030204" pitchFamily="34" charset="0"/>
                        <a:cs typeface="Arial" panose="020B0604020202020204" pitchFamily="34" charset="0"/>
                      </a:endParaRPr>
                    </a:p>
                  </a:txBody>
                  <a:tcPr marL="59062" marR="59062" marT="0" marB="0"/>
                </a:tc>
                <a:tc>
                  <a:txBody>
                    <a:bodyPr/>
                    <a:lstStyle/>
                    <a:p>
                      <a:pPr algn="just">
                        <a:lnSpc>
                          <a:spcPct val="150000"/>
                        </a:lnSpc>
                        <a:spcAft>
                          <a:spcPts val="800"/>
                        </a:spcAft>
                      </a:pPr>
                      <a:r>
                        <a:rPr lang="en-IN" sz="1000" spc="0" dirty="0">
                          <a:effectLst/>
                        </a:rPr>
                        <a:t>MSEs benefitted</a:t>
                      </a:r>
                      <a:endParaRPr lang="en-IN" sz="1000" spc="5" dirty="0">
                        <a:solidFill>
                          <a:srgbClr val="111111"/>
                        </a:solidFill>
                        <a:effectLst/>
                        <a:latin typeface="Verdana" panose="020B0604030504040204" pitchFamily="34" charset="0"/>
                        <a:ea typeface="Calibri" panose="020F0502020204030204" pitchFamily="34" charset="0"/>
                        <a:cs typeface="Arial" panose="020B0604020202020204" pitchFamily="34" charset="0"/>
                      </a:endParaRPr>
                    </a:p>
                  </a:txBody>
                  <a:tcPr marL="59062" marR="59062" marT="0" marB="0"/>
                </a:tc>
                <a:extLst>
                  <a:ext uri="{0D108BD9-81ED-4DB2-BD59-A6C34878D82A}">
                    <a16:rowId xmlns:a16="http://schemas.microsoft.com/office/drawing/2014/main" val="706625255"/>
                  </a:ext>
                </a:extLst>
              </a:tr>
              <a:tr h="636120">
                <a:tc>
                  <a:txBody>
                    <a:bodyPr/>
                    <a:lstStyle/>
                    <a:p>
                      <a:pPr algn="ctr">
                        <a:lnSpc>
                          <a:spcPct val="150000"/>
                        </a:lnSpc>
                        <a:spcAft>
                          <a:spcPts val="800"/>
                        </a:spcAft>
                      </a:pPr>
                      <a:r>
                        <a:rPr lang="en-IN" sz="1000" spc="0">
                          <a:effectLst/>
                        </a:rPr>
                        <a:t>1</a:t>
                      </a:r>
                      <a:endParaRPr lang="en-IN" sz="1000" spc="5">
                        <a:solidFill>
                          <a:srgbClr val="111111"/>
                        </a:solidFill>
                        <a:effectLst/>
                        <a:latin typeface="Verdana" panose="020B0604030504040204" pitchFamily="34" charset="0"/>
                        <a:ea typeface="Calibri" panose="020F0502020204030204" pitchFamily="34" charset="0"/>
                        <a:cs typeface="Arial" panose="020B0604020202020204" pitchFamily="34" charset="0"/>
                      </a:endParaRPr>
                    </a:p>
                  </a:txBody>
                  <a:tcPr marL="59062" marR="59062" marT="0" marB="0" anchor="ctr"/>
                </a:tc>
                <a:tc>
                  <a:txBody>
                    <a:bodyPr/>
                    <a:lstStyle/>
                    <a:p>
                      <a:pPr algn="ctr">
                        <a:lnSpc>
                          <a:spcPct val="150000"/>
                        </a:lnSpc>
                        <a:spcAft>
                          <a:spcPts val="800"/>
                        </a:spcAft>
                      </a:pPr>
                      <a:r>
                        <a:rPr lang="en-IN" sz="1000" spc="0">
                          <a:effectLst/>
                        </a:rPr>
                        <a:t>85</a:t>
                      </a:r>
                      <a:endParaRPr lang="en-IN" sz="1000" spc="5">
                        <a:solidFill>
                          <a:srgbClr val="111111"/>
                        </a:solidFill>
                        <a:effectLst/>
                        <a:latin typeface="Verdana" panose="020B0604030504040204" pitchFamily="34" charset="0"/>
                        <a:ea typeface="Calibri" panose="020F0502020204030204" pitchFamily="34" charset="0"/>
                        <a:cs typeface="Arial" panose="020B0604020202020204" pitchFamily="34" charset="0"/>
                      </a:endParaRPr>
                    </a:p>
                  </a:txBody>
                  <a:tcPr marL="59062" marR="59062" marT="0" marB="0" anchor="ctr"/>
                </a:tc>
                <a:tc>
                  <a:txBody>
                    <a:bodyPr/>
                    <a:lstStyle/>
                    <a:p>
                      <a:pPr algn="ctr">
                        <a:lnSpc>
                          <a:spcPct val="150000"/>
                        </a:lnSpc>
                        <a:spcAft>
                          <a:spcPts val="800"/>
                        </a:spcAft>
                      </a:pPr>
                      <a:r>
                        <a:rPr lang="en-IN" sz="1000" spc="0">
                          <a:effectLst/>
                        </a:rPr>
                        <a:t>10</a:t>
                      </a:r>
                      <a:endParaRPr lang="en-IN" sz="1000" spc="5">
                        <a:solidFill>
                          <a:srgbClr val="111111"/>
                        </a:solidFill>
                        <a:effectLst/>
                        <a:latin typeface="Verdana" panose="020B0604030504040204" pitchFamily="34" charset="0"/>
                        <a:ea typeface="Calibri" panose="020F0502020204030204" pitchFamily="34" charset="0"/>
                        <a:cs typeface="Arial" panose="020B0604020202020204" pitchFamily="34" charset="0"/>
                      </a:endParaRPr>
                    </a:p>
                  </a:txBody>
                  <a:tcPr marL="59062" marR="59062" marT="0" marB="0" anchor="ctr"/>
                </a:tc>
                <a:tc>
                  <a:txBody>
                    <a:bodyPr/>
                    <a:lstStyle/>
                    <a:p>
                      <a:pPr algn="ctr">
                        <a:lnSpc>
                          <a:spcPct val="150000"/>
                        </a:lnSpc>
                        <a:spcAft>
                          <a:spcPts val="800"/>
                        </a:spcAft>
                      </a:pPr>
                      <a:r>
                        <a:rPr lang="en-IN" sz="1000" spc="0" dirty="0">
                          <a:effectLst/>
                        </a:rPr>
                        <a:t>25,00,000</a:t>
                      </a:r>
                      <a:endParaRPr lang="en-IN" sz="1000" spc="5" dirty="0">
                        <a:solidFill>
                          <a:srgbClr val="111111"/>
                        </a:solidFill>
                        <a:effectLst/>
                        <a:latin typeface="Verdana" panose="020B0604030504040204" pitchFamily="34" charset="0"/>
                        <a:ea typeface="Calibri" panose="020F0502020204030204" pitchFamily="34" charset="0"/>
                        <a:cs typeface="Arial" panose="020B0604020202020204" pitchFamily="34" charset="0"/>
                      </a:endParaRPr>
                    </a:p>
                  </a:txBody>
                  <a:tcPr marL="59062" marR="59062" marT="0" marB="0" anchor="ctr"/>
                </a:tc>
                <a:tc>
                  <a:txBody>
                    <a:bodyPr/>
                    <a:lstStyle/>
                    <a:p>
                      <a:pPr algn="ctr">
                        <a:lnSpc>
                          <a:spcPct val="150000"/>
                        </a:lnSpc>
                        <a:spcAft>
                          <a:spcPts val="800"/>
                        </a:spcAft>
                      </a:pPr>
                      <a:r>
                        <a:rPr lang="en-IN" sz="1000" spc="0" dirty="0">
                          <a:effectLst/>
                        </a:rPr>
                        <a:t>5,00,000</a:t>
                      </a:r>
                      <a:endParaRPr lang="en-IN" sz="1000" spc="5" dirty="0">
                        <a:solidFill>
                          <a:srgbClr val="111111"/>
                        </a:solidFill>
                        <a:effectLst/>
                        <a:latin typeface="Verdana" panose="020B0604030504040204" pitchFamily="34" charset="0"/>
                        <a:ea typeface="Calibri" panose="020F0502020204030204" pitchFamily="34" charset="0"/>
                        <a:cs typeface="Arial" panose="020B0604020202020204" pitchFamily="34" charset="0"/>
                      </a:endParaRPr>
                    </a:p>
                  </a:txBody>
                  <a:tcPr marL="59062" marR="59062" marT="0" marB="0" anchor="ctr"/>
                </a:tc>
                <a:tc>
                  <a:txBody>
                    <a:bodyPr/>
                    <a:lstStyle/>
                    <a:p>
                      <a:pPr algn="ctr">
                        <a:lnSpc>
                          <a:spcPct val="150000"/>
                        </a:lnSpc>
                        <a:spcAft>
                          <a:spcPts val="800"/>
                        </a:spcAft>
                      </a:pPr>
                      <a:r>
                        <a:rPr lang="en-US" sz="1000" spc="5" dirty="0">
                          <a:solidFill>
                            <a:srgbClr val="111111"/>
                          </a:solidFill>
                          <a:effectLst/>
                          <a:latin typeface="Verdana" panose="020B0604030504040204" pitchFamily="34" charset="0"/>
                          <a:ea typeface="Calibri" panose="020F0502020204030204" pitchFamily="34" charset="0"/>
                          <a:cs typeface="Arial" panose="020B0604020202020204" pitchFamily="34" charset="0"/>
                        </a:rPr>
                        <a:t>0.50</a:t>
                      </a:r>
                      <a:endParaRPr lang="en-IN" sz="1000" spc="5" dirty="0">
                        <a:solidFill>
                          <a:srgbClr val="111111"/>
                        </a:solidFill>
                        <a:effectLst/>
                        <a:latin typeface="Verdana" panose="020B0604030504040204" pitchFamily="34" charset="0"/>
                        <a:ea typeface="Calibri" panose="020F0502020204030204" pitchFamily="34" charset="0"/>
                        <a:cs typeface="Arial" panose="020B0604020202020204" pitchFamily="34" charset="0"/>
                      </a:endParaRPr>
                    </a:p>
                  </a:txBody>
                  <a:tcPr marL="59062" marR="59062" marT="0" marB="0" anchor="ctr"/>
                </a:tc>
                <a:tc>
                  <a:txBody>
                    <a:bodyPr/>
                    <a:lstStyle/>
                    <a:p>
                      <a:pPr algn="ctr">
                        <a:lnSpc>
                          <a:spcPct val="150000"/>
                        </a:lnSpc>
                        <a:spcAft>
                          <a:spcPts val="800"/>
                        </a:spcAft>
                      </a:pPr>
                      <a:r>
                        <a:rPr lang="en-IN" sz="1000" spc="0">
                          <a:effectLst/>
                        </a:rPr>
                        <a:t>100</a:t>
                      </a:r>
                      <a:endParaRPr lang="en-IN" sz="1000" spc="5">
                        <a:solidFill>
                          <a:srgbClr val="111111"/>
                        </a:solidFill>
                        <a:effectLst/>
                        <a:latin typeface="Verdana" panose="020B0604030504040204" pitchFamily="34" charset="0"/>
                        <a:ea typeface="Calibri" panose="020F0502020204030204" pitchFamily="34" charset="0"/>
                        <a:cs typeface="Arial" panose="020B0604020202020204" pitchFamily="34" charset="0"/>
                      </a:endParaRPr>
                    </a:p>
                  </a:txBody>
                  <a:tcPr marL="59062" marR="59062" marT="0" marB="0" anchor="ctr"/>
                </a:tc>
                <a:tc>
                  <a:txBody>
                    <a:bodyPr/>
                    <a:lstStyle/>
                    <a:p>
                      <a:pPr algn="ctr">
                        <a:lnSpc>
                          <a:spcPct val="150000"/>
                        </a:lnSpc>
                        <a:spcAft>
                          <a:spcPts val="800"/>
                        </a:spcAft>
                      </a:pPr>
                      <a:r>
                        <a:rPr lang="en-IN" sz="1000" spc="0" dirty="0">
                          <a:effectLst/>
                        </a:rPr>
                        <a:t>5,000</a:t>
                      </a:r>
                      <a:endParaRPr lang="en-IN" sz="1000" spc="5" dirty="0">
                        <a:solidFill>
                          <a:srgbClr val="111111"/>
                        </a:solidFill>
                        <a:effectLst/>
                        <a:latin typeface="Verdana" panose="020B0604030504040204" pitchFamily="34" charset="0"/>
                        <a:ea typeface="Calibri" panose="020F0502020204030204" pitchFamily="34" charset="0"/>
                        <a:cs typeface="Arial" panose="020B0604020202020204" pitchFamily="34" charset="0"/>
                      </a:endParaRPr>
                    </a:p>
                  </a:txBody>
                  <a:tcPr marL="59062" marR="59062" marT="0" marB="0" anchor="ctr"/>
                </a:tc>
                <a:tc>
                  <a:txBody>
                    <a:bodyPr/>
                    <a:lstStyle/>
                    <a:p>
                      <a:pPr algn="ctr">
                        <a:lnSpc>
                          <a:spcPct val="150000"/>
                        </a:lnSpc>
                        <a:spcAft>
                          <a:spcPts val="800"/>
                        </a:spcAft>
                      </a:pPr>
                      <a:r>
                        <a:rPr lang="en-US" sz="1000" spc="0" dirty="0">
                          <a:solidFill>
                            <a:srgbClr val="111111"/>
                          </a:solidFill>
                          <a:effectLst/>
                          <a:latin typeface="Verdana" panose="020B0604030504040204" pitchFamily="34" charset="0"/>
                          <a:ea typeface="Calibri" panose="020F0502020204030204" pitchFamily="34" charset="0"/>
                          <a:cs typeface="Arial" panose="020B0604020202020204" pitchFamily="34" charset="0"/>
                        </a:rPr>
                        <a:t>1,</a:t>
                      </a:r>
                      <a:r>
                        <a:rPr lang="en-IN" sz="1000" spc="0" dirty="0">
                          <a:solidFill>
                            <a:srgbClr val="111111"/>
                          </a:solidFill>
                          <a:effectLst/>
                          <a:latin typeface="Verdana" panose="020B0604030504040204" pitchFamily="34" charset="0"/>
                          <a:ea typeface="Calibri" panose="020F0502020204030204" pitchFamily="34" charset="0"/>
                          <a:cs typeface="Arial" panose="020B0604020202020204" pitchFamily="34" charset="0"/>
                        </a:rPr>
                        <a:t>00,000</a:t>
                      </a:r>
                      <a:endParaRPr lang="en-IN" sz="1000" spc="5" dirty="0">
                        <a:solidFill>
                          <a:srgbClr val="111111"/>
                        </a:solidFill>
                        <a:effectLst/>
                        <a:latin typeface="Verdana" panose="020B0604030504040204" pitchFamily="34" charset="0"/>
                        <a:ea typeface="Calibri" panose="020F0502020204030204" pitchFamily="34" charset="0"/>
                        <a:cs typeface="Arial" panose="020B0604020202020204" pitchFamily="34" charset="0"/>
                      </a:endParaRPr>
                    </a:p>
                  </a:txBody>
                  <a:tcPr marL="59062" marR="59062" marT="0" marB="0" anchor="ctr"/>
                </a:tc>
                <a:extLst>
                  <a:ext uri="{0D108BD9-81ED-4DB2-BD59-A6C34878D82A}">
                    <a16:rowId xmlns:a16="http://schemas.microsoft.com/office/drawing/2014/main" val="239499740"/>
                  </a:ext>
                </a:extLst>
              </a:tr>
              <a:tr h="888953">
                <a:tc>
                  <a:txBody>
                    <a:bodyPr/>
                    <a:lstStyle/>
                    <a:p>
                      <a:pPr algn="ctr">
                        <a:lnSpc>
                          <a:spcPct val="150000"/>
                        </a:lnSpc>
                        <a:spcAft>
                          <a:spcPts val="800"/>
                        </a:spcAft>
                      </a:pPr>
                      <a:r>
                        <a:rPr lang="en-IN" sz="1000" spc="0">
                          <a:effectLst/>
                        </a:rPr>
                        <a:t>2</a:t>
                      </a:r>
                      <a:endParaRPr lang="en-IN" sz="1000" spc="5">
                        <a:solidFill>
                          <a:srgbClr val="111111"/>
                        </a:solidFill>
                        <a:effectLst/>
                        <a:latin typeface="Verdana" panose="020B0604030504040204" pitchFamily="34" charset="0"/>
                        <a:ea typeface="Calibri" panose="020F0502020204030204" pitchFamily="34" charset="0"/>
                        <a:cs typeface="Arial" panose="020B0604020202020204" pitchFamily="34" charset="0"/>
                      </a:endParaRPr>
                    </a:p>
                  </a:txBody>
                  <a:tcPr marL="59062" marR="59062" marT="0" marB="0" anchor="ctr"/>
                </a:tc>
                <a:tc>
                  <a:txBody>
                    <a:bodyPr/>
                    <a:lstStyle/>
                    <a:p>
                      <a:pPr algn="ctr">
                        <a:lnSpc>
                          <a:spcPct val="150000"/>
                        </a:lnSpc>
                        <a:spcAft>
                          <a:spcPts val="800"/>
                        </a:spcAft>
                      </a:pPr>
                      <a:r>
                        <a:rPr lang="en-IN" sz="1000" spc="0">
                          <a:effectLst/>
                        </a:rPr>
                        <a:t>75</a:t>
                      </a:r>
                      <a:endParaRPr lang="en-IN" sz="1000" spc="5">
                        <a:solidFill>
                          <a:srgbClr val="111111"/>
                        </a:solidFill>
                        <a:effectLst/>
                        <a:latin typeface="Verdana" panose="020B0604030504040204" pitchFamily="34" charset="0"/>
                        <a:ea typeface="Calibri" panose="020F0502020204030204" pitchFamily="34" charset="0"/>
                        <a:cs typeface="Arial" panose="020B0604020202020204" pitchFamily="34" charset="0"/>
                      </a:endParaRPr>
                    </a:p>
                  </a:txBody>
                  <a:tcPr marL="59062" marR="59062" marT="0" marB="0" anchor="ctr"/>
                </a:tc>
                <a:tc>
                  <a:txBody>
                    <a:bodyPr/>
                    <a:lstStyle/>
                    <a:p>
                      <a:pPr algn="ctr">
                        <a:lnSpc>
                          <a:spcPct val="150000"/>
                        </a:lnSpc>
                        <a:spcAft>
                          <a:spcPts val="800"/>
                        </a:spcAft>
                      </a:pPr>
                      <a:r>
                        <a:rPr lang="en-IN" sz="1000" spc="0">
                          <a:effectLst/>
                        </a:rPr>
                        <a:t>15</a:t>
                      </a:r>
                      <a:endParaRPr lang="en-IN" sz="1000" spc="5">
                        <a:solidFill>
                          <a:srgbClr val="111111"/>
                        </a:solidFill>
                        <a:effectLst/>
                        <a:latin typeface="Verdana" panose="020B0604030504040204" pitchFamily="34" charset="0"/>
                        <a:ea typeface="Calibri" panose="020F0502020204030204" pitchFamily="34" charset="0"/>
                        <a:cs typeface="Arial" panose="020B0604020202020204" pitchFamily="34" charset="0"/>
                      </a:endParaRPr>
                    </a:p>
                  </a:txBody>
                  <a:tcPr marL="59062" marR="59062" marT="0" marB="0" anchor="ctr"/>
                </a:tc>
                <a:tc>
                  <a:txBody>
                    <a:bodyPr/>
                    <a:lstStyle/>
                    <a:p>
                      <a:pPr algn="ctr">
                        <a:lnSpc>
                          <a:spcPct val="150000"/>
                        </a:lnSpc>
                        <a:spcAft>
                          <a:spcPts val="800"/>
                        </a:spcAft>
                      </a:pPr>
                      <a:r>
                        <a:rPr lang="en-IN" sz="1000" spc="0" dirty="0">
                          <a:effectLst/>
                        </a:rPr>
                        <a:t>50,00,000</a:t>
                      </a:r>
                      <a:endParaRPr lang="en-IN" sz="1000" spc="5" dirty="0">
                        <a:solidFill>
                          <a:srgbClr val="111111"/>
                        </a:solidFill>
                        <a:effectLst/>
                        <a:latin typeface="Verdana" panose="020B0604030504040204" pitchFamily="34" charset="0"/>
                        <a:ea typeface="Calibri" panose="020F0502020204030204" pitchFamily="34" charset="0"/>
                        <a:cs typeface="Arial" panose="020B0604020202020204" pitchFamily="34" charset="0"/>
                      </a:endParaRPr>
                    </a:p>
                  </a:txBody>
                  <a:tcPr marL="59062" marR="59062" marT="0" marB="0" anchor="ctr"/>
                </a:tc>
                <a:tc>
                  <a:txBody>
                    <a:bodyPr/>
                    <a:lstStyle/>
                    <a:p>
                      <a:pPr algn="ctr">
                        <a:lnSpc>
                          <a:spcPct val="150000"/>
                        </a:lnSpc>
                        <a:spcAft>
                          <a:spcPts val="800"/>
                        </a:spcAft>
                      </a:pPr>
                      <a:r>
                        <a:rPr lang="en-IN" sz="1000" spc="0" dirty="0">
                          <a:effectLst/>
                        </a:rPr>
                        <a:t>10,00,000</a:t>
                      </a:r>
                      <a:endParaRPr lang="en-IN" sz="1000" spc="5" dirty="0">
                        <a:solidFill>
                          <a:srgbClr val="111111"/>
                        </a:solidFill>
                        <a:effectLst/>
                        <a:latin typeface="Verdana" panose="020B0604030504040204" pitchFamily="34" charset="0"/>
                        <a:ea typeface="Calibri" panose="020F0502020204030204" pitchFamily="34" charset="0"/>
                        <a:cs typeface="Arial" panose="020B0604020202020204" pitchFamily="34" charset="0"/>
                      </a:endParaRPr>
                    </a:p>
                  </a:txBody>
                  <a:tcPr marL="59062" marR="59062" marT="0" marB="0" anchor="ctr"/>
                </a:tc>
                <a:tc>
                  <a:txBody>
                    <a:bodyPr/>
                    <a:lstStyle/>
                    <a:p>
                      <a:pPr algn="ctr">
                        <a:lnSpc>
                          <a:spcPct val="150000"/>
                        </a:lnSpc>
                        <a:spcAft>
                          <a:spcPts val="800"/>
                        </a:spcAft>
                      </a:pPr>
                      <a:r>
                        <a:rPr lang="en-US" sz="1000" spc="5" dirty="0">
                          <a:solidFill>
                            <a:srgbClr val="111111"/>
                          </a:solidFill>
                          <a:effectLst/>
                          <a:latin typeface="Verdana" panose="020B0604030504040204" pitchFamily="34" charset="0"/>
                          <a:ea typeface="Calibri" panose="020F0502020204030204" pitchFamily="34" charset="0"/>
                          <a:cs typeface="Arial" panose="020B0604020202020204" pitchFamily="34" charset="0"/>
                        </a:rPr>
                        <a:t>1.50</a:t>
                      </a:r>
                      <a:endParaRPr lang="en-IN" sz="1000" spc="5" dirty="0">
                        <a:solidFill>
                          <a:srgbClr val="111111"/>
                        </a:solidFill>
                        <a:effectLst/>
                        <a:latin typeface="Verdana" panose="020B0604030504040204" pitchFamily="34" charset="0"/>
                        <a:ea typeface="Calibri" panose="020F0502020204030204" pitchFamily="34" charset="0"/>
                        <a:cs typeface="Arial" panose="020B0604020202020204" pitchFamily="34" charset="0"/>
                      </a:endParaRPr>
                    </a:p>
                  </a:txBody>
                  <a:tcPr marL="59062" marR="59062" marT="0" marB="0" anchor="ctr"/>
                </a:tc>
                <a:tc>
                  <a:txBody>
                    <a:bodyPr/>
                    <a:lstStyle/>
                    <a:p>
                      <a:pPr algn="ctr">
                        <a:lnSpc>
                          <a:spcPct val="150000"/>
                        </a:lnSpc>
                        <a:spcAft>
                          <a:spcPts val="800"/>
                        </a:spcAft>
                      </a:pPr>
                      <a:r>
                        <a:rPr lang="en-IN" sz="1000" spc="0" dirty="0">
                          <a:effectLst/>
                        </a:rPr>
                        <a:t>100</a:t>
                      </a:r>
                      <a:endParaRPr lang="en-IN" sz="1000" spc="5" dirty="0">
                        <a:solidFill>
                          <a:srgbClr val="111111"/>
                        </a:solidFill>
                        <a:effectLst/>
                        <a:latin typeface="Verdana" panose="020B0604030504040204" pitchFamily="34" charset="0"/>
                        <a:ea typeface="Calibri" panose="020F0502020204030204" pitchFamily="34" charset="0"/>
                        <a:cs typeface="Arial" panose="020B0604020202020204" pitchFamily="34" charset="0"/>
                      </a:endParaRPr>
                    </a:p>
                  </a:txBody>
                  <a:tcPr marL="59062" marR="59062" marT="0" marB="0" anchor="ctr"/>
                </a:tc>
                <a:tc>
                  <a:txBody>
                    <a:bodyPr/>
                    <a:lstStyle/>
                    <a:p>
                      <a:pPr algn="ctr">
                        <a:lnSpc>
                          <a:spcPct val="150000"/>
                        </a:lnSpc>
                        <a:spcAft>
                          <a:spcPts val="800"/>
                        </a:spcAft>
                      </a:pPr>
                      <a:r>
                        <a:rPr lang="en-US" sz="1000" spc="0" dirty="0">
                          <a:solidFill>
                            <a:srgbClr val="111111"/>
                          </a:solidFill>
                          <a:effectLst/>
                          <a:latin typeface="Verdana" panose="020B0604030504040204" pitchFamily="34" charset="0"/>
                          <a:ea typeface="Calibri" panose="020F0502020204030204" pitchFamily="34" charset="0"/>
                          <a:cs typeface="Arial" panose="020B0604020202020204" pitchFamily="34" charset="0"/>
                        </a:rPr>
                        <a:t>5,</a:t>
                      </a:r>
                      <a:r>
                        <a:rPr lang="en-IN" sz="1000" spc="0" dirty="0">
                          <a:solidFill>
                            <a:srgbClr val="111111"/>
                          </a:solidFill>
                          <a:effectLst/>
                          <a:latin typeface="Verdana" panose="020B0604030504040204" pitchFamily="34" charset="0"/>
                          <a:ea typeface="Calibri" panose="020F0502020204030204" pitchFamily="34" charset="0"/>
                          <a:cs typeface="Arial" panose="020B0604020202020204" pitchFamily="34" charset="0"/>
                        </a:rPr>
                        <a:t>000</a:t>
                      </a:r>
                      <a:endParaRPr lang="en-IN" sz="1000" spc="5" dirty="0">
                        <a:solidFill>
                          <a:srgbClr val="111111"/>
                        </a:solidFill>
                        <a:effectLst/>
                        <a:latin typeface="Verdana" panose="020B0604030504040204" pitchFamily="34" charset="0"/>
                        <a:ea typeface="Calibri" panose="020F0502020204030204" pitchFamily="34" charset="0"/>
                        <a:cs typeface="Arial" panose="020B0604020202020204" pitchFamily="34" charset="0"/>
                      </a:endParaRPr>
                    </a:p>
                  </a:txBody>
                  <a:tcPr marL="59062" marR="59062" marT="0" marB="0" anchor="ctr"/>
                </a:tc>
                <a:tc>
                  <a:txBody>
                    <a:bodyPr/>
                    <a:lstStyle/>
                    <a:p>
                      <a:pPr algn="ctr">
                        <a:lnSpc>
                          <a:spcPct val="150000"/>
                        </a:lnSpc>
                        <a:spcAft>
                          <a:spcPts val="800"/>
                        </a:spcAft>
                      </a:pPr>
                      <a:r>
                        <a:rPr lang="en-US" sz="1000" spc="0" dirty="0">
                          <a:solidFill>
                            <a:srgbClr val="111111"/>
                          </a:solidFill>
                          <a:effectLst/>
                          <a:latin typeface="Verdana" panose="020B0604030504040204" pitchFamily="34" charset="0"/>
                          <a:ea typeface="Calibri" panose="020F0502020204030204" pitchFamily="34" charset="0"/>
                          <a:cs typeface="Arial" panose="020B0604020202020204" pitchFamily="34" charset="0"/>
                        </a:rPr>
                        <a:t>5</a:t>
                      </a:r>
                      <a:r>
                        <a:rPr lang="en-IN" sz="1000" spc="0" dirty="0">
                          <a:solidFill>
                            <a:srgbClr val="111111"/>
                          </a:solidFill>
                          <a:effectLst/>
                          <a:latin typeface="Verdana" panose="020B0604030504040204" pitchFamily="34" charset="0"/>
                          <a:ea typeface="Calibri" panose="020F0502020204030204" pitchFamily="34" charset="0"/>
                          <a:cs typeface="Arial" panose="020B0604020202020204" pitchFamily="34" charset="0"/>
                        </a:rPr>
                        <a:t>0,000</a:t>
                      </a:r>
                      <a:endParaRPr lang="en-IN" sz="1000" spc="5" dirty="0">
                        <a:solidFill>
                          <a:srgbClr val="111111"/>
                        </a:solidFill>
                        <a:effectLst/>
                        <a:latin typeface="Verdana" panose="020B0604030504040204" pitchFamily="34" charset="0"/>
                        <a:ea typeface="Calibri" panose="020F0502020204030204" pitchFamily="34" charset="0"/>
                        <a:cs typeface="Arial" panose="020B0604020202020204" pitchFamily="34" charset="0"/>
                      </a:endParaRPr>
                    </a:p>
                  </a:txBody>
                  <a:tcPr marL="59062" marR="59062" marT="0" marB="0" anchor="ctr"/>
                </a:tc>
                <a:extLst>
                  <a:ext uri="{0D108BD9-81ED-4DB2-BD59-A6C34878D82A}">
                    <a16:rowId xmlns:a16="http://schemas.microsoft.com/office/drawing/2014/main" val="605773978"/>
                  </a:ext>
                </a:extLst>
              </a:tr>
            </a:tbl>
          </a:graphicData>
        </a:graphic>
      </p:graphicFrame>
    </p:spTree>
    <p:extLst>
      <p:ext uri="{BB962C8B-B14F-4D97-AF65-F5344CB8AC3E}">
        <p14:creationId xmlns:p14="http://schemas.microsoft.com/office/powerpoint/2010/main" val="1589304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9561B87-8683-47A4-78B4-B984DFAAFAFB}"/>
              </a:ext>
            </a:extLst>
          </p:cNvPr>
          <p:cNvSpPr>
            <a:spLocks noGrp="1"/>
          </p:cNvSpPr>
          <p:nvPr>
            <p:ph type="sldNum" sz="quarter" idx="12"/>
          </p:nvPr>
        </p:nvSpPr>
        <p:spPr/>
        <p:txBody>
          <a:bodyPr/>
          <a:lstStyle/>
          <a:p>
            <a:fld id="{1B6023FA-3646-4987-8706-764E0325BFFC}" type="slidenum">
              <a:rPr lang="en-IN" smtClean="0"/>
              <a:t>12</a:t>
            </a:fld>
            <a:endParaRPr lang="en-IN"/>
          </a:p>
        </p:txBody>
      </p:sp>
      <p:sp>
        <p:nvSpPr>
          <p:cNvPr id="5" name="Title 1">
            <a:extLst>
              <a:ext uri="{FF2B5EF4-FFF2-40B4-BE49-F238E27FC236}">
                <a16:creationId xmlns:a16="http://schemas.microsoft.com/office/drawing/2014/main" id="{34DE115A-F66C-80C9-7776-EF16C0D06805}"/>
              </a:ext>
            </a:extLst>
          </p:cNvPr>
          <p:cNvSpPr>
            <a:spLocks noGrp="1"/>
          </p:cNvSpPr>
          <p:nvPr>
            <p:ph type="title"/>
          </p:nvPr>
        </p:nvSpPr>
        <p:spPr>
          <a:xfrm>
            <a:off x="471996" y="359571"/>
            <a:ext cx="8203692" cy="323717"/>
          </a:xfrm>
        </p:spPr>
        <p:txBody>
          <a:bodyPr>
            <a:normAutofit/>
          </a:bodyPr>
          <a:lstStyle/>
          <a:p>
            <a:r>
              <a:rPr lang="en-US" sz="2000" dirty="0"/>
              <a:t>CGT-MSE</a:t>
            </a:r>
            <a:endParaRPr lang="en-IN" sz="2000" dirty="0"/>
          </a:p>
        </p:txBody>
      </p:sp>
      <p:pic>
        <p:nvPicPr>
          <p:cNvPr id="6" name="Content Placeholder 5" descr="Text, letter&#10;&#10;Description automatically generated">
            <a:extLst>
              <a:ext uri="{FF2B5EF4-FFF2-40B4-BE49-F238E27FC236}">
                <a16:creationId xmlns:a16="http://schemas.microsoft.com/office/drawing/2014/main" id="{F91975D1-8E40-B2BD-164E-F71D90285805}"/>
              </a:ext>
            </a:extLst>
          </p:cNvPr>
          <p:cNvPicPr>
            <a:picLocks noGrp="1" noChangeAspect="1"/>
          </p:cNvPicPr>
          <p:nvPr>
            <p:ph idx="1"/>
          </p:nvPr>
        </p:nvPicPr>
        <p:blipFill>
          <a:blip r:embed="rId2"/>
          <a:stretch>
            <a:fillRect/>
          </a:stretch>
        </p:blipFill>
        <p:spPr>
          <a:xfrm>
            <a:off x="812630" y="869362"/>
            <a:ext cx="3473620" cy="3760787"/>
          </a:xfrm>
          <a:prstGeom prst="rect">
            <a:avLst/>
          </a:prstGeom>
        </p:spPr>
      </p:pic>
      <p:pic>
        <p:nvPicPr>
          <p:cNvPr id="7" name="Picture 6" descr="Text, letter&#10;&#10;Description automatically generated">
            <a:extLst>
              <a:ext uri="{FF2B5EF4-FFF2-40B4-BE49-F238E27FC236}">
                <a16:creationId xmlns:a16="http://schemas.microsoft.com/office/drawing/2014/main" id="{3D1FFA77-142F-ED6A-005B-46E1BE390E2C}"/>
              </a:ext>
            </a:extLst>
          </p:cNvPr>
          <p:cNvPicPr>
            <a:picLocks noChangeAspect="1"/>
          </p:cNvPicPr>
          <p:nvPr/>
        </p:nvPicPr>
        <p:blipFill>
          <a:blip r:embed="rId3"/>
          <a:stretch>
            <a:fillRect/>
          </a:stretch>
        </p:blipFill>
        <p:spPr>
          <a:xfrm>
            <a:off x="4572000" y="869362"/>
            <a:ext cx="3215080" cy="3914567"/>
          </a:xfrm>
          <a:prstGeom prst="rect">
            <a:avLst/>
          </a:prstGeom>
        </p:spPr>
      </p:pic>
    </p:spTree>
    <p:extLst>
      <p:ext uri="{BB962C8B-B14F-4D97-AF65-F5344CB8AC3E}">
        <p14:creationId xmlns:p14="http://schemas.microsoft.com/office/powerpoint/2010/main" val="2688848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p:txBody>
          <a:bodyPr/>
          <a:lstStyle/>
          <a:p>
            <a:fld id="{2FF48407-9AE9-463E-9826-84A5E1C60740}" type="slidenum">
              <a:rPr lang="en-GB" smtClean="0"/>
              <a:pPr/>
              <a:t>13</a:t>
            </a:fld>
            <a:endParaRPr lang="en-GB" dirty="0"/>
          </a:p>
        </p:txBody>
      </p:sp>
      <p:sp>
        <p:nvSpPr>
          <p:cNvPr id="5" name="Rectangle 7"/>
          <p:cNvSpPr txBox="1">
            <a:spLocks noChangeArrowheads="1"/>
          </p:cNvSpPr>
          <p:nvPr/>
        </p:nvSpPr>
        <p:spPr bwMode="auto">
          <a:xfrm>
            <a:off x="471996" y="288594"/>
            <a:ext cx="5775325"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900">
                <a:solidFill>
                  <a:schemeClr val="tx1"/>
                </a:solidFill>
                <a:latin typeface="Arial" panose="020B0604020202020204" pitchFamily="34" charset="0"/>
                <a:cs typeface="Arial" panose="020B0604020202020204" pitchFamily="34" charset="0"/>
              </a:defRPr>
            </a:lvl1pPr>
            <a:lvl2pPr marL="742950" indent="-285750">
              <a:defRPr sz="2900">
                <a:solidFill>
                  <a:schemeClr val="tx1"/>
                </a:solidFill>
                <a:latin typeface="Arial" panose="020B0604020202020204" pitchFamily="34" charset="0"/>
                <a:cs typeface="Arial" panose="020B0604020202020204" pitchFamily="34" charset="0"/>
              </a:defRPr>
            </a:lvl2pPr>
            <a:lvl3pPr marL="1143000" indent="-228600">
              <a:defRPr sz="2900">
                <a:solidFill>
                  <a:schemeClr val="tx1"/>
                </a:solidFill>
                <a:latin typeface="Arial" panose="020B0604020202020204" pitchFamily="34" charset="0"/>
                <a:cs typeface="Arial" panose="020B0604020202020204" pitchFamily="34" charset="0"/>
              </a:defRPr>
            </a:lvl3pPr>
            <a:lvl4pPr marL="1600200" indent="-228600">
              <a:defRPr sz="2900">
                <a:solidFill>
                  <a:schemeClr val="tx1"/>
                </a:solidFill>
                <a:latin typeface="Arial" panose="020B0604020202020204" pitchFamily="34" charset="0"/>
                <a:cs typeface="Arial" panose="020B0604020202020204" pitchFamily="34" charset="0"/>
              </a:defRPr>
            </a:lvl4pPr>
            <a:lvl5pPr marL="2057400" indent="-228600">
              <a:defRPr sz="29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9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9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9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900">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2800" dirty="0">
                <a:solidFill>
                  <a:srgbClr val="FFFFFF"/>
                </a:solidFill>
                <a:latin typeface="+mj-lt"/>
              </a:rPr>
              <a:t>Contact us</a:t>
            </a:r>
            <a:endParaRPr lang="en-GB" altLang="en-US" sz="2800" dirty="0">
              <a:solidFill>
                <a:srgbClr val="FFFFFF"/>
              </a:solidFill>
              <a:latin typeface="+mj-lt"/>
            </a:endParaRPr>
          </a:p>
        </p:txBody>
      </p:sp>
      <p:sp>
        <p:nvSpPr>
          <p:cNvPr id="6" name="Rectangle 19"/>
          <p:cNvSpPr>
            <a:spLocks noChangeArrowheads="1"/>
          </p:cNvSpPr>
          <p:nvPr/>
        </p:nvSpPr>
        <p:spPr bwMode="auto">
          <a:xfrm>
            <a:off x="478123" y="4049523"/>
            <a:ext cx="8197566" cy="64630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spcAft>
                <a:spcPts val="300"/>
              </a:spcAft>
              <a:defRPr/>
            </a:pPr>
            <a:r>
              <a:rPr lang="en-US" sz="600" dirty="0">
                <a:solidFill>
                  <a:prstClr val="white"/>
                </a:solidFill>
              </a:rPr>
              <a:t>© 2021 Grant Thornton Bharat LLP. All rights reserved.</a:t>
            </a:r>
          </a:p>
          <a:p>
            <a:pPr>
              <a:spcAft>
                <a:spcPts val="300"/>
              </a:spcAft>
              <a:defRPr/>
            </a:pPr>
            <a:r>
              <a:rPr lang="en-US" sz="600" dirty="0">
                <a:solidFill>
                  <a:prstClr val="white"/>
                </a:solidFill>
              </a:rPr>
              <a:t>“Grant Thornton Bharat” means Grant Thornton Advisory Private Limited, the sole member firm of Grant Thornton International Limited (UK) in India, and those legal entities which are its related parties as defined by the Companies Act, 2013, including Grant Thornton Bharat LLP.</a:t>
            </a:r>
          </a:p>
          <a:p>
            <a:pPr>
              <a:spcAft>
                <a:spcPts val="300"/>
              </a:spcAft>
              <a:defRPr/>
            </a:pPr>
            <a:r>
              <a:rPr lang="en-US" sz="600" dirty="0">
                <a:solidFill>
                  <a:prstClr val="white"/>
                </a:solidFill>
              </a:rPr>
              <a:t>Grant Thornton Bharat LLP, formerly Grant Thornton India LLP, is registered with limited liability with identity number AAA-7677 and has its registered office at L-41 Connaught Circus, New Delhi, 110001.</a:t>
            </a:r>
          </a:p>
          <a:p>
            <a:pPr>
              <a:spcAft>
                <a:spcPts val="300"/>
              </a:spcAft>
              <a:defRPr/>
            </a:pPr>
            <a:r>
              <a:rPr lang="en-US" sz="600" dirty="0">
                <a:solidFill>
                  <a:prstClr val="white"/>
                </a:solidFill>
              </a:rPr>
              <a:t>References to Grant Thornton are to Grant Thornton International Ltd. (Grant Thornton International) or its member firms. Grant Thornton International and the member firms are not a worldwide partnership. Services are delivered independently by the member firms.</a:t>
            </a:r>
          </a:p>
        </p:txBody>
      </p:sp>
      <p:sp>
        <p:nvSpPr>
          <p:cNvPr id="7" name="TextBox 6"/>
          <p:cNvSpPr txBox="1"/>
          <p:nvPr/>
        </p:nvSpPr>
        <p:spPr>
          <a:xfrm>
            <a:off x="642368" y="3628925"/>
            <a:ext cx="7123113" cy="260350"/>
          </a:xfrm>
          <a:prstGeom prst="rect">
            <a:avLst/>
          </a:prstGeom>
          <a:noFill/>
        </p:spPr>
        <p:txBody>
          <a:bodyPr>
            <a:spAutoFit/>
          </a:bodyPr>
          <a:lstStyle/>
          <a:p>
            <a:pPr>
              <a:defRPr/>
            </a:pPr>
            <a:r>
              <a:rPr lang="en-US" sz="1050" dirty="0">
                <a:solidFill>
                  <a:prstClr val="white"/>
                </a:solidFill>
                <a:latin typeface="+mj-lt"/>
              </a:rPr>
              <a:t>      Follow us @GrantThorntonIN</a:t>
            </a:r>
            <a:endParaRPr lang="en-GB" sz="1050" dirty="0">
              <a:solidFill>
                <a:prstClr val="white"/>
              </a:solidFill>
              <a:latin typeface="+mj-lt"/>
            </a:endParaRPr>
          </a:p>
        </p:txBody>
      </p:sp>
      <p:sp>
        <p:nvSpPr>
          <p:cNvPr id="8" name="Rectangle 19"/>
          <p:cNvSpPr>
            <a:spLocks noChangeArrowheads="1"/>
          </p:cNvSpPr>
          <p:nvPr/>
        </p:nvSpPr>
        <p:spPr bwMode="auto">
          <a:xfrm>
            <a:off x="399543" y="3257399"/>
            <a:ext cx="8579087" cy="34300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nSpc>
                <a:spcPct val="150000"/>
              </a:lnSpc>
              <a:spcBef>
                <a:spcPts val="600"/>
              </a:spcBef>
              <a:spcAft>
                <a:spcPts val="600"/>
              </a:spcAft>
              <a:defRPr/>
            </a:pPr>
            <a:r>
              <a:rPr lang="en-US" sz="1050" kern="0" dirty="0">
                <a:solidFill>
                  <a:srgbClr val="FFFFFF"/>
                </a:solidFill>
                <a:latin typeface="+mj-lt"/>
              </a:rPr>
              <a:t>For more information or for any queries, write to us at </a:t>
            </a:r>
            <a:r>
              <a:rPr lang="en-US" sz="1050" b="1" kern="0" dirty="0">
                <a:solidFill>
                  <a:prstClr val="white"/>
                </a:solidFill>
                <a:latin typeface="+mj-lt"/>
              </a:rPr>
              <a:t>gtbharat@in.gt.com</a:t>
            </a:r>
            <a:endParaRPr lang="en-US" sz="800" kern="0" dirty="0">
              <a:solidFill>
                <a:prstClr val="white"/>
              </a:solidFill>
              <a:latin typeface="+mj-lt"/>
            </a:endParaRPr>
          </a:p>
        </p:txBody>
      </p:sp>
      <p:sp>
        <p:nvSpPr>
          <p:cNvPr id="9" name="Rounded Rectangle 8"/>
          <p:cNvSpPr/>
          <p:nvPr/>
        </p:nvSpPr>
        <p:spPr>
          <a:xfrm>
            <a:off x="478121" y="3600793"/>
            <a:ext cx="295739" cy="295739"/>
          </a:xfrm>
          <a:prstGeom prst="round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121" y="3605984"/>
            <a:ext cx="294917" cy="279619"/>
          </a:xfrm>
          <a:prstGeom prst="rect">
            <a:avLst/>
          </a:prstGeom>
        </p:spPr>
      </p:pic>
      <p:graphicFrame>
        <p:nvGraphicFramePr>
          <p:cNvPr id="2" name="Table 1">
            <a:extLst>
              <a:ext uri="{FF2B5EF4-FFF2-40B4-BE49-F238E27FC236}">
                <a16:creationId xmlns:a16="http://schemas.microsoft.com/office/drawing/2014/main" id="{D23DCC49-274D-4C35-8487-ED80ADC9ED8F}"/>
              </a:ext>
            </a:extLst>
          </p:cNvPr>
          <p:cNvGraphicFramePr>
            <a:graphicFrameLocks noGrp="1"/>
          </p:cNvGraphicFramePr>
          <p:nvPr/>
        </p:nvGraphicFramePr>
        <p:xfrm>
          <a:off x="468312" y="1023938"/>
          <a:ext cx="8207375" cy="2269101"/>
        </p:xfrm>
        <a:graphic>
          <a:graphicData uri="http://schemas.openxmlformats.org/drawingml/2006/table">
            <a:tbl>
              <a:tblPr firstRow="1" bandRow="1">
                <a:tableStyleId>{5C22544A-7EE6-4342-B048-85BDC9FD1C3A}</a:tableStyleId>
              </a:tblPr>
              <a:tblGrid>
                <a:gridCol w="1641475">
                  <a:extLst>
                    <a:ext uri="{9D8B030D-6E8A-4147-A177-3AD203B41FA5}">
                      <a16:colId xmlns:a16="http://schemas.microsoft.com/office/drawing/2014/main" val="2403111882"/>
                    </a:ext>
                  </a:extLst>
                </a:gridCol>
                <a:gridCol w="1641475">
                  <a:extLst>
                    <a:ext uri="{9D8B030D-6E8A-4147-A177-3AD203B41FA5}">
                      <a16:colId xmlns:a16="http://schemas.microsoft.com/office/drawing/2014/main" val="3182290408"/>
                    </a:ext>
                  </a:extLst>
                </a:gridCol>
                <a:gridCol w="1641475">
                  <a:extLst>
                    <a:ext uri="{9D8B030D-6E8A-4147-A177-3AD203B41FA5}">
                      <a16:colId xmlns:a16="http://schemas.microsoft.com/office/drawing/2014/main" val="3036191128"/>
                    </a:ext>
                  </a:extLst>
                </a:gridCol>
                <a:gridCol w="1641475">
                  <a:extLst>
                    <a:ext uri="{9D8B030D-6E8A-4147-A177-3AD203B41FA5}">
                      <a16:colId xmlns:a16="http://schemas.microsoft.com/office/drawing/2014/main" val="90039449"/>
                    </a:ext>
                  </a:extLst>
                </a:gridCol>
                <a:gridCol w="1641475">
                  <a:extLst>
                    <a:ext uri="{9D8B030D-6E8A-4147-A177-3AD203B41FA5}">
                      <a16:colId xmlns:a16="http://schemas.microsoft.com/office/drawing/2014/main" val="471340837"/>
                    </a:ext>
                  </a:extLst>
                </a:gridCol>
              </a:tblGrid>
              <a:tr h="731837">
                <a:tc>
                  <a:txBody>
                    <a:bodyPr/>
                    <a:lstStyle>
                      <a:lvl1pPr marL="0" algn="l" defTabSz="914400" rtl="0" eaLnBrk="1" latinLnBrk="0" hangingPunct="1">
                        <a:defRPr sz="1800" b="1" kern="1200">
                          <a:solidFill>
                            <a:schemeClr val="lt1"/>
                          </a:solidFill>
                          <a:latin typeface="Arial"/>
                          <a:ea typeface=""/>
                          <a:cs typeface=""/>
                        </a:defRPr>
                      </a:lvl1pPr>
                      <a:lvl2pPr marL="457200" algn="l" defTabSz="914400" rtl="0" eaLnBrk="1" latinLnBrk="0" hangingPunct="1">
                        <a:defRPr sz="1800" b="1" kern="1200">
                          <a:solidFill>
                            <a:schemeClr val="lt1"/>
                          </a:solidFill>
                          <a:latin typeface="Arial"/>
                          <a:ea typeface=""/>
                          <a:cs typeface=""/>
                        </a:defRPr>
                      </a:lvl2pPr>
                      <a:lvl3pPr marL="914400" algn="l" defTabSz="914400" rtl="0" eaLnBrk="1" latinLnBrk="0" hangingPunct="1">
                        <a:defRPr sz="1800" b="1" kern="1200">
                          <a:solidFill>
                            <a:schemeClr val="lt1"/>
                          </a:solidFill>
                          <a:latin typeface="Arial"/>
                          <a:ea typeface=""/>
                          <a:cs typeface=""/>
                        </a:defRPr>
                      </a:lvl3pPr>
                      <a:lvl4pPr marL="1371600" algn="l" defTabSz="914400" rtl="0" eaLnBrk="1" latinLnBrk="0" hangingPunct="1">
                        <a:defRPr sz="1800" b="1" kern="1200">
                          <a:solidFill>
                            <a:schemeClr val="lt1"/>
                          </a:solidFill>
                          <a:latin typeface="Arial"/>
                          <a:ea typeface=""/>
                          <a:cs typeface=""/>
                        </a:defRPr>
                      </a:lvl4pPr>
                      <a:lvl5pPr marL="1828800" algn="l" defTabSz="914400" rtl="0" eaLnBrk="1" latinLnBrk="0" hangingPunct="1">
                        <a:defRPr sz="1800" b="1" kern="1200">
                          <a:solidFill>
                            <a:schemeClr val="lt1"/>
                          </a:solidFill>
                          <a:latin typeface="Arial"/>
                          <a:ea typeface=""/>
                          <a:cs typeface=""/>
                        </a:defRPr>
                      </a:lvl5pPr>
                      <a:lvl6pPr marL="2286000" algn="l" defTabSz="914400" rtl="0" eaLnBrk="1" latinLnBrk="0" hangingPunct="1">
                        <a:defRPr sz="1800" b="1" kern="1200">
                          <a:solidFill>
                            <a:schemeClr val="lt1"/>
                          </a:solidFill>
                          <a:latin typeface="Arial"/>
                          <a:ea typeface=""/>
                          <a:cs typeface=""/>
                        </a:defRPr>
                      </a:lvl6pPr>
                      <a:lvl7pPr marL="2743200" algn="l" defTabSz="914400" rtl="0" eaLnBrk="1" latinLnBrk="0" hangingPunct="1">
                        <a:defRPr sz="1800" b="1" kern="1200">
                          <a:solidFill>
                            <a:schemeClr val="lt1"/>
                          </a:solidFill>
                          <a:latin typeface="Arial"/>
                          <a:ea typeface=""/>
                          <a:cs typeface=""/>
                        </a:defRPr>
                      </a:lvl7pPr>
                      <a:lvl8pPr marL="3200400" algn="l" defTabSz="914400" rtl="0" eaLnBrk="1" latinLnBrk="0" hangingPunct="1">
                        <a:defRPr sz="1800" b="1" kern="1200">
                          <a:solidFill>
                            <a:schemeClr val="lt1"/>
                          </a:solidFill>
                          <a:latin typeface="Arial"/>
                          <a:ea typeface=""/>
                          <a:cs typeface=""/>
                        </a:defRPr>
                      </a:lvl8pPr>
                      <a:lvl9pPr marL="3657600" algn="l" defTabSz="914400" rtl="0" eaLnBrk="1" latinLnBrk="0" hangingPunct="1">
                        <a:defRPr sz="1800" b="1" kern="1200">
                          <a:solidFill>
                            <a:schemeClr val="lt1"/>
                          </a:solidFill>
                          <a:latin typeface="Arial"/>
                          <a:ea typeface=""/>
                          <a:cs typeface=""/>
                        </a:defRPr>
                      </a:lvl9pPr>
                    </a:lstStyle>
                    <a:p>
                      <a:pPr marL="0" marR="0" lvl="0" indent="0" algn="l" defTabSz="913243" rtl="0" eaLnBrk="1" fontAlgn="auto" latinLnBrk="0" hangingPunct="1">
                        <a:lnSpc>
                          <a:spcPct val="96000"/>
                        </a:lnSpc>
                        <a:spcBef>
                          <a:spcPts val="0"/>
                        </a:spcBef>
                        <a:spcAft>
                          <a:spcPts val="0"/>
                        </a:spcAft>
                        <a:buClrTx/>
                        <a:buSzTx/>
                        <a:buFontTx/>
                        <a:buNone/>
                        <a:tabLst>
                          <a:tab pos="738838" algn="l"/>
                        </a:tabLst>
                        <a:defRPr/>
                      </a:pPr>
                      <a:r>
                        <a:rPr kumimoji="0" lang="en-US" sz="800" b="1" i="0" u="none" strike="noStrike" kern="0" cap="none" spc="0" normalizeH="0" baseline="0" noProof="0" dirty="0">
                          <a:ln>
                            <a:noFill/>
                          </a:ln>
                          <a:solidFill>
                            <a:srgbClr val="FFFFFF"/>
                          </a:solidFill>
                          <a:effectLst/>
                          <a:uLnTx/>
                          <a:uFillTx/>
                          <a:latin typeface="Arial" panose="020B0604020202020204" pitchFamily="34" charset="0"/>
                          <a:ea typeface=""/>
                          <a:cs typeface="Arial" panose="020B0604020202020204" pitchFamily="34" charset="0"/>
                        </a:rPr>
                        <a:t>NEW DELHI</a:t>
                      </a:r>
                    </a:p>
                    <a:p>
                      <a:pPr marL="0" marR="0" lvl="0" indent="0" algn="l" defTabSz="913243" rtl="0" eaLnBrk="1" fontAlgn="auto" latinLnBrk="0" hangingPunct="1">
                        <a:lnSpc>
                          <a:spcPct val="96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rial" panose="020B0604020202020204" pitchFamily="34" charset="0"/>
                          <a:ea typeface=""/>
                          <a:cs typeface="Arial" panose="020B0604020202020204" pitchFamily="34" charset="0"/>
                        </a:rPr>
                        <a:t>National Office,</a:t>
                      </a:r>
                    </a:p>
                    <a:p>
                      <a:pPr marL="0" marR="0" lvl="0" indent="0" algn="l" defTabSz="913243" rtl="0" eaLnBrk="1" fontAlgn="auto" latinLnBrk="0" hangingPunct="1">
                        <a:lnSpc>
                          <a:spcPct val="96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rial" panose="020B0604020202020204" pitchFamily="34" charset="0"/>
                          <a:ea typeface=""/>
                          <a:cs typeface="Arial" panose="020B0604020202020204" pitchFamily="34" charset="0"/>
                        </a:rPr>
                        <a:t>Outer Circle, L 41, </a:t>
                      </a:r>
                      <a:br>
                        <a:rPr kumimoji="0" lang="en-US" sz="700" b="0" i="0" u="none" strike="noStrike" kern="0" cap="none" spc="0" normalizeH="0" baseline="0" noProof="0" dirty="0">
                          <a:ln>
                            <a:noFill/>
                          </a:ln>
                          <a:solidFill>
                            <a:srgbClr val="FFFFFF"/>
                          </a:solidFill>
                          <a:effectLst/>
                          <a:uLnTx/>
                          <a:uFillTx/>
                          <a:latin typeface="Arial" panose="020B0604020202020204" pitchFamily="34" charset="0"/>
                          <a:ea typeface=""/>
                          <a:cs typeface="Arial" panose="020B0604020202020204" pitchFamily="34" charset="0"/>
                        </a:rPr>
                      </a:br>
                      <a:r>
                        <a:rPr kumimoji="0" lang="en-US" sz="700" b="0" i="0" u="none" strike="noStrike" kern="0" cap="none" spc="0" normalizeH="0" baseline="0" noProof="0" dirty="0">
                          <a:ln>
                            <a:noFill/>
                          </a:ln>
                          <a:solidFill>
                            <a:srgbClr val="FFFFFF"/>
                          </a:solidFill>
                          <a:effectLst/>
                          <a:uLnTx/>
                          <a:uFillTx/>
                          <a:latin typeface="Arial" panose="020B0604020202020204" pitchFamily="34" charset="0"/>
                          <a:ea typeface=""/>
                          <a:cs typeface="Arial" panose="020B0604020202020204" pitchFamily="34" charset="0"/>
                        </a:rPr>
                        <a:t>Connaught Circus,</a:t>
                      </a:r>
                    </a:p>
                    <a:p>
                      <a:pPr marL="0" marR="0" lvl="0" indent="0" algn="l" defTabSz="913243" rtl="0" eaLnBrk="1" fontAlgn="auto" latinLnBrk="0" hangingPunct="1">
                        <a:lnSpc>
                          <a:spcPct val="96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rial" panose="020B0604020202020204" pitchFamily="34" charset="0"/>
                          <a:ea typeface=""/>
                          <a:cs typeface="Arial" panose="020B0604020202020204" pitchFamily="34" charset="0"/>
                        </a:rPr>
                        <a:t>New Delhi - 110001</a:t>
                      </a:r>
                    </a:p>
                    <a:p>
                      <a:pPr marL="0" marR="0" lvl="0" indent="0" algn="l" defTabSz="913243" rtl="0" eaLnBrk="1" fontAlgn="auto" latinLnBrk="0" hangingPunct="1">
                        <a:lnSpc>
                          <a:spcPct val="96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latin typeface="Arial" panose="020B0604020202020204" pitchFamily="34" charset="0"/>
                          <a:ea typeface=""/>
                          <a:cs typeface="Arial" panose="020B0604020202020204" pitchFamily="34" charset="0"/>
                        </a:rPr>
                        <a:t>T +91 11 4278 7070</a:t>
                      </a:r>
                    </a:p>
                  </a:txBody>
                  <a:tcPr marL="45716" marR="45716" marT="45716" marB="42859">
                    <a:lnL w="12700" cmpd="sng">
                      <a:noFill/>
                    </a:lnL>
                    <a:lnR w="12700" cmpd="sng">
                      <a:noFill/>
                    </a:lnR>
                    <a:lnT w="12700" cap="flat" cmpd="sng" algn="ctr">
                      <a:solidFill>
                        <a:schemeClr val="bg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marL="0" marR="0" lvl="0" indent="0" algn="l" defTabSz="913243" rtl="0" eaLnBrk="1" fontAlgn="auto" latinLnBrk="0" hangingPunct="1">
                        <a:lnSpc>
                          <a:spcPct val="96000"/>
                        </a:lnSpc>
                        <a:spcBef>
                          <a:spcPts val="0"/>
                        </a:spcBef>
                        <a:spcAft>
                          <a:spcPts val="0"/>
                        </a:spcAft>
                        <a:buClrTx/>
                        <a:buSzTx/>
                        <a:buFontTx/>
                        <a:buNone/>
                        <a:tabLst>
                          <a:tab pos="738838" algn="l"/>
                        </a:tabLst>
                        <a:defRPr/>
                      </a:pPr>
                      <a:r>
                        <a:rPr kumimoji="0" lang="en-US" sz="800" b="1" i="0" u="none" strike="noStrike" kern="0" cap="none" spc="0" normalizeH="0" baseline="0" noProof="0" dirty="0">
                          <a:ln>
                            <a:noFill/>
                          </a:ln>
                          <a:solidFill>
                            <a:srgbClr val="FFFFFF"/>
                          </a:solidFill>
                          <a:effectLst/>
                          <a:uLnTx/>
                          <a:uFillTx/>
                          <a:latin typeface="Arial" panose="020B0604020202020204" pitchFamily="34" charset="0"/>
                          <a:ea typeface="Times New Roman" pitchFamily="18" charset="0"/>
                          <a:cs typeface="Arial" panose="020B0604020202020204" pitchFamily="34" charset="0"/>
                        </a:rPr>
                        <a:t>NEW DELHI</a:t>
                      </a:r>
                      <a:endParaRPr kumimoji="0" lang="en-US" sz="750" b="1" i="0" u="none" strike="noStrike" kern="0" cap="none" spc="0" normalizeH="0" baseline="0" dirty="0">
                        <a:ln>
                          <a:noFill/>
                        </a:ln>
                        <a:solidFill>
                          <a:srgbClr val="FFFFFF"/>
                        </a:solidFill>
                        <a:effectLst/>
                        <a:uLnTx/>
                        <a:uFillTx/>
                        <a:latin typeface="Arial" panose="020B0604020202020204" pitchFamily="34" charset="0"/>
                        <a:ea typeface="Times New Roman" pitchFamily="18" charset="0"/>
                        <a:cs typeface="Arial" panose="020B0604020202020204" pitchFamily="34" charset="0"/>
                      </a:endParaRPr>
                    </a:p>
                    <a:p>
                      <a:pPr marL="0" marR="0" lvl="0" indent="0" algn="l" defTabSz="913243" rtl="0" eaLnBrk="1" fontAlgn="auto" latinLnBrk="0" hangingPunct="1">
                        <a:lnSpc>
                          <a:spcPct val="96000"/>
                        </a:lnSpc>
                        <a:spcBef>
                          <a:spcPts val="0"/>
                        </a:spcBef>
                        <a:spcAft>
                          <a:spcPts val="0"/>
                        </a:spcAft>
                        <a:buClrTx/>
                        <a:buSzTx/>
                        <a:buFontTx/>
                        <a:buNone/>
                        <a:tabLst>
                          <a:tab pos="738838" algn="l"/>
                        </a:tabLst>
                        <a:defRPr/>
                      </a:pPr>
                      <a:r>
                        <a:rPr kumimoji="0" lang="en-US" sz="700" b="0" i="0" u="none" strike="noStrike" kern="0" cap="none" spc="0" normalizeH="0" baseline="0" dirty="0">
                          <a:ln>
                            <a:noFill/>
                          </a:ln>
                          <a:solidFill>
                            <a:srgbClr val="FFFFFF"/>
                          </a:solidFill>
                          <a:effectLst/>
                          <a:uLnTx/>
                          <a:uFillTx/>
                          <a:latin typeface="Arial" panose="020B0604020202020204" pitchFamily="34" charset="0"/>
                          <a:ea typeface="Times New Roman" pitchFamily="18" charset="0"/>
                          <a:cs typeface="Arial" panose="020B0604020202020204" pitchFamily="34" charset="0"/>
                        </a:rPr>
                        <a:t>6th Floor, Worldmark 2, </a:t>
                      </a:r>
                      <a:br>
                        <a:rPr kumimoji="0" lang="en-US" sz="700" b="0" i="0" u="none" strike="noStrike" kern="0" cap="none" spc="0" normalizeH="0" baseline="0" dirty="0">
                          <a:ln>
                            <a:noFill/>
                          </a:ln>
                          <a:solidFill>
                            <a:srgbClr val="FFFFFF"/>
                          </a:solidFill>
                          <a:effectLst/>
                          <a:uLnTx/>
                          <a:uFillTx/>
                          <a:latin typeface="Arial" panose="020B0604020202020204" pitchFamily="34" charset="0"/>
                          <a:ea typeface="Times New Roman" pitchFamily="18" charset="0"/>
                          <a:cs typeface="Arial" panose="020B0604020202020204" pitchFamily="34" charset="0"/>
                        </a:rPr>
                      </a:br>
                      <a:r>
                        <a:rPr kumimoji="0" lang="en-US" sz="700" b="0" i="0" u="none" strike="noStrike" kern="0" cap="none" spc="0" normalizeH="0" baseline="0" dirty="0" err="1">
                          <a:ln>
                            <a:noFill/>
                          </a:ln>
                          <a:solidFill>
                            <a:srgbClr val="FFFFFF"/>
                          </a:solidFill>
                          <a:effectLst/>
                          <a:uLnTx/>
                          <a:uFillTx/>
                          <a:latin typeface="Arial" panose="020B0604020202020204" pitchFamily="34" charset="0"/>
                          <a:ea typeface="Times New Roman" pitchFamily="18" charset="0"/>
                          <a:cs typeface="Arial" panose="020B0604020202020204" pitchFamily="34" charset="0"/>
                        </a:rPr>
                        <a:t>Aerocity</a:t>
                      </a:r>
                      <a:r>
                        <a:rPr kumimoji="0" lang="en-US" sz="700" b="0" i="0" u="none" strike="noStrike" kern="0" cap="none" spc="0" normalizeH="0" baseline="0" dirty="0">
                          <a:ln>
                            <a:noFill/>
                          </a:ln>
                          <a:solidFill>
                            <a:srgbClr val="FFFFFF"/>
                          </a:solidFill>
                          <a:effectLst/>
                          <a:uLnTx/>
                          <a:uFillTx/>
                          <a:latin typeface="Arial" panose="020B0604020202020204" pitchFamily="34" charset="0"/>
                          <a:ea typeface="Times New Roman" pitchFamily="18" charset="0"/>
                          <a:cs typeface="Arial" panose="020B0604020202020204" pitchFamily="34" charset="0"/>
                        </a:rPr>
                        <a:t>,</a:t>
                      </a:r>
                    </a:p>
                    <a:p>
                      <a:pPr marL="0" marR="0" lvl="0" indent="0" algn="l" defTabSz="913243" rtl="0" eaLnBrk="1" fontAlgn="auto" latinLnBrk="0" hangingPunct="1">
                        <a:lnSpc>
                          <a:spcPct val="96000"/>
                        </a:lnSpc>
                        <a:spcBef>
                          <a:spcPts val="0"/>
                        </a:spcBef>
                        <a:spcAft>
                          <a:spcPts val="0"/>
                        </a:spcAft>
                        <a:buClrTx/>
                        <a:buSzTx/>
                        <a:buFontTx/>
                        <a:buNone/>
                        <a:tabLst>
                          <a:tab pos="738838" algn="l"/>
                        </a:tabLst>
                        <a:defRPr/>
                      </a:pPr>
                      <a:r>
                        <a:rPr kumimoji="0" lang="en-US" sz="700" b="0" i="0" u="none" strike="noStrike" kern="0" cap="none" spc="0" normalizeH="0" baseline="0" dirty="0">
                          <a:ln>
                            <a:noFill/>
                          </a:ln>
                          <a:solidFill>
                            <a:srgbClr val="FFFFFF"/>
                          </a:solidFill>
                          <a:effectLst/>
                          <a:uLnTx/>
                          <a:uFillTx/>
                          <a:latin typeface="Arial" panose="020B0604020202020204" pitchFamily="34" charset="0"/>
                          <a:ea typeface="Times New Roman" pitchFamily="18" charset="0"/>
                          <a:cs typeface="Arial" panose="020B0604020202020204" pitchFamily="34" charset="0"/>
                        </a:rPr>
                        <a:t>New Delhi - 110037 </a:t>
                      </a:r>
                    </a:p>
                    <a:p>
                      <a:pPr marL="0" marR="0" lvl="0" indent="0" algn="l" defTabSz="913243" rtl="0" eaLnBrk="1" fontAlgn="auto" latinLnBrk="0" hangingPunct="1">
                        <a:lnSpc>
                          <a:spcPct val="96000"/>
                        </a:lnSpc>
                        <a:spcBef>
                          <a:spcPts val="0"/>
                        </a:spcBef>
                        <a:spcAft>
                          <a:spcPts val="0"/>
                        </a:spcAft>
                        <a:buClrTx/>
                        <a:buSzTx/>
                        <a:buFontTx/>
                        <a:buNone/>
                        <a:tabLst>
                          <a:tab pos="738838" algn="l"/>
                        </a:tabLst>
                        <a:defRPr/>
                      </a:pPr>
                      <a:r>
                        <a:rPr kumimoji="0" lang="en-US" sz="700" b="0" i="0" u="none" strike="noStrike" kern="0" cap="none" spc="0" normalizeH="0" baseline="0" noProof="0" dirty="0">
                          <a:ln>
                            <a:noFill/>
                          </a:ln>
                          <a:solidFill>
                            <a:srgbClr val="FFFFFF"/>
                          </a:solidFill>
                          <a:effectLst/>
                          <a:uLnTx/>
                          <a:uFillTx/>
                          <a:latin typeface="Arial" panose="020B0604020202020204" pitchFamily="34" charset="0"/>
                          <a:ea typeface="Times New Roman" pitchFamily="18" charset="0"/>
                          <a:cs typeface="Arial" panose="020B0604020202020204" pitchFamily="34" charset="0"/>
                        </a:rPr>
                        <a:t>T </a:t>
                      </a:r>
                      <a:r>
                        <a:rPr kumimoji="0" lang="en-US" sz="700" b="0" i="0" u="none" strike="noStrike" kern="0" cap="none" spc="0" normalizeH="0" baseline="0" dirty="0">
                          <a:ln>
                            <a:noFill/>
                          </a:ln>
                          <a:solidFill>
                            <a:srgbClr val="FFFFFF"/>
                          </a:solidFill>
                          <a:effectLst/>
                          <a:uLnTx/>
                          <a:uFillTx/>
                          <a:latin typeface="Arial" panose="020B0604020202020204" pitchFamily="34" charset="0"/>
                          <a:ea typeface="Times New Roman" pitchFamily="18" charset="0"/>
                          <a:cs typeface="Arial" panose="020B0604020202020204" pitchFamily="34" charset="0"/>
                        </a:rPr>
                        <a:t>+91 11 4952 7400</a:t>
                      </a:r>
                    </a:p>
                  </a:txBody>
                  <a:tcPr marL="45716" marR="45716" marT="45716" marB="42859">
                    <a:lnL w="12700" cmpd="sng">
                      <a:noFill/>
                    </a:lnL>
                    <a:lnR w="12700" cmpd="sng">
                      <a:noFill/>
                    </a:lnR>
                    <a:lnT w="12700" cap="flat" cmpd="sng" algn="ctr">
                      <a:solidFill>
                        <a:schemeClr val="bg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Arial"/>
                          <a:ea typeface=""/>
                          <a:cs typeface=""/>
                        </a:defRPr>
                      </a:lvl1pPr>
                      <a:lvl2pPr marL="457200" algn="l" defTabSz="914400" rtl="0" eaLnBrk="1" latinLnBrk="0" hangingPunct="1">
                        <a:defRPr sz="1800" b="1" kern="1200">
                          <a:solidFill>
                            <a:schemeClr val="lt1"/>
                          </a:solidFill>
                          <a:latin typeface="Arial"/>
                          <a:ea typeface=""/>
                          <a:cs typeface=""/>
                        </a:defRPr>
                      </a:lvl2pPr>
                      <a:lvl3pPr marL="914400" algn="l" defTabSz="914400" rtl="0" eaLnBrk="1" latinLnBrk="0" hangingPunct="1">
                        <a:defRPr sz="1800" b="1" kern="1200">
                          <a:solidFill>
                            <a:schemeClr val="lt1"/>
                          </a:solidFill>
                          <a:latin typeface="Arial"/>
                          <a:ea typeface=""/>
                          <a:cs typeface=""/>
                        </a:defRPr>
                      </a:lvl3pPr>
                      <a:lvl4pPr marL="1371600" algn="l" defTabSz="914400" rtl="0" eaLnBrk="1" latinLnBrk="0" hangingPunct="1">
                        <a:defRPr sz="1800" b="1" kern="1200">
                          <a:solidFill>
                            <a:schemeClr val="lt1"/>
                          </a:solidFill>
                          <a:latin typeface="Arial"/>
                          <a:ea typeface=""/>
                          <a:cs typeface=""/>
                        </a:defRPr>
                      </a:lvl4pPr>
                      <a:lvl5pPr marL="1828800" algn="l" defTabSz="914400" rtl="0" eaLnBrk="1" latinLnBrk="0" hangingPunct="1">
                        <a:defRPr sz="1800" b="1" kern="1200">
                          <a:solidFill>
                            <a:schemeClr val="lt1"/>
                          </a:solidFill>
                          <a:latin typeface="Arial"/>
                          <a:ea typeface=""/>
                          <a:cs typeface=""/>
                        </a:defRPr>
                      </a:lvl5pPr>
                      <a:lvl6pPr marL="2286000" algn="l" defTabSz="914400" rtl="0" eaLnBrk="1" latinLnBrk="0" hangingPunct="1">
                        <a:defRPr sz="1800" b="1" kern="1200">
                          <a:solidFill>
                            <a:schemeClr val="lt1"/>
                          </a:solidFill>
                          <a:latin typeface="Arial"/>
                          <a:ea typeface=""/>
                          <a:cs typeface=""/>
                        </a:defRPr>
                      </a:lvl6pPr>
                      <a:lvl7pPr marL="2743200" algn="l" defTabSz="914400" rtl="0" eaLnBrk="1" latinLnBrk="0" hangingPunct="1">
                        <a:defRPr sz="1800" b="1" kern="1200">
                          <a:solidFill>
                            <a:schemeClr val="lt1"/>
                          </a:solidFill>
                          <a:latin typeface="Arial"/>
                          <a:ea typeface=""/>
                          <a:cs typeface=""/>
                        </a:defRPr>
                      </a:lvl7pPr>
                      <a:lvl8pPr marL="3200400" algn="l" defTabSz="914400" rtl="0" eaLnBrk="1" latinLnBrk="0" hangingPunct="1">
                        <a:defRPr sz="1800" b="1" kern="1200">
                          <a:solidFill>
                            <a:schemeClr val="lt1"/>
                          </a:solidFill>
                          <a:latin typeface="Arial"/>
                          <a:ea typeface=""/>
                          <a:cs typeface=""/>
                        </a:defRPr>
                      </a:lvl8pPr>
                      <a:lvl9pPr marL="3657600" algn="l" defTabSz="914400" rtl="0" eaLnBrk="1" latinLnBrk="0" hangingPunct="1">
                        <a:defRPr sz="1800" b="1" kern="1200">
                          <a:solidFill>
                            <a:schemeClr val="lt1"/>
                          </a:solidFill>
                          <a:latin typeface="Arial"/>
                          <a:ea typeface=""/>
                          <a:cs typeface=""/>
                        </a:defRPr>
                      </a:lvl9pPr>
                    </a:lstStyle>
                    <a:p>
                      <a:pPr marL="0" marR="0" lvl="0" indent="0" algn="l" defTabSz="913243" rtl="0" eaLnBrk="1" fontAlgn="auto" latinLnBrk="0" hangingPunct="1">
                        <a:lnSpc>
                          <a:spcPct val="96000"/>
                        </a:lnSpc>
                        <a:spcBef>
                          <a:spcPts val="0"/>
                        </a:spcBef>
                        <a:spcAft>
                          <a:spcPts val="0"/>
                        </a:spcAft>
                        <a:buClrTx/>
                        <a:buSzTx/>
                        <a:buFontTx/>
                        <a:buNone/>
                        <a:tabLst>
                          <a:tab pos="738838" algn="l"/>
                        </a:tabLst>
                        <a:defRPr/>
                      </a:pPr>
                      <a:r>
                        <a:rPr kumimoji="0" lang="en-US" sz="800" b="1" i="0" u="none" strike="noStrike" kern="0" cap="none" spc="0" normalizeH="0" baseline="0" noProof="0" dirty="0">
                          <a:ln>
                            <a:noFill/>
                          </a:ln>
                          <a:solidFill>
                            <a:srgbClr val="FFFFFF"/>
                          </a:solidFill>
                          <a:effectLst/>
                          <a:uLnTx/>
                          <a:uFillTx/>
                          <a:latin typeface="Arial" panose="020B0604020202020204" pitchFamily="34" charset="0"/>
                          <a:ea typeface=""/>
                          <a:cs typeface="Arial" panose="020B0604020202020204" pitchFamily="34" charset="0"/>
                        </a:rPr>
                        <a:t>BENGALURU</a:t>
                      </a:r>
                      <a:endParaRPr kumimoji="0" lang="en-US" sz="750" b="1" i="0" u="none" strike="noStrike" kern="0" cap="none" spc="0" normalizeH="0" baseline="0" noProof="0" dirty="0">
                        <a:ln>
                          <a:noFill/>
                        </a:ln>
                        <a:solidFill>
                          <a:srgbClr val="FFFFFF"/>
                        </a:solidFill>
                        <a:effectLst/>
                        <a:uLnTx/>
                        <a:uFillTx/>
                        <a:latin typeface="Arial" panose="020B0604020202020204" pitchFamily="34" charset="0"/>
                        <a:ea typeface=""/>
                        <a:cs typeface="Arial" panose="020B0604020202020204" pitchFamily="34" charset="0"/>
                      </a:endParaRPr>
                    </a:p>
                    <a:p>
                      <a:pPr marL="0" marR="0" lvl="0" indent="0" algn="l" defTabSz="913243" rtl="0" eaLnBrk="1" fontAlgn="auto" latinLnBrk="0" hangingPunct="1">
                        <a:lnSpc>
                          <a:spcPct val="96000"/>
                        </a:lnSpc>
                        <a:spcBef>
                          <a:spcPts val="0"/>
                        </a:spcBef>
                        <a:spcAft>
                          <a:spcPts val="0"/>
                        </a:spcAft>
                        <a:buClrTx/>
                        <a:buSzTx/>
                        <a:buFontTx/>
                        <a:buNone/>
                        <a:tabLst>
                          <a:tab pos="738838" algn="l"/>
                        </a:tabLst>
                        <a:defRPr/>
                      </a:pPr>
                      <a:r>
                        <a:rPr kumimoji="0" lang="en-US" sz="700" b="0" i="0" u="none" strike="noStrike" kern="0" cap="none" spc="0" normalizeH="0" baseline="0" noProof="0" dirty="0">
                          <a:ln>
                            <a:noFill/>
                          </a:ln>
                          <a:solidFill>
                            <a:srgbClr val="FFFFFF"/>
                          </a:solidFill>
                          <a:effectLst/>
                          <a:uLnTx/>
                          <a:uFillTx/>
                          <a:latin typeface="Arial" panose="020B0604020202020204" pitchFamily="34" charset="0"/>
                          <a:ea typeface="Times New Roman" pitchFamily="18" charset="0"/>
                          <a:cs typeface="Arial" panose="020B0604020202020204" pitchFamily="34" charset="0"/>
                        </a:rPr>
                        <a:t>5th Floor, 65/2, Block A, </a:t>
                      </a:r>
                      <a:br>
                        <a:rPr kumimoji="0" lang="en-US" sz="700" b="0" i="0" u="none" strike="noStrike" kern="0" cap="none" spc="0" normalizeH="0" baseline="0" noProof="0" dirty="0">
                          <a:ln>
                            <a:noFill/>
                          </a:ln>
                          <a:solidFill>
                            <a:srgbClr val="FFFFFF"/>
                          </a:solidFill>
                          <a:effectLst/>
                          <a:uLnTx/>
                          <a:uFillTx/>
                          <a:latin typeface="Arial" panose="020B0604020202020204" pitchFamily="34" charset="0"/>
                          <a:ea typeface="Times New Roman" pitchFamily="18" charset="0"/>
                          <a:cs typeface="Arial" panose="020B0604020202020204" pitchFamily="34" charset="0"/>
                        </a:rPr>
                      </a:br>
                      <a:r>
                        <a:rPr kumimoji="0" lang="en-US" sz="700" b="0" i="0" u="none" strike="noStrike" kern="0" cap="none" spc="0" normalizeH="0" baseline="0" noProof="0" dirty="0" err="1">
                          <a:ln>
                            <a:noFill/>
                          </a:ln>
                          <a:solidFill>
                            <a:srgbClr val="FFFFFF"/>
                          </a:solidFill>
                          <a:effectLst/>
                          <a:uLnTx/>
                          <a:uFillTx/>
                          <a:latin typeface="Arial" panose="020B0604020202020204" pitchFamily="34" charset="0"/>
                          <a:ea typeface="Times New Roman" pitchFamily="18" charset="0"/>
                          <a:cs typeface="Arial" panose="020B0604020202020204" pitchFamily="34" charset="0"/>
                        </a:rPr>
                        <a:t>Bagmane</a:t>
                      </a:r>
                      <a:r>
                        <a:rPr kumimoji="0" lang="en-US" sz="700" b="0" i="0" u="none" strike="noStrike" kern="0" cap="none" spc="0" normalizeH="0" baseline="0" noProof="0" dirty="0">
                          <a:ln>
                            <a:noFill/>
                          </a:ln>
                          <a:solidFill>
                            <a:srgbClr val="FFFFFF"/>
                          </a:solidFill>
                          <a:effectLst/>
                          <a:uLnTx/>
                          <a:uFillTx/>
                          <a:latin typeface="Arial" panose="020B0604020202020204" pitchFamily="34" charset="0"/>
                          <a:ea typeface="Times New Roman" pitchFamily="18" charset="0"/>
                          <a:cs typeface="Arial" panose="020B0604020202020204" pitchFamily="34" charset="0"/>
                        </a:rPr>
                        <a:t> Tridib, Bagmane Tech Park, CV Raman Nagar, </a:t>
                      </a:r>
                    </a:p>
                    <a:p>
                      <a:pPr marL="0" marR="0" lvl="0" indent="0" algn="l" defTabSz="913243" rtl="0" eaLnBrk="1" fontAlgn="auto" latinLnBrk="0" hangingPunct="1">
                        <a:lnSpc>
                          <a:spcPct val="96000"/>
                        </a:lnSpc>
                        <a:spcBef>
                          <a:spcPts val="0"/>
                        </a:spcBef>
                        <a:spcAft>
                          <a:spcPts val="0"/>
                        </a:spcAft>
                        <a:buClrTx/>
                        <a:buSzTx/>
                        <a:buFontTx/>
                        <a:buNone/>
                        <a:tabLst>
                          <a:tab pos="738838" algn="l"/>
                        </a:tabLst>
                        <a:defRPr/>
                      </a:pPr>
                      <a:r>
                        <a:rPr kumimoji="0" lang="en-US" sz="700" b="0" i="0" u="none" strike="noStrike" kern="0" cap="none" spc="0" normalizeH="0" baseline="0" noProof="0" dirty="0">
                          <a:ln>
                            <a:noFill/>
                          </a:ln>
                          <a:solidFill>
                            <a:srgbClr val="FFFFFF"/>
                          </a:solidFill>
                          <a:effectLst/>
                          <a:uLnTx/>
                          <a:uFillTx/>
                          <a:latin typeface="Arial" panose="020B0604020202020204" pitchFamily="34" charset="0"/>
                          <a:ea typeface="Times New Roman" pitchFamily="18" charset="0"/>
                          <a:cs typeface="Arial" panose="020B0604020202020204" pitchFamily="34" charset="0"/>
                        </a:rPr>
                        <a:t>Bengaluru - 560093</a:t>
                      </a:r>
                    </a:p>
                    <a:p>
                      <a:pPr marL="0" marR="0" lvl="0" indent="0" algn="l" defTabSz="913243" rtl="0" eaLnBrk="1" fontAlgn="auto" latinLnBrk="0" hangingPunct="1">
                        <a:lnSpc>
                          <a:spcPct val="96000"/>
                        </a:lnSpc>
                        <a:spcBef>
                          <a:spcPts val="0"/>
                        </a:spcBef>
                        <a:spcAft>
                          <a:spcPts val="0"/>
                        </a:spcAft>
                        <a:buClrTx/>
                        <a:buSzTx/>
                        <a:buFontTx/>
                        <a:buNone/>
                        <a:tabLst>
                          <a:tab pos="738838" algn="l"/>
                        </a:tabLst>
                        <a:defRPr/>
                      </a:pPr>
                      <a:r>
                        <a:rPr kumimoji="0" lang="en-US" sz="700" b="0" i="0" u="none" strike="noStrike" kern="0" cap="none" spc="0" normalizeH="0" baseline="0" noProof="0" dirty="0">
                          <a:ln>
                            <a:noFill/>
                          </a:ln>
                          <a:solidFill>
                            <a:srgbClr val="FFFFFF"/>
                          </a:solidFill>
                          <a:effectLst/>
                          <a:uLnTx/>
                          <a:uFillTx/>
                          <a:latin typeface="Arial" panose="020B0604020202020204" pitchFamily="34" charset="0"/>
                          <a:ea typeface="Times New Roman" pitchFamily="18" charset="0"/>
                          <a:cs typeface="Arial" panose="020B0604020202020204" pitchFamily="34" charset="0"/>
                        </a:rPr>
                        <a:t>T+91 80 4243 0700</a:t>
                      </a:r>
                    </a:p>
                  </a:txBody>
                  <a:tcPr marL="45716" marR="45716" marT="45716" marB="42859">
                    <a:lnL w="12700" cmpd="sng">
                      <a:noFill/>
                    </a:lnL>
                    <a:lnR w="12700" cmpd="sng">
                      <a:noFill/>
                    </a:lnR>
                    <a:lnT w="12700" cap="flat" cmpd="sng" algn="ctr">
                      <a:solidFill>
                        <a:schemeClr val="bg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Arial"/>
                          <a:ea typeface=""/>
                          <a:cs typeface=""/>
                        </a:defRPr>
                      </a:lvl1pPr>
                      <a:lvl2pPr marL="457200" algn="l" defTabSz="914400" rtl="0" eaLnBrk="1" latinLnBrk="0" hangingPunct="1">
                        <a:defRPr sz="1800" b="1" kern="1200">
                          <a:solidFill>
                            <a:schemeClr val="lt1"/>
                          </a:solidFill>
                          <a:latin typeface="Arial"/>
                          <a:ea typeface=""/>
                          <a:cs typeface=""/>
                        </a:defRPr>
                      </a:lvl2pPr>
                      <a:lvl3pPr marL="914400" algn="l" defTabSz="914400" rtl="0" eaLnBrk="1" latinLnBrk="0" hangingPunct="1">
                        <a:defRPr sz="1800" b="1" kern="1200">
                          <a:solidFill>
                            <a:schemeClr val="lt1"/>
                          </a:solidFill>
                          <a:latin typeface="Arial"/>
                          <a:ea typeface=""/>
                          <a:cs typeface=""/>
                        </a:defRPr>
                      </a:lvl3pPr>
                      <a:lvl4pPr marL="1371600" algn="l" defTabSz="914400" rtl="0" eaLnBrk="1" latinLnBrk="0" hangingPunct="1">
                        <a:defRPr sz="1800" b="1" kern="1200">
                          <a:solidFill>
                            <a:schemeClr val="lt1"/>
                          </a:solidFill>
                          <a:latin typeface="Arial"/>
                          <a:ea typeface=""/>
                          <a:cs typeface=""/>
                        </a:defRPr>
                      </a:lvl4pPr>
                      <a:lvl5pPr marL="1828800" algn="l" defTabSz="914400" rtl="0" eaLnBrk="1" latinLnBrk="0" hangingPunct="1">
                        <a:defRPr sz="1800" b="1" kern="1200">
                          <a:solidFill>
                            <a:schemeClr val="lt1"/>
                          </a:solidFill>
                          <a:latin typeface="Arial"/>
                          <a:ea typeface=""/>
                          <a:cs typeface=""/>
                        </a:defRPr>
                      </a:lvl5pPr>
                      <a:lvl6pPr marL="2286000" algn="l" defTabSz="914400" rtl="0" eaLnBrk="1" latinLnBrk="0" hangingPunct="1">
                        <a:defRPr sz="1800" b="1" kern="1200">
                          <a:solidFill>
                            <a:schemeClr val="lt1"/>
                          </a:solidFill>
                          <a:latin typeface="Arial"/>
                          <a:ea typeface=""/>
                          <a:cs typeface=""/>
                        </a:defRPr>
                      </a:lvl6pPr>
                      <a:lvl7pPr marL="2743200" algn="l" defTabSz="914400" rtl="0" eaLnBrk="1" latinLnBrk="0" hangingPunct="1">
                        <a:defRPr sz="1800" b="1" kern="1200">
                          <a:solidFill>
                            <a:schemeClr val="lt1"/>
                          </a:solidFill>
                          <a:latin typeface="Arial"/>
                          <a:ea typeface=""/>
                          <a:cs typeface=""/>
                        </a:defRPr>
                      </a:lvl7pPr>
                      <a:lvl8pPr marL="3200400" algn="l" defTabSz="914400" rtl="0" eaLnBrk="1" latinLnBrk="0" hangingPunct="1">
                        <a:defRPr sz="1800" b="1" kern="1200">
                          <a:solidFill>
                            <a:schemeClr val="lt1"/>
                          </a:solidFill>
                          <a:latin typeface="Arial"/>
                          <a:ea typeface=""/>
                          <a:cs typeface=""/>
                        </a:defRPr>
                      </a:lvl8pPr>
                      <a:lvl9pPr marL="3657600" algn="l" defTabSz="914400" rtl="0" eaLnBrk="1" latinLnBrk="0" hangingPunct="1">
                        <a:defRPr sz="1800" b="1" kern="1200">
                          <a:solidFill>
                            <a:schemeClr val="lt1"/>
                          </a:solidFill>
                          <a:latin typeface="Arial"/>
                          <a:ea typeface=""/>
                          <a:cs typeface=""/>
                        </a:defRPr>
                      </a:lvl9pPr>
                    </a:lstStyle>
                    <a:p>
                      <a:pPr marL="0" marR="0" lvl="0" indent="0" algn="l" defTabSz="913243" rtl="0" eaLnBrk="1" fontAlgn="auto" latinLnBrk="0" hangingPunct="1">
                        <a:lnSpc>
                          <a:spcPct val="96000"/>
                        </a:lnSpc>
                        <a:spcBef>
                          <a:spcPts val="0"/>
                        </a:spcBef>
                        <a:spcAft>
                          <a:spcPts val="0"/>
                        </a:spcAft>
                        <a:buClrTx/>
                        <a:buSzTx/>
                        <a:buFontTx/>
                        <a:buNone/>
                        <a:tabLst>
                          <a:tab pos="738838" algn="l"/>
                        </a:tabLst>
                        <a:defRPr/>
                      </a:pPr>
                      <a:r>
                        <a:rPr kumimoji="0" lang="en-US" sz="800" b="1"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CHANDIGARH</a:t>
                      </a:r>
                      <a:endParaRPr kumimoji="0" lang="en-US" sz="750" b="1"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a:p>
                      <a:pPr marL="0" marR="0" lvl="0" indent="0" algn="l" defTabSz="913243" rtl="0" eaLnBrk="1" fontAlgn="auto" latinLnBrk="0" hangingPunct="1">
                        <a:lnSpc>
                          <a:spcPct val="96000"/>
                        </a:lnSpc>
                        <a:spcBef>
                          <a:spcPts val="0"/>
                        </a:spcBef>
                        <a:spcAft>
                          <a:spcPts val="0"/>
                        </a:spcAft>
                        <a:buClrTx/>
                        <a:buSzTx/>
                        <a:buFontTx/>
                        <a:buNone/>
                        <a:tabLst>
                          <a:tab pos="738838" algn="l"/>
                        </a:tabLst>
                        <a:defRPr/>
                      </a:pPr>
                      <a:r>
                        <a:rPr kumimoji="0" lang="en-US" sz="700" b="0" i="0" u="none" strike="noStrike" kern="0" cap="none" spc="0" normalizeH="0" baseline="0" noProof="0" dirty="0">
                          <a:ln>
                            <a:noFill/>
                          </a:ln>
                          <a:solidFill>
                            <a:srgbClr val="FFFFFF"/>
                          </a:solidFill>
                          <a:effectLst/>
                          <a:uLnTx/>
                          <a:uFillTx/>
                          <a:latin typeface="Arial" panose="020B0604020202020204" pitchFamily="34" charset="0"/>
                          <a:ea typeface="Times New Roman" pitchFamily="18" charset="0"/>
                          <a:cs typeface="Arial" panose="020B0604020202020204" pitchFamily="34" charset="0"/>
                        </a:rPr>
                        <a:t>B-406A, 4th Floor, L&amp;T Elante Office Building, Industrial Area Phase I,</a:t>
                      </a:r>
                    </a:p>
                    <a:p>
                      <a:pPr marL="0" marR="0" lvl="0" indent="0" algn="l" defTabSz="913243" rtl="0" eaLnBrk="1" fontAlgn="auto" latinLnBrk="0" hangingPunct="1">
                        <a:lnSpc>
                          <a:spcPct val="96000"/>
                        </a:lnSpc>
                        <a:spcBef>
                          <a:spcPts val="0"/>
                        </a:spcBef>
                        <a:spcAft>
                          <a:spcPts val="0"/>
                        </a:spcAft>
                        <a:buClrTx/>
                        <a:buSzTx/>
                        <a:buFontTx/>
                        <a:buNone/>
                        <a:tabLst>
                          <a:tab pos="738838" algn="l"/>
                        </a:tabLst>
                        <a:defRPr/>
                      </a:pPr>
                      <a:r>
                        <a:rPr kumimoji="0" lang="en-US" sz="700" b="0" i="0" u="none" strike="noStrike" kern="0" cap="none" spc="0" normalizeH="0" baseline="0" noProof="0" dirty="0">
                          <a:ln>
                            <a:noFill/>
                          </a:ln>
                          <a:solidFill>
                            <a:srgbClr val="FFFFFF"/>
                          </a:solidFill>
                          <a:effectLst/>
                          <a:uLnTx/>
                          <a:uFillTx/>
                          <a:latin typeface="Arial" panose="020B0604020202020204" pitchFamily="34" charset="0"/>
                          <a:ea typeface="Times New Roman" pitchFamily="18" charset="0"/>
                          <a:cs typeface="Arial" panose="020B0604020202020204" pitchFamily="34" charset="0"/>
                        </a:rPr>
                        <a:t>Chandigarh - 160002</a:t>
                      </a:r>
                    </a:p>
                    <a:p>
                      <a:pPr marL="0" marR="0" lvl="0" indent="0" algn="l" defTabSz="913243" rtl="0" eaLnBrk="1" fontAlgn="auto" latinLnBrk="0" hangingPunct="1">
                        <a:lnSpc>
                          <a:spcPct val="96000"/>
                        </a:lnSpc>
                        <a:spcBef>
                          <a:spcPts val="0"/>
                        </a:spcBef>
                        <a:spcAft>
                          <a:spcPts val="0"/>
                        </a:spcAft>
                        <a:buClrTx/>
                        <a:buSzTx/>
                        <a:buFontTx/>
                        <a:buNone/>
                        <a:tabLst>
                          <a:tab pos="738838" algn="l"/>
                        </a:tabLst>
                        <a:defRPr/>
                      </a:pPr>
                      <a:r>
                        <a:rPr kumimoji="0" lang="en-US" sz="700" b="0" i="0" u="none" strike="noStrike" kern="0" cap="none" spc="0" normalizeH="0" baseline="0" noProof="0" dirty="0">
                          <a:ln>
                            <a:noFill/>
                          </a:ln>
                          <a:solidFill>
                            <a:srgbClr val="FFFFFF"/>
                          </a:solidFill>
                          <a:effectLst/>
                          <a:uLnTx/>
                          <a:uFillTx/>
                          <a:latin typeface="Arial" panose="020B0604020202020204" pitchFamily="34" charset="0"/>
                          <a:ea typeface="Times New Roman" pitchFamily="18" charset="0"/>
                          <a:cs typeface="Arial" panose="020B0604020202020204" pitchFamily="34" charset="0"/>
                        </a:rPr>
                        <a:t>T +91 172 4338 000</a:t>
                      </a:r>
                    </a:p>
                  </a:txBody>
                  <a:tcPr marL="45716" marR="45716" marT="45716" marB="42859">
                    <a:lnL w="12700" cmpd="sng">
                      <a:noFill/>
                    </a:lnL>
                    <a:lnR w="12700" cmpd="sng">
                      <a:noFill/>
                    </a:lnR>
                    <a:lnT w="12700" cap="flat" cmpd="sng" algn="ctr">
                      <a:solidFill>
                        <a:schemeClr val="bg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Arial"/>
                          <a:ea typeface=""/>
                          <a:cs typeface=""/>
                        </a:defRPr>
                      </a:lvl1pPr>
                      <a:lvl2pPr marL="457200" algn="l" defTabSz="914400" rtl="0" eaLnBrk="1" latinLnBrk="0" hangingPunct="1">
                        <a:defRPr sz="1800" b="1" kern="1200">
                          <a:solidFill>
                            <a:schemeClr val="lt1"/>
                          </a:solidFill>
                          <a:latin typeface="Arial"/>
                          <a:ea typeface=""/>
                          <a:cs typeface=""/>
                        </a:defRPr>
                      </a:lvl2pPr>
                      <a:lvl3pPr marL="914400" algn="l" defTabSz="914400" rtl="0" eaLnBrk="1" latinLnBrk="0" hangingPunct="1">
                        <a:defRPr sz="1800" b="1" kern="1200">
                          <a:solidFill>
                            <a:schemeClr val="lt1"/>
                          </a:solidFill>
                          <a:latin typeface="Arial"/>
                          <a:ea typeface=""/>
                          <a:cs typeface=""/>
                        </a:defRPr>
                      </a:lvl3pPr>
                      <a:lvl4pPr marL="1371600" algn="l" defTabSz="914400" rtl="0" eaLnBrk="1" latinLnBrk="0" hangingPunct="1">
                        <a:defRPr sz="1800" b="1" kern="1200">
                          <a:solidFill>
                            <a:schemeClr val="lt1"/>
                          </a:solidFill>
                          <a:latin typeface="Arial"/>
                          <a:ea typeface=""/>
                          <a:cs typeface=""/>
                        </a:defRPr>
                      </a:lvl4pPr>
                      <a:lvl5pPr marL="1828800" algn="l" defTabSz="914400" rtl="0" eaLnBrk="1" latinLnBrk="0" hangingPunct="1">
                        <a:defRPr sz="1800" b="1" kern="1200">
                          <a:solidFill>
                            <a:schemeClr val="lt1"/>
                          </a:solidFill>
                          <a:latin typeface="Arial"/>
                          <a:ea typeface=""/>
                          <a:cs typeface=""/>
                        </a:defRPr>
                      </a:lvl5pPr>
                      <a:lvl6pPr marL="2286000" algn="l" defTabSz="914400" rtl="0" eaLnBrk="1" latinLnBrk="0" hangingPunct="1">
                        <a:defRPr sz="1800" b="1" kern="1200">
                          <a:solidFill>
                            <a:schemeClr val="lt1"/>
                          </a:solidFill>
                          <a:latin typeface="Arial"/>
                          <a:ea typeface=""/>
                          <a:cs typeface=""/>
                        </a:defRPr>
                      </a:lvl6pPr>
                      <a:lvl7pPr marL="2743200" algn="l" defTabSz="914400" rtl="0" eaLnBrk="1" latinLnBrk="0" hangingPunct="1">
                        <a:defRPr sz="1800" b="1" kern="1200">
                          <a:solidFill>
                            <a:schemeClr val="lt1"/>
                          </a:solidFill>
                          <a:latin typeface="Arial"/>
                          <a:ea typeface=""/>
                          <a:cs typeface=""/>
                        </a:defRPr>
                      </a:lvl7pPr>
                      <a:lvl8pPr marL="3200400" algn="l" defTabSz="914400" rtl="0" eaLnBrk="1" latinLnBrk="0" hangingPunct="1">
                        <a:defRPr sz="1800" b="1" kern="1200">
                          <a:solidFill>
                            <a:schemeClr val="lt1"/>
                          </a:solidFill>
                          <a:latin typeface="Arial"/>
                          <a:ea typeface=""/>
                          <a:cs typeface=""/>
                        </a:defRPr>
                      </a:lvl8pPr>
                      <a:lvl9pPr marL="3657600" algn="l" defTabSz="914400" rtl="0" eaLnBrk="1" latinLnBrk="0" hangingPunct="1">
                        <a:defRPr sz="1800" b="1" kern="1200">
                          <a:solidFill>
                            <a:schemeClr val="lt1"/>
                          </a:solidFill>
                          <a:latin typeface="Arial"/>
                          <a:ea typeface=""/>
                          <a:cs typeface=""/>
                        </a:defRPr>
                      </a:lvl9pPr>
                    </a:lstStyle>
                    <a:p>
                      <a:pPr defTabSz="913243">
                        <a:lnSpc>
                          <a:spcPct val="96000"/>
                        </a:lnSpc>
                        <a:tabLst>
                          <a:tab pos="738838" algn="l"/>
                        </a:tabLst>
                        <a:defRPr/>
                      </a:pPr>
                      <a:r>
                        <a:rPr kumimoji="0" lang="en-US" sz="900" b="1" i="0" u="none" strike="noStrike" kern="0" cap="none" spc="0" normalizeH="0" baseline="0" dirty="0">
                          <a:ln>
                            <a:noFill/>
                          </a:ln>
                          <a:solidFill>
                            <a:srgbClr val="FFFFFF"/>
                          </a:solidFill>
                          <a:effectLst/>
                          <a:uLnTx/>
                          <a:uFillTx/>
                          <a:latin typeface="Arial" panose="020B0604020202020204" pitchFamily="34" charset="0"/>
                          <a:cs typeface="Arial" panose="020B0604020202020204" pitchFamily="34" charset="0"/>
                        </a:rPr>
                        <a:t>CHENNAI</a:t>
                      </a:r>
                    </a:p>
                    <a:p>
                      <a:pPr marL="0" marR="0" lvl="0" indent="0" algn="l" defTabSz="913243" rtl="0" eaLnBrk="1" fontAlgn="auto" latinLnBrk="0" hangingPunct="1">
                        <a:lnSpc>
                          <a:spcPct val="96000"/>
                        </a:lnSpc>
                        <a:spcBef>
                          <a:spcPts val="0"/>
                        </a:spcBef>
                        <a:spcAft>
                          <a:spcPts val="0"/>
                        </a:spcAft>
                        <a:buClrTx/>
                        <a:buSzTx/>
                        <a:buFontTx/>
                        <a:buNone/>
                        <a:tabLst>
                          <a:tab pos="738838" algn="l"/>
                        </a:tabLst>
                        <a:defRPr/>
                      </a:pPr>
                      <a:r>
                        <a:rPr kumimoji="0" lang="en-US" sz="800" b="0" i="0" u="none" strike="noStrike" kern="0" cap="none" spc="0" normalizeH="0" baseline="0" dirty="0">
                          <a:ln>
                            <a:noFill/>
                          </a:ln>
                          <a:solidFill>
                            <a:srgbClr val="FFFFFF"/>
                          </a:solidFill>
                          <a:effectLst/>
                          <a:uLnTx/>
                          <a:uFillTx/>
                          <a:latin typeface="Arial" panose="020B0604020202020204" pitchFamily="34" charset="0"/>
                          <a:cs typeface="Arial" panose="020B0604020202020204" pitchFamily="34" charset="0"/>
                        </a:rPr>
                        <a:t>9th Floor, A Wing, Prestige Polygon, 471 Anna </a:t>
                      </a:r>
                      <a:r>
                        <a:rPr kumimoji="0" lang="en-US" sz="800" b="0" i="0" u="none" strike="noStrike" kern="0" cap="none" spc="0" normalizeH="0" baseline="0" dirty="0" err="1">
                          <a:ln>
                            <a:noFill/>
                          </a:ln>
                          <a:solidFill>
                            <a:srgbClr val="FFFFFF"/>
                          </a:solidFill>
                          <a:effectLst/>
                          <a:uLnTx/>
                          <a:uFillTx/>
                          <a:latin typeface="Arial" panose="020B0604020202020204" pitchFamily="34" charset="0"/>
                          <a:cs typeface="Arial" panose="020B0604020202020204" pitchFamily="34" charset="0"/>
                        </a:rPr>
                        <a:t>Salai</a:t>
                      </a:r>
                      <a:r>
                        <a:rPr kumimoji="0" lang="en-US" sz="800" b="0" i="0" u="none" strike="noStrike" kern="0" cap="none" spc="0" normalizeH="0" baseline="0" dirty="0">
                          <a:ln>
                            <a:noFill/>
                          </a:ln>
                          <a:solidFill>
                            <a:srgbClr val="FFFFFF"/>
                          </a:solidFill>
                          <a:effectLst/>
                          <a:uLnTx/>
                          <a:uFillTx/>
                          <a:latin typeface="Arial" panose="020B0604020202020204" pitchFamily="34" charset="0"/>
                          <a:cs typeface="Arial" panose="020B0604020202020204" pitchFamily="34" charset="0"/>
                        </a:rPr>
                        <a:t>, </a:t>
                      </a:r>
                      <a:r>
                        <a:rPr kumimoji="0" lang="en-US" sz="800" b="0" i="0" u="none" strike="noStrike" kern="0" cap="none" spc="0" normalizeH="0" baseline="0" dirty="0" err="1">
                          <a:ln>
                            <a:noFill/>
                          </a:ln>
                          <a:solidFill>
                            <a:srgbClr val="FFFFFF"/>
                          </a:solidFill>
                          <a:effectLst/>
                          <a:uLnTx/>
                          <a:uFillTx/>
                          <a:latin typeface="Arial" panose="020B0604020202020204" pitchFamily="34" charset="0"/>
                          <a:cs typeface="Arial" panose="020B0604020202020204" pitchFamily="34" charset="0"/>
                        </a:rPr>
                        <a:t>Mylapore</a:t>
                      </a:r>
                      <a:r>
                        <a:rPr kumimoji="0" lang="en-US" sz="800" b="0" i="0" u="none" strike="noStrike" kern="0" cap="none" spc="0" normalizeH="0" baseline="0" dirty="0">
                          <a:ln>
                            <a:noFill/>
                          </a:ln>
                          <a:solidFill>
                            <a:srgbClr val="FFFFFF"/>
                          </a:solidFill>
                          <a:effectLst/>
                          <a:uLnTx/>
                          <a:uFillTx/>
                          <a:latin typeface="Arial" panose="020B0604020202020204" pitchFamily="34" charset="0"/>
                          <a:cs typeface="Arial" panose="020B0604020202020204" pitchFamily="34" charset="0"/>
                        </a:rPr>
                        <a:t> Division, Teynampet,</a:t>
                      </a:r>
                      <a:br>
                        <a:rPr kumimoji="0" lang="en-US" sz="800" b="0" i="0" u="none" strike="noStrike" kern="0" cap="none" spc="0" normalizeH="0" baseline="0" dirty="0">
                          <a:ln>
                            <a:noFill/>
                          </a:ln>
                          <a:solidFill>
                            <a:srgbClr val="FFFFFF"/>
                          </a:solidFill>
                          <a:effectLst/>
                          <a:uLnTx/>
                          <a:uFillTx/>
                          <a:latin typeface="Arial" panose="020B0604020202020204" pitchFamily="34" charset="0"/>
                          <a:cs typeface="Arial" panose="020B0604020202020204" pitchFamily="34" charset="0"/>
                        </a:rPr>
                      </a:br>
                      <a:r>
                        <a:rPr kumimoji="0" lang="en-US" sz="800" b="0" i="0" u="none" strike="noStrike" kern="0" cap="none" spc="0" normalizeH="0" baseline="0" dirty="0">
                          <a:ln>
                            <a:noFill/>
                          </a:ln>
                          <a:solidFill>
                            <a:srgbClr val="FFFFFF"/>
                          </a:solidFill>
                          <a:effectLst/>
                          <a:uLnTx/>
                          <a:uFillTx/>
                          <a:latin typeface="Arial" panose="020B0604020202020204" pitchFamily="34" charset="0"/>
                          <a:cs typeface="Arial" panose="020B0604020202020204" pitchFamily="34" charset="0"/>
                        </a:rPr>
                        <a:t>Chennai - 600035</a:t>
                      </a:r>
                    </a:p>
                    <a:p>
                      <a:pPr marL="0" marR="0" lvl="0" indent="0" algn="l" defTabSz="913243" rtl="0" eaLnBrk="1" fontAlgn="auto" latinLnBrk="0" hangingPunct="1">
                        <a:lnSpc>
                          <a:spcPct val="96000"/>
                        </a:lnSpc>
                        <a:spcBef>
                          <a:spcPts val="0"/>
                        </a:spcBef>
                        <a:spcAft>
                          <a:spcPts val="0"/>
                        </a:spcAft>
                        <a:buClrTx/>
                        <a:buSzTx/>
                        <a:buFontTx/>
                        <a:buNone/>
                        <a:tabLst>
                          <a:tab pos="738838" algn="l"/>
                        </a:tabLst>
                        <a:defRPr/>
                      </a:pPr>
                      <a:r>
                        <a:rPr kumimoji="0" lang="en-US" sz="800" b="0" i="0" u="none" strike="noStrike" kern="0" cap="none" spc="0" normalizeH="0" baseline="0" dirty="0">
                          <a:ln>
                            <a:noFill/>
                          </a:ln>
                          <a:solidFill>
                            <a:srgbClr val="FFFFFF"/>
                          </a:solidFill>
                          <a:effectLst/>
                          <a:uLnTx/>
                          <a:uFillTx/>
                          <a:latin typeface="Arial" panose="020B0604020202020204" pitchFamily="34" charset="0"/>
                          <a:cs typeface="Arial" panose="020B0604020202020204" pitchFamily="34" charset="0"/>
                        </a:rPr>
                        <a:t>T +91 44 4294 0000</a:t>
                      </a:r>
                    </a:p>
                  </a:txBody>
                  <a:tcPr marL="45716" marR="45716" marT="45716" marB="42859">
                    <a:lnL w="12700" cmpd="sng">
                      <a:noFill/>
                    </a:lnL>
                    <a:lnR w="12700" cmpd="sng">
                      <a:noFill/>
                    </a:lnR>
                    <a:lnT w="12700" cap="flat" cmpd="sng" algn="ctr">
                      <a:solidFill>
                        <a:schemeClr val="bg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7510073"/>
                  </a:ext>
                </a:extLst>
              </a:tr>
              <a:tr h="731837">
                <a:tc>
                  <a:txBody>
                    <a:bodyPr/>
                    <a:lstStyle/>
                    <a:p>
                      <a:pPr marL="0" marR="0" lvl="0" indent="0" algn="l" defTabSz="913243" rtl="0" eaLnBrk="1" fontAlgn="auto" latinLnBrk="0" hangingPunct="1">
                        <a:lnSpc>
                          <a:spcPct val="96000"/>
                        </a:lnSpc>
                        <a:spcBef>
                          <a:spcPts val="0"/>
                        </a:spcBef>
                        <a:spcAft>
                          <a:spcPts val="0"/>
                        </a:spcAft>
                        <a:buClrTx/>
                        <a:buSzTx/>
                        <a:buFontTx/>
                        <a:buNone/>
                        <a:tabLst>
                          <a:tab pos="738838" algn="l"/>
                        </a:tabLst>
                        <a:defRPr/>
                      </a:pPr>
                      <a:r>
                        <a:rPr kumimoji="0" lang="en-US" sz="800" b="1" i="0" u="none" strike="noStrike" kern="0" cap="none" spc="0" normalizeH="0" baseline="0" noProof="0" dirty="0">
                          <a:ln>
                            <a:noFill/>
                          </a:ln>
                          <a:solidFill>
                            <a:srgbClr val="FFFFFF"/>
                          </a:solidFill>
                          <a:effectLst/>
                          <a:uLnTx/>
                          <a:uFillTx/>
                          <a:latin typeface="Arial" panose="020B0604020202020204" pitchFamily="34" charset="0"/>
                          <a:ea typeface=""/>
                          <a:cs typeface="Arial" panose="020B0604020202020204" pitchFamily="34" charset="0"/>
                        </a:rPr>
                        <a:t>DEHRADUN </a:t>
                      </a:r>
                    </a:p>
                    <a:p>
                      <a:pPr marL="0" marR="0" lvl="0" indent="0" algn="l" defTabSz="913243" rtl="0" eaLnBrk="1" fontAlgn="auto" latinLnBrk="0" hangingPunct="1">
                        <a:lnSpc>
                          <a:spcPct val="96000"/>
                        </a:lnSpc>
                        <a:spcBef>
                          <a:spcPts val="0"/>
                        </a:spcBef>
                        <a:spcAft>
                          <a:spcPts val="0"/>
                        </a:spcAft>
                        <a:buClrTx/>
                        <a:buSzTx/>
                        <a:buFontTx/>
                        <a:buNone/>
                        <a:tabLst>
                          <a:tab pos="738838" algn="l"/>
                        </a:tabLst>
                        <a:defRPr/>
                      </a:pPr>
                      <a:r>
                        <a:rPr kumimoji="0" lang="en-US" sz="700" b="0" i="0" u="none" strike="noStrike" kern="0" cap="none" spc="0" normalizeH="0" baseline="0" noProof="0" dirty="0">
                          <a:ln>
                            <a:noFill/>
                          </a:ln>
                          <a:solidFill>
                            <a:srgbClr val="FFFFFF"/>
                          </a:solidFill>
                          <a:effectLst/>
                          <a:uLnTx/>
                          <a:uFillTx/>
                          <a:latin typeface="Arial" panose="020B0604020202020204" pitchFamily="34" charset="0"/>
                          <a:ea typeface="Times New Roman" pitchFamily="18" charset="0"/>
                          <a:cs typeface="Arial" panose="020B0604020202020204" pitchFamily="34" charset="0"/>
                        </a:rPr>
                        <a:t>Suite No 2211, 2nd Floor, </a:t>
                      </a:r>
                      <a:br>
                        <a:rPr kumimoji="0" lang="en-US" sz="700" b="0" i="0" u="none" strike="noStrike" kern="0" cap="none" spc="0" normalizeH="0" baseline="0" noProof="0" dirty="0">
                          <a:ln>
                            <a:noFill/>
                          </a:ln>
                          <a:solidFill>
                            <a:srgbClr val="FFFFFF"/>
                          </a:solidFill>
                          <a:effectLst/>
                          <a:uLnTx/>
                          <a:uFillTx/>
                          <a:latin typeface="Arial" panose="020B0604020202020204" pitchFamily="34" charset="0"/>
                          <a:ea typeface="Times New Roman" pitchFamily="18" charset="0"/>
                          <a:cs typeface="Arial" panose="020B0604020202020204" pitchFamily="34" charset="0"/>
                        </a:rPr>
                      </a:br>
                      <a:r>
                        <a:rPr kumimoji="0" lang="en-US" sz="700" b="0" i="0" u="none" strike="noStrike" kern="0" cap="none" spc="0" normalizeH="0" baseline="0" noProof="0" dirty="0">
                          <a:ln>
                            <a:noFill/>
                          </a:ln>
                          <a:solidFill>
                            <a:srgbClr val="FFFFFF"/>
                          </a:solidFill>
                          <a:effectLst/>
                          <a:uLnTx/>
                          <a:uFillTx/>
                          <a:latin typeface="Arial" panose="020B0604020202020204" pitchFamily="34" charset="0"/>
                          <a:ea typeface="Times New Roman" pitchFamily="18" charset="0"/>
                          <a:cs typeface="Arial" panose="020B0604020202020204" pitchFamily="34" charset="0"/>
                        </a:rPr>
                        <a:t>Building 2000, Michigan Avenue, </a:t>
                      </a:r>
                      <a:br>
                        <a:rPr kumimoji="0" lang="en-US" sz="700" b="0" i="0" u="none" strike="noStrike" kern="0" cap="none" spc="0" normalizeH="0" baseline="0" noProof="0" dirty="0">
                          <a:ln>
                            <a:noFill/>
                          </a:ln>
                          <a:solidFill>
                            <a:srgbClr val="FFFFFF"/>
                          </a:solidFill>
                          <a:effectLst/>
                          <a:uLnTx/>
                          <a:uFillTx/>
                          <a:latin typeface="Arial" panose="020B0604020202020204" pitchFamily="34" charset="0"/>
                          <a:ea typeface="Times New Roman" pitchFamily="18" charset="0"/>
                          <a:cs typeface="Arial" panose="020B0604020202020204" pitchFamily="34" charset="0"/>
                        </a:rPr>
                      </a:br>
                      <a:r>
                        <a:rPr kumimoji="0" lang="en-US" sz="700" b="0" i="0" u="none" strike="noStrike" kern="0" cap="none" spc="0" normalizeH="0" baseline="0" noProof="0" dirty="0" err="1">
                          <a:ln>
                            <a:noFill/>
                          </a:ln>
                          <a:solidFill>
                            <a:srgbClr val="FFFFFF"/>
                          </a:solidFill>
                          <a:effectLst/>
                          <a:uLnTx/>
                          <a:uFillTx/>
                          <a:latin typeface="Arial" panose="020B0604020202020204" pitchFamily="34" charset="0"/>
                          <a:ea typeface="Times New Roman" pitchFamily="18" charset="0"/>
                          <a:cs typeface="Arial" panose="020B0604020202020204" pitchFamily="34" charset="0"/>
                        </a:rPr>
                        <a:t>Doon</a:t>
                      </a:r>
                      <a:r>
                        <a:rPr kumimoji="0" lang="en-US" sz="700" b="0" i="0" u="none" strike="noStrike" kern="0" cap="none" spc="0" normalizeH="0" baseline="0" noProof="0" dirty="0">
                          <a:ln>
                            <a:noFill/>
                          </a:ln>
                          <a:solidFill>
                            <a:srgbClr val="FFFFFF"/>
                          </a:solidFill>
                          <a:effectLst/>
                          <a:uLnTx/>
                          <a:uFillTx/>
                          <a:latin typeface="Arial" panose="020B0604020202020204" pitchFamily="34" charset="0"/>
                          <a:ea typeface="Times New Roman" pitchFamily="18" charset="0"/>
                          <a:cs typeface="Arial" panose="020B0604020202020204" pitchFamily="34" charset="0"/>
                        </a:rPr>
                        <a:t> Express Business Park, </a:t>
                      </a:r>
                      <a:br>
                        <a:rPr kumimoji="0" lang="en-US" sz="700" b="0" i="0" u="none" strike="noStrike" kern="0" cap="none" spc="0" normalizeH="0" baseline="0" noProof="0" dirty="0">
                          <a:ln>
                            <a:noFill/>
                          </a:ln>
                          <a:solidFill>
                            <a:srgbClr val="FFFFFF"/>
                          </a:solidFill>
                          <a:effectLst/>
                          <a:uLnTx/>
                          <a:uFillTx/>
                          <a:latin typeface="Arial" panose="020B0604020202020204" pitchFamily="34" charset="0"/>
                          <a:ea typeface="Times New Roman" pitchFamily="18" charset="0"/>
                          <a:cs typeface="Arial" panose="020B0604020202020204" pitchFamily="34" charset="0"/>
                        </a:rPr>
                      </a:br>
                      <a:r>
                        <a:rPr kumimoji="0" lang="en-US" sz="700" b="0" i="0" u="none" strike="noStrike" kern="0" cap="none" spc="0" normalizeH="0" baseline="0" dirty="0" err="1">
                          <a:ln>
                            <a:noFill/>
                          </a:ln>
                          <a:solidFill>
                            <a:srgbClr val="FFFFFF"/>
                          </a:solidFill>
                          <a:effectLst/>
                          <a:uLnTx/>
                          <a:uFillTx/>
                          <a:latin typeface="Arial" panose="020B0604020202020204" pitchFamily="34" charset="0"/>
                          <a:ea typeface="Times New Roman" pitchFamily="18" charset="0"/>
                          <a:cs typeface="Arial" panose="020B0604020202020204" pitchFamily="34" charset="0"/>
                        </a:rPr>
                        <a:t>Subhash</a:t>
                      </a:r>
                      <a:r>
                        <a:rPr kumimoji="0" lang="en-US" sz="700" b="0" i="0" u="none" strike="noStrike" kern="0" cap="none" spc="0" normalizeH="0" baseline="0" dirty="0">
                          <a:ln>
                            <a:noFill/>
                          </a:ln>
                          <a:solidFill>
                            <a:srgbClr val="FFFFFF"/>
                          </a:solidFill>
                          <a:effectLst/>
                          <a:uLnTx/>
                          <a:uFillTx/>
                          <a:latin typeface="Arial" panose="020B0604020202020204" pitchFamily="34" charset="0"/>
                          <a:ea typeface="Times New Roman" pitchFamily="18" charset="0"/>
                          <a:cs typeface="Arial" panose="020B0604020202020204" pitchFamily="34" charset="0"/>
                        </a:rPr>
                        <a:t> Nagar, </a:t>
                      </a:r>
                      <a:r>
                        <a:rPr kumimoji="0" lang="en-US" sz="700" b="0" i="0" u="none" strike="noStrike" kern="0" cap="none" spc="0" normalizeH="0" baseline="0" noProof="0" dirty="0">
                          <a:ln>
                            <a:noFill/>
                          </a:ln>
                          <a:solidFill>
                            <a:srgbClr val="FFFFFF"/>
                          </a:solidFill>
                          <a:effectLst/>
                          <a:uLnTx/>
                          <a:uFillTx/>
                          <a:latin typeface="Arial" panose="020B0604020202020204" pitchFamily="34" charset="0"/>
                          <a:ea typeface="Times New Roman" pitchFamily="18" charset="0"/>
                          <a:cs typeface="Arial" panose="020B0604020202020204" pitchFamily="34" charset="0"/>
                        </a:rPr>
                        <a:t>Dehradun - 248002</a:t>
                      </a:r>
                      <a:br>
                        <a:rPr kumimoji="0" lang="en-US" sz="700" b="0" i="0" u="none" strike="noStrike" kern="0" cap="none" spc="0" normalizeH="0" baseline="0" noProof="0" dirty="0">
                          <a:ln>
                            <a:noFill/>
                          </a:ln>
                          <a:solidFill>
                            <a:srgbClr val="FFFFFF"/>
                          </a:solidFill>
                          <a:effectLst/>
                          <a:uLnTx/>
                          <a:uFillTx/>
                          <a:latin typeface="Arial" panose="020B0604020202020204" pitchFamily="34" charset="0"/>
                          <a:ea typeface="Times New Roman" pitchFamily="18" charset="0"/>
                          <a:cs typeface="Arial" panose="020B0604020202020204" pitchFamily="34" charset="0"/>
                        </a:rPr>
                      </a:br>
                      <a:r>
                        <a:rPr kumimoji="0" lang="en-US" sz="700" b="0" i="0" u="none" strike="noStrike" kern="0" cap="none" spc="0" normalizeH="0" baseline="0" noProof="0" dirty="0">
                          <a:ln>
                            <a:noFill/>
                          </a:ln>
                          <a:solidFill>
                            <a:srgbClr val="FFFFFF"/>
                          </a:solidFill>
                          <a:effectLst/>
                          <a:uLnTx/>
                          <a:uFillTx/>
                          <a:latin typeface="Arial" panose="020B0604020202020204" pitchFamily="34" charset="0"/>
                          <a:ea typeface="Times New Roman" pitchFamily="18" charset="0"/>
                          <a:cs typeface="Arial" panose="020B0604020202020204" pitchFamily="34" charset="0"/>
                        </a:rPr>
                        <a:t>T +91 135 2646 500</a:t>
                      </a:r>
                    </a:p>
                  </a:txBody>
                  <a:tcPr marL="45716" marR="45716" marT="45716" marB="42859">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marL="0" marR="0" lvl="0" indent="0" algn="l" defTabSz="913243" rtl="0" eaLnBrk="1" fontAlgn="auto" latinLnBrk="0" hangingPunct="1">
                        <a:lnSpc>
                          <a:spcPct val="96000"/>
                        </a:lnSpc>
                        <a:spcBef>
                          <a:spcPts val="0"/>
                        </a:spcBef>
                        <a:spcAft>
                          <a:spcPts val="0"/>
                        </a:spcAft>
                        <a:buClrTx/>
                        <a:buSzTx/>
                        <a:buFontTx/>
                        <a:buNone/>
                        <a:tabLst>
                          <a:tab pos="738838" algn="l"/>
                        </a:tabLst>
                        <a:defRPr/>
                      </a:pPr>
                      <a:r>
                        <a:rPr kumimoji="0" lang="en-US" sz="800" b="1" i="0" u="none" strike="noStrike" kern="0" cap="none" spc="0" normalizeH="0" baseline="0" noProof="0" dirty="0">
                          <a:ln>
                            <a:noFill/>
                          </a:ln>
                          <a:solidFill>
                            <a:srgbClr val="FFFFFF"/>
                          </a:solidFill>
                          <a:effectLst/>
                          <a:uLnTx/>
                          <a:uFillTx/>
                          <a:latin typeface="Arial" panose="020B0604020202020204" pitchFamily="34" charset="0"/>
                          <a:ea typeface=""/>
                          <a:cs typeface="Arial" panose="020B0604020202020204" pitchFamily="34" charset="0"/>
                        </a:rPr>
                        <a:t>GURGAON</a:t>
                      </a:r>
                      <a:endParaRPr kumimoji="0" lang="en-US" sz="750" b="1" i="0" u="none" strike="noStrike" kern="0" cap="none" spc="0" normalizeH="0" baseline="0" noProof="0" dirty="0">
                        <a:ln>
                          <a:noFill/>
                        </a:ln>
                        <a:solidFill>
                          <a:srgbClr val="FFFFFF"/>
                        </a:solidFill>
                        <a:effectLst/>
                        <a:uLnTx/>
                        <a:uFillTx/>
                        <a:latin typeface="Arial" panose="020B0604020202020204" pitchFamily="34" charset="0"/>
                        <a:ea typeface=""/>
                        <a:cs typeface="Arial" panose="020B0604020202020204" pitchFamily="34" charset="0"/>
                      </a:endParaRPr>
                    </a:p>
                    <a:p>
                      <a:pPr marL="0" marR="0" lvl="0" indent="0" algn="l" defTabSz="913243" rtl="0" eaLnBrk="1" fontAlgn="auto" latinLnBrk="0" hangingPunct="1">
                        <a:lnSpc>
                          <a:spcPct val="96000"/>
                        </a:lnSpc>
                        <a:spcBef>
                          <a:spcPts val="0"/>
                        </a:spcBef>
                        <a:spcAft>
                          <a:spcPts val="0"/>
                        </a:spcAft>
                        <a:buClrTx/>
                        <a:buSzTx/>
                        <a:buFontTx/>
                        <a:buNone/>
                        <a:tabLst>
                          <a:tab pos="738838" algn="l"/>
                        </a:tabLst>
                        <a:defRPr/>
                      </a:pPr>
                      <a:r>
                        <a:rPr kumimoji="0" lang="en-US" sz="700" b="0" i="0" u="none" strike="noStrike" kern="0" cap="none" spc="0" normalizeH="0" baseline="0" noProof="0" dirty="0">
                          <a:ln>
                            <a:noFill/>
                          </a:ln>
                          <a:solidFill>
                            <a:srgbClr val="FFFFFF"/>
                          </a:solidFill>
                          <a:effectLst/>
                          <a:uLnTx/>
                          <a:uFillTx/>
                          <a:latin typeface="Arial" panose="020B0604020202020204" pitchFamily="34" charset="0"/>
                          <a:ea typeface="Times New Roman" pitchFamily="18" charset="0"/>
                          <a:cs typeface="Arial" panose="020B0604020202020204" pitchFamily="34" charset="0"/>
                        </a:rPr>
                        <a:t>21st Floor, DLF Square, </a:t>
                      </a:r>
                      <a:br>
                        <a:rPr kumimoji="0" lang="en-US" sz="700" b="0" i="0" u="none" strike="noStrike" kern="0" cap="none" spc="0" normalizeH="0" baseline="0" noProof="0" dirty="0">
                          <a:ln>
                            <a:noFill/>
                          </a:ln>
                          <a:solidFill>
                            <a:srgbClr val="FFFFFF"/>
                          </a:solidFill>
                          <a:effectLst/>
                          <a:uLnTx/>
                          <a:uFillTx/>
                          <a:latin typeface="Arial" panose="020B0604020202020204" pitchFamily="34" charset="0"/>
                          <a:ea typeface="Times New Roman" pitchFamily="18" charset="0"/>
                          <a:cs typeface="Arial" panose="020B0604020202020204" pitchFamily="34" charset="0"/>
                        </a:rPr>
                      </a:br>
                      <a:r>
                        <a:rPr kumimoji="0" lang="en-US" sz="700" b="0" i="0" u="none" strike="noStrike" kern="0" cap="none" spc="0" normalizeH="0" baseline="0" noProof="0" dirty="0">
                          <a:ln>
                            <a:noFill/>
                          </a:ln>
                          <a:solidFill>
                            <a:srgbClr val="FFFFFF"/>
                          </a:solidFill>
                          <a:effectLst/>
                          <a:uLnTx/>
                          <a:uFillTx/>
                          <a:latin typeface="Arial" panose="020B0604020202020204" pitchFamily="34" charset="0"/>
                          <a:ea typeface="Times New Roman" pitchFamily="18" charset="0"/>
                          <a:cs typeface="Arial" panose="020B0604020202020204" pitchFamily="34" charset="0"/>
                        </a:rPr>
                        <a:t>Jacaranda Marg, DLF Phase II,</a:t>
                      </a:r>
                    </a:p>
                    <a:p>
                      <a:pPr marL="0" marR="0" lvl="0" indent="0" algn="l" defTabSz="913243" rtl="0" eaLnBrk="1" fontAlgn="auto" latinLnBrk="0" hangingPunct="1">
                        <a:lnSpc>
                          <a:spcPct val="96000"/>
                        </a:lnSpc>
                        <a:spcBef>
                          <a:spcPts val="0"/>
                        </a:spcBef>
                        <a:spcAft>
                          <a:spcPts val="0"/>
                        </a:spcAft>
                        <a:buClrTx/>
                        <a:buSzTx/>
                        <a:buFontTx/>
                        <a:buNone/>
                        <a:tabLst>
                          <a:tab pos="738838" algn="l"/>
                        </a:tabLst>
                        <a:defRPr/>
                      </a:pPr>
                      <a:r>
                        <a:rPr kumimoji="0" lang="en-US" sz="700" b="0" i="0" u="none" strike="noStrike" kern="0" cap="none" spc="0" normalizeH="0" baseline="0" noProof="0" dirty="0">
                          <a:ln>
                            <a:noFill/>
                          </a:ln>
                          <a:solidFill>
                            <a:srgbClr val="FFFFFF"/>
                          </a:solidFill>
                          <a:effectLst/>
                          <a:uLnTx/>
                          <a:uFillTx/>
                          <a:latin typeface="Arial" panose="020B0604020202020204" pitchFamily="34" charset="0"/>
                          <a:ea typeface="Times New Roman" pitchFamily="18" charset="0"/>
                          <a:cs typeface="Arial" panose="020B0604020202020204" pitchFamily="34" charset="0"/>
                        </a:rPr>
                        <a:t>Gurgaon - 122002</a:t>
                      </a:r>
                    </a:p>
                    <a:p>
                      <a:pPr marL="0" marR="0" lvl="0" indent="0" algn="l" defTabSz="913243" rtl="0" eaLnBrk="1" fontAlgn="auto" latinLnBrk="0" hangingPunct="1">
                        <a:lnSpc>
                          <a:spcPct val="96000"/>
                        </a:lnSpc>
                        <a:spcBef>
                          <a:spcPts val="0"/>
                        </a:spcBef>
                        <a:spcAft>
                          <a:spcPts val="0"/>
                        </a:spcAft>
                        <a:buClrTx/>
                        <a:buSzTx/>
                        <a:buFontTx/>
                        <a:buNone/>
                        <a:tabLst>
                          <a:tab pos="738838" algn="l"/>
                        </a:tabLst>
                        <a:defRPr/>
                      </a:pPr>
                      <a:r>
                        <a:rPr kumimoji="0" lang="en-US" sz="700" b="0" i="0" u="none" strike="noStrike" kern="0" cap="none" spc="0" normalizeH="0" baseline="0" noProof="0" dirty="0">
                          <a:ln>
                            <a:noFill/>
                          </a:ln>
                          <a:solidFill>
                            <a:srgbClr val="FFFFFF"/>
                          </a:solidFill>
                          <a:effectLst/>
                          <a:uLnTx/>
                          <a:uFillTx/>
                          <a:latin typeface="Arial" panose="020B0604020202020204" pitchFamily="34" charset="0"/>
                          <a:ea typeface="Times New Roman" pitchFamily="18" charset="0"/>
                          <a:cs typeface="Arial" panose="020B0604020202020204" pitchFamily="34" charset="0"/>
                        </a:rPr>
                        <a:t>T +91 124 462 8000</a:t>
                      </a:r>
                    </a:p>
                  </a:txBody>
                  <a:tcPr marL="45716" marR="45716" marT="45716" marB="42859">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marL="0" marR="0" lvl="0" indent="0" algn="l" defTabSz="913243" rtl="0" eaLnBrk="1" fontAlgn="auto" latinLnBrk="0" hangingPunct="1">
                        <a:lnSpc>
                          <a:spcPct val="96000"/>
                        </a:lnSpc>
                        <a:spcBef>
                          <a:spcPts val="0"/>
                        </a:spcBef>
                        <a:spcAft>
                          <a:spcPts val="0"/>
                        </a:spcAft>
                        <a:buClrTx/>
                        <a:buSzTx/>
                        <a:buFontTx/>
                        <a:buNone/>
                        <a:tabLst>
                          <a:tab pos="738838" algn="l"/>
                        </a:tabLst>
                        <a:defRPr/>
                      </a:pPr>
                      <a:r>
                        <a:rPr kumimoji="0" lang="en-US" sz="800" b="1" i="0" u="none" strike="noStrike" kern="0" cap="none" spc="0" normalizeH="0" baseline="0" noProof="0" dirty="0">
                          <a:ln>
                            <a:noFill/>
                          </a:ln>
                          <a:solidFill>
                            <a:srgbClr val="FFFFFF"/>
                          </a:solidFill>
                          <a:effectLst/>
                          <a:uLnTx/>
                          <a:uFillTx/>
                          <a:latin typeface="Arial" panose="020B0604020202020204" pitchFamily="34" charset="0"/>
                          <a:ea typeface=""/>
                          <a:cs typeface="Arial" panose="020B0604020202020204" pitchFamily="34" charset="0"/>
                        </a:rPr>
                        <a:t>HYDERABAD</a:t>
                      </a:r>
                      <a:endParaRPr kumimoji="0" lang="en-US" sz="750" b="1" i="0" u="none" strike="noStrike" kern="0" cap="none" spc="0" normalizeH="0" baseline="0" noProof="0" dirty="0">
                        <a:ln>
                          <a:noFill/>
                        </a:ln>
                        <a:solidFill>
                          <a:srgbClr val="FFFFFF"/>
                        </a:solidFill>
                        <a:effectLst/>
                        <a:uLnTx/>
                        <a:uFillTx/>
                        <a:latin typeface="Arial" panose="020B0604020202020204" pitchFamily="34" charset="0"/>
                        <a:ea typeface=""/>
                        <a:cs typeface="Arial" panose="020B0604020202020204" pitchFamily="34" charset="0"/>
                      </a:endParaRPr>
                    </a:p>
                    <a:p>
                      <a:pPr marL="0" marR="0" lvl="0" indent="0" algn="l" defTabSz="913243" rtl="0" eaLnBrk="1" fontAlgn="auto" latinLnBrk="0" hangingPunct="1">
                        <a:lnSpc>
                          <a:spcPct val="96000"/>
                        </a:lnSpc>
                        <a:spcBef>
                          <a:spcPts val="0"/>
                        </a:spcBef>
                        <a:spcAft>
                          <a:spcPts val="0"/>
                        </a:spcAft>
                        <a:buClrTx/>
                        <a:buSzTx/>
                        <a:buFontTx/>
                        <a:buNone/>
                        <a:tabLst>
                          <a:tab pos="738838" algn="l"/>
                        </a:tabLst>
                        <a:defRPr/>
                      </a:pPr>
                      <a:r>
                        <a:rPr kumimoji="0" lang="en-US" sz="700" b="0" i="0" u="none" strike="noStrike" kern="0" cap="none" spc="0" normalizeH="0" baseline="0" noProof="0" dirty="0">
                          <a:ln>
                            <a:noFill/>
                          </a:ln>
                          <a:solidFill>
                            <a:srgbClr val="FFFFFF"/>
                          </a:solidFill>
                          <a:effectLst/>
                          <a:uLnTx/>
                          <a:uFillTx/>
                          <a:latin typeface="Arial" panose="020B0604020202020204" pitchFamily="34" charset="0"/>
                          <a:ea typeface=""/>
                          <a:cs typeface="Arial" panose="020B0604020202020204" pitchFamily="34" charset="0"/>
                        </a:rPr>
                        <a:t>7th Floor, Block III, White House,</a:t>
                      </a:r>
                    </a:p>
                    <a:p>
                      <a:pPr marL="0" marR="0" lvl="0" indent="0" algn="l" defTabSz="913243" rtl="0" eaLnBrk="1" fontAlgn="auto" latinLnBrk="0" hangingPunct="1">
                        <a:lnSpc>
                          <a:spcPct val="96000"/>
                        </a:lnSpc>
                        <a:spcBef>
                          <a:spcPts val="0"/>
                        </a:spcBef>
                        <a:spcAft>
                          <a:spcPts val="0"/>
                        </a:spcAft>
                        <a:buClrTx/>
                        <a:buSzTx/>
                        <a:buFontTx/>
                        <a:buNone/>
                        <a:tabLst>
                          <a:tab pos="738838" algn="l"/>
                        </a:tabLst>
                        <a:defRPr/>
                      </a:pPr>
                      <a:r>
                        <a:rPr kumimoji="0" lang="en-US" sz="700" b="0" i="0" u="none" strike="noStrike" kern="0" cap="none" spc="0" normalizeH="0" baseline="0" noProof="0" dirty="0">
                          <a:ln>
                            <a:noFill/>
                          </a:ln>
                          <a:solidFill>
                            <a:srgbClr val="FFFFFF"/>
                          </a:solidFill>
                          <a:effectLst/>
                          <a:uLnTx/>
                          <a:uFillTx/>
                          <a:latin typeface="Arial" panose="020B0604020202020204" pitchFamily="34" charset="0"/>
                          <a:ea typeface=""/>
                          <a:cs typeface="Arial" panose="020B0604020202020204" pitchFamily="34" charset="0"/>
                        </a:rPr>
                        <a:t>Kundan Bagh, Begumpet,</a:t>
                      </a:r>
                    </a:p>
                    <a:p>
                      <a:pPr marL="0" marR="0" lvl="0" indent="0" algn="l" defTabSz="913243" rtl="0" eaLnBrk="1" fontAlgn="auto" latinLnBrk="0" hangingPunct="1">
                        <a:lnSpc>
                          <a:spcPct val="96000"/>
                        </a:lnSpc>
                        <a:spcBef>
                          <a:spcPts val="0"/>
                        </a:spcBef>
                        <a:spcAft>
                          <a:spcPts val="0"/>
                        </a:spcAft>
                        <a:buClrTx/>
                        <a:buSzTx/>
                        <a:buFontTx/>
                        <a:buNone/>
                        <a:tabLst>
                          <a:tab pos="738838" algn="l"/>
                        </a:tabLst>
                        <a:defRPr/>
                      </a:pPr>
                      <a:r>
                        <a:rPr kumimoji="0" lang="en-US" sz="700" b="0" i="0" u="none" strike="noStrike" kern="0" cap="none" spc="0" normalizeH="0" baseline="0" noProof="0" dirty="0">
                          <a:ln>
                            <a:noFill/>
                          </a:ln>
                          <a:solidFill>
                            <a:srgbClr val="FFFFFF"/>
                          </a:solidFill>
                          <a:effectLst/>
                          <a:uLnTx/>
                          <a:uFillTx/>
                          <a:latin typeface="Arial" panose="020B0604020202020204" pitchFamily="34" charset="0"/>
                          <a:ea typeface=""/>
                          <a:cs typeface="Arial" panose="020B0604020202020204" pitchFamily="34" charset="0"/>
                        </a:rPr>
                        <a:t>Hyderabad - 500016</a:t>
                      </a:r>
                    </a:p>
                    <a:p>
                      <a:pPr marL="0" marR="0" lvl="0" indent="0" algn="l" defTabSz="913243" rtl="0" eaLnBrk="1" fontAlgn="auto" latinLnBrk="0" hangingPunct="1">
                        <a:lnSpc>
                          <a:spcPct val="96000"/>
                        </a:lnSpc>
                        <a:spcBef>
                          <a:spcPts val="0"/>
                        </a:spcBef>
                        <a:spcAft>
                          <a:spcPts val="0"/>
                        </a:spcAft>
                        <a:buClrTx/>
                        <a:buSzTx/>
                        <a:buFontTx/>
                        <a:buNone/>
                        <a:tabLst>
                          <a:tab pos="738838" algn="l"/>
                        </a:tabLst>
                        <a:defRPr/>
                      </a:pPr>
                      <a:r>
                        <a:rPr kumimoji="0" lang="en-US" sz="700" b="0" i="0" u="none" strike="noStrike" kern="0" cap="none" spc="0" normalizeH="0" baseline="0" noProof="0" dirty="0">
                          <a:ln>
                            <a:noFill/>
                          </a:ln>
                          <a:solidFill>
                            <a:srgbClr val="FFFFFF"/>
                          </a:solidFill>
                          <a:effectLst/>
                          <a:uLnTx/>
                          <a:uFillTx/>
                          <a:latin typeface="Arial" panose="020B0604020202020204" pitchFamily="34" charset="0"/>
                          <a:ea typeface=""/>
                          <a:cs typeface="Arial" panose="020B0604020202020204" pitchFamily="34" charset="0"/>
                        </a:rPr>
                        <a:t>T +91 40 6630 8200</a:t>
                      </a:r>
                    </a:p>
                  </a:txBody>
                  <a:tcPr marL="45716" marR="45716" marT="45716" marB="42859">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800" b="1" i="0" u="none" strike="noStrike" kern="0" cap="none" spc="0" normalizeH="0" baseline="0" noProof="0" dirty="0">
                          <a:ln>
                            <a:noFill/>
                          </a:ln>
                          <a:solidFill>
                            <a:srgbClr val="FFFFFF"/>
                          </a:solidFill>
                          <a:effectLst/>
                          <a:uLnTx/>
                          <a:uFillTx/>
                          <a:latin typeface="Arial" pitchFamily="34" charset="0"/>
                          <a:ea typeface="+mn-ea"/>
                          <a:cs typeface="Arial" pitchFamily="34" charset="0"/>
                        </a:rPr>
                        <a:t>KOCH</a:t>
                      </a:r>
                      <a:r>
                        <a:rPr kumimoji="0" lang="en-US" sz="800" b="0" i="0" u="none" strike="noStrike" kern="0" cap="none" spc="0" normalizeH="0" baseline="0" noProof="0" dirty="0">
                          <a:ln>
                            <a:noFill/>
                          </a:ln>
                          <a:solidFill>
                            <a:srgbClr val="FFFFFF"/>
                          </a:solidFill>
                          <a:effectLst/>
                          <a:uLnTx/>
                          <a:uFillTx/>
                          <a:latin typeface="Arial" pitchFamily="34" charset="0"/>
                          <a:ea typeface="+mn-ea"/>
                          <a:cs typeface="Arial" pitchFamily="34" charset="0"/>
                        </a:rPr>
                        <a:t>I</a:t>
                      </a:r>
                      <a:endParaRPr kumimoji="0" lang="en-US" sz="75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a:p>
                      <a:pPr marL="0" marR="0" lvl="0" indent="0" algn="l" defTabSz="913243" rtl="0" eaLnBrk="1" fontAlgn="auto" latinLnBrk="0" hangingPunct="1">
                        <a:lnSpc>
                          <a:spcPct val="96000"/>
                        </a:lnSpc>
                        <a:spcBef>
                          <a:spcPts val="0"/>
                        </a:spcBef>
                        <a:spcAft>
                          <a:spcPts val="0"/>
                        </a:spcAft>
                        <a:buClrTx/>
                        <a:buSzTx/>
                        <a:buFontTx/>
                        <a:buNone/>
                        <a:tabLst>
                          <a:tab pos="738838" algn="l"/>
                        </a:tabLst>
                        <a:defRPr/>
                      </a:pPr>
                      <a:r>
                        <a:rPr kumimoji="0" lang="en-US" sz="700" b="0" i="0" u="none" strike="noStrike" kern="0" cap="none" spc="0" normalizeH="0" baseline="0" noProof="0" dirty="0">
                          <a:ln>
                            <a:noFill/>
                          </a:ln>
                          <a:solidFill>
                            <a:srgbClr val="FFFFFF"/>
                          </a:solidFill>
                          <a:effectLst/>
                          <a:uLnTx/>
                          <a:uFillTx/>
                          <a:latin typeface="Arial" panose="020B0604020202020204" pitchFamily="34" charset="0"/>
                          <a:ea typeface="Times New Roman" pitchFamily="18" charset="0"/>
                          <a:cs typeface="Arial" panose="020B0604020202020204" pitchFamily="34" charset="0"/>
                        </a:rPr>
                        <a:t>6th Floor, Modayil Centre Point, </a:t>
                      </a:r>
                      <a:r>
                        <a:rPr kumimoji="0" lang="en-US" sz="700" b="0" i="0" u="none" strike="noStrike" kern="0" cap="none" spc="0" normalizeH="0" baseline="0" noProof="0" dirty="0" err="1">
                          <a:ln>
                            <a:noFill/>
                          </a:ln>
                          <a:solidFill>
                            <a:srgbClr val="FFFFFF"/>
                          </a:solidFill>
                          <a:effectLst/>
                          <a:uLnTx/>
                          <a:uFillTx/>
                          <a:latin typeface="Arial" panose="020B0604020202020204" pitchFamily="34" charset="0"/>
                          <a:ea typeface="Times New Roman" pitchFamily="18" charset="0"/>
                          <a:cs typeface="Arial" panose="020B0604020202020204" pitchFamily="34" charset="0"/>
                        </a:rPr>
                        <a:t>Warriam</a:t>
                      </a:r>
                      <a:r>
                        <a:rPr kumimoji="0" lang="en-US" sz="700" b="0" i="0" u="none" strike="noStrike" kern="0" cap="none" spc="0" normalizeH="0" baseline="0" noProof="0" dirty="0">
                          <a:ln>
                            <a:noFill/>
                          </a:ln>
                          <a:solidFill>
                            <a:srgbClr val="FFFFFF"/>
                          </a:solidFill>
                          <a:effectLst/>
                          <a:uLnTx/>
                          <a:uFillTx/>
                          <a:latin typeface="Arial" panose="020B0604020202020204" pitchFamily="34" charset="0"/>
                          <a:ea typeface="Times New Roman" pitchFamily="18" charset="0"/>
                          <a:cs typeface="Arial" panose="020B0604020202020204" pitchFamily="34" charset="0"/>
                        </a:rPr>
                        <a:t> Road Junction, MG Road,</a:t>
                      </a:r>
                    </a:p>
                    <a:p>
                      <a:pPr marL="0" marR="0" lvl="0" indent="0" algn="l" defTabSz="913243" rtl="0" eaLnBrk="1" fontAlgn="auto" latinLnBrk="0" hangingPunct="1">
                        <a:lnSpc>
                          <a:spcPct val="96000"/>
                        </a:lnSpc>
                        <a:spcBef>
                          <a:spcPts val="0"/>
                        </a:spcBef>
                        <a:spcAft>
                          <a:spcPts val="0"/>
                        </a:spcAft>
                        <a:buClrTx/>
                        <a:buSzTx/>
                        <a:buFontTx/>
                        <a:buNone/>
                        <a:tabLst>
                          <a:tab pos="738838" algn="l"/>
                        </a:tabLst>
                        <a:defRPr/>
                      </a:pPr>
                      <a:r>
                        <a:rPr kumimoji="0" lang="en-US" sz="700" b="0" i="0" u="none" strike="noStrike" kern="0" cap="none" spc="0" normalizeH="0" baseline="0" noProof="0" dirty="0">
                          <a:ln>
                            <a:noFill/>
                          </a:ln>
                          <a:solidFill>
                            <a:srgbClr val="FFFFFF"/>
                          </a:solidFill>
                          <a:effectLst/>
                          <a:uLnTx/>
                          <a:uFillTx/>
                          <a:latin typeface="Arial" panose="020B0604020202020204" pitchFamily="34" charset="0"/>
                          <a:ea typeface="Times New Roman" pitchFamily="18" charset="0"/>
                          <a:cs typeface="Arial" panose="020B0604020202020204" pitchFamily="34" charset="0"/>
                        </a:rPr>
                        <a:t>Kochi - 682016</a:t>
                      </a:r>
                    </a:p>
                    <a:p>
                      <a:pPr marL="0" marR="0" lvl="0" indent="0" algn="l" defTabSz="913243" rtl="0" eaLnBrk="1" fontAlgn="auto" latinLnBrk="0" hangingPunct="1">
                        <a:lnSpc>
                          <a:spcPct val="96000"/>
                        </a:lnSpc>
                        <a:spcBef>
                          <a:spcPts val="0"/>
                        </a:spcBef>
                        <a:spcAft>
                          <a:spcPts val="0"/>
                        </a:spcAft>
                        <a:buClrTx/>
                        <a:buSzTx/>
                        <a:buFontTx/>
                        <a:buNone/>
                        <a:tabLst>
                          <a:tab pos="738838" algn="l"/>
                        </a:tabLst>
                        <a:defRPr/>
                      </a:pPr>
                      <a:r>
                        <a:rPr kumimoji="0" lang="en-US" sz="700" b="0" i="0" u="none" strike="noStrike" kern="0" cap="none" spc="0" normalizeH="0" baseline="0" noProof="0" dirty="0">
                          <a:ln>
                            <a:noFill/>
                          </a:ln>
                          <a:solidFill>
                            <a:srgbClr val="FFFFFF"/>
                          </a:solidFill>
                          <a:effectLst/>
                          <a:uLnTx/>
                          <a:uFillTx/>
                          <a:latin typeface="Arial" panose="020B0604020202020204" pitchFamily="34" charset="0"/>
                          <a:ea typeface="Times New Roman" pitchFamily="18" charset="0"/>
                          <a:cs typeface="Arial" panose="020B0604020202020204" pitchFamily="34" charset="0"/>
                        </a:rPr>
                        <a:t>T +91 484 406 4541</a:t>
                      </a:r>
                    </a:p>
                  </a:txBody>
                  <a:tcPr marL="45716" marR="45716" marT="45716" marB="42859">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marL="0" marR="0" lvl="0" indent="0" algn="l" defTabSz="730594" rtl="0" eaLnBrk="1" fontAlgn="base" latinLnBrk="0" hangingPunct="1">
                        <a:lnSpc>
                          <a:spcPct val="100000"/>
                        </a:lnSpc>
                        <a:spcBef>
                          <a:spcPct val="0"/>
                        </a:spcBef>
                        <a:spcAft>
                          <a:spcPct val="0"/>
                        </a:spcAft>
                        <a:buClrTx/>
                        <a:buSzTx/>
                        <a:buFontTx/>
                        <a:buNone/>
                        <a:tabLst>
                          <a:tab pos="591070" algn="l"/>
                        </a:tabLst>
                        <a:defRPr/>
                      </a:pPr>
                      <a:r>
                        <a:rPr kumimoji="0" lang="en-US" sz="900" b="1" i="0" u="none" strike="noStrike" kern="0" cap="none" spc="0" normalizeH="0" baseline="0" noProof="0" dirty="0">
                          <a:ln>
                            <a:noFill/>
                          </a:ln>
                          <a:solidFill>
                            <a:srgbClr val="FFFFFF"/>
                          </a:solidFill>
                          <a:effectLst/>
                          <a:uLnTx/>
                          <a:uFillTx/>
                          <a:latin typeface="Arial" panose="020B0604020202020204" pitchFamily="34" charset="0"/>
                          <a:ea typeface=""/>
                          <a:cs typeface="Arial" panose="020B0604020202020204" pitchFamily="34" charset="0"/>
                        </a:rPr>
                        <a:t>KOLKATA</a:t>
                      </a:r>
                    </a:p>
                    <a:p>
                      <a:pPr marL="0" marR="0" lvl="0" indent="0" algn="l" defTabSz="913243" rtl="0" eaLnBrk="1" fontAlgn="auto" latinLnBrk="0" hangingPunct="1">
                        <a:lnSpc>
                          <a:spcPct val="96000"/>
                        </a:lnSpc>
                        <a:spcBef>
                          <a:spcPts val="0"/>
                        </a:spcBef>
                        <a:spcAft>
                          <a:spcPts val="0"/>
                        </a:spcAft>
                        <a:buClrTx/>
                        <a:buSzTx/>
                        <a:buFontTx/>
                        <a:buNone/>
                        <a:tabLst>
                          <a:tab pos="738838" algn="l"/>
                        </a:tabLst>
                        <a:defRPr/>
                      </a:pPr>
                      <a:r>
                        <a:rPr kumimoji="0" lang="en-US" sz="800" b="0" i="0" u="none" strike="noStrike" kern="0" cap="none" spc="0" normalizeH="0" baseline="0" noProof="0" dirty="0">
                          <a:ln>
                            <a:noFill/>
                          </a:ln>
                          <a:solidFill>
                            <a:srgbClr val="FFFFFF"/>
                          </a:solidFill>
                          <a:effectLst/>
                          <a:uLnTx/>
                          <a:uFillTx/>
                          <a:latin typeface="Arial" panose="020B0604020202020204" pitchFamily="34" charset="0"/>
                          <a:ea typeface="Times New Roman" pitchFamily="18" charset="0"/>
                          <a:cs typeface="Arial" panose="020B0604020202020204" pitchFamily="34" charset="0"/>
                        </a:rPr>
                        <a:t>10C Hungerford Street,</a:t>
                      </a:r>
                    </a:p>
                    <a:p>
                      <a:pPr marL="0" marR="0" lvl="0" indent="0" algn="l" defTabSz="913243" rtl="0" eaLnBrk="1" fontAlgn="auto" latinLnBrk="0" hangingPunct="1">
                        <a:lnSpc>
                          <a:spcPct val="96000"/>
                        </a:lnSpc>
                        <a:spcBef>
                          <a:spcPts val="0"/>
                        </a:spcBef>
                        <a:spcAft>
                          <a:spcPts val="0"/>
                        </a:spcAft>
                        <a:buClrTx/>
                        <a:buSzTx/>
                        <a:buFontTx/>
                        <a:buNone/>
                        <a:tabLst>
                          <a:tab pos="738838" algn="l"/>
                        </a:tabLst>
                        <a:defRPr/>
                      </a:pPr>
                      <a:r>
                        <a:rPr kumimoji="0" lang="en-US" sz="800" b="0" i="0" u="none" strike="noStrike" kern="0" cap="none" spc="0" normalizeH="0" baseline="0" noProof="0" dirty="0">
                          <a:ln>
                            <a:noFill/>
                          </a:ln>
                          <a:solidFill>
                            <a:srgbClr val="FFFFFF"/>
                          </a:solidFill>
                          <a:effectLst/>
                          <a:uLnTx/>
                          <a:uFillTx/>
                          <a:latin typeface="Arial" panose="020B0604020202020204" pitchFamily="34" charset="0"/>
                          <a:ea typeface="Times New Roman" pitchFamily="18" charset="0"/>
                          <a:cs typeface="Arial" panose="020B0604020202020204" pitchFamily="34" charset="0"/>
                        </a:rPr>
                        <a:t>5th Floor,</a:t>
                      </a:r>
                    </a:p>
                    <a:p>
                      <a:pPr marL="0" marR="0" lvl="0" indent="0" algn="l" defTabSz="913243" rtl="0" eaLnBrk="1" fontAlgn="auto" latinLnBrk="0" hangingPunct="1">
                        <a:lnSpc>
                          <a:spcPct val="96000"/>
                        </a:lnSpc>
                        <a:spcBef>
                          <a:spcPts val="0"/>
                        </a:spcBef>
                        <a:spcAft>
                          <a:spcPts val="0"/>
                        </a:spcAft>
                        <a:buClrTx/>
                        <a:buSzTx/>
                        <a:buFontTx/>
                        <a:buNone/>
                        <a:tabLst>
                          <a:tab pos="738838" algn="l"/>
                        </a:tabLst>
                        <a:defRPr/>
                      </a:pPr>
                      <a:r>
                        <a:rPr kumimoji="0" lang="en-US" sz="800" b="0" i="0" u="none" strike="noStrike" kern="0" cap="none" spc="0" normalizeH="0" baseline="0" noProof="0" dirty="0">
                          <a:ln>
                            <a:noFill/>
                          </a:ln>
                          <a:solidFill>
                            <a:srgbClr val="FFFFFF"/>
                          </a:solidFill>
                          <a:effectLst/>
                          <a:uLnTx/>
                          <a:uFillTx/>
                          <a:latin typeface="Arial" panose="020B0604020202020204" pitchFamily="34" charset="0"/>
                          <a:ea typeface="Times New Roman" pitchFamily="18" charset="0"/>
                          <a:cs typeface="Arial" panose="020B0604020202020204" pitchFamily="34" charset="0"/>
                        </a:rPr>
                        <a:t>Kolkata - 700017</a:t>
                      </a:r>
                    </a:p>
                    <a:p>
                      <a:pPr marL="0" marR="0" lvl="0" indent="0" algn="l" defTabSz="913243" rtl="0" eaLnBrk="1" fontAlgn="auto" latinLnBrk="0" hangingPunct="1">
                        <a:lnSpc>
                          <a:spcPct val="96000"/>
                        </a:lnSpc>
                        <a:spcBef>
                          <a:spcPts val="0"/>
                        </a:spcBef>
                        <a:spcAft>
                          <a:spcPts val="0"/>
                        </a:spcAft>
                        <a:buClrTx/>
                        <a:buSzTx/>
                        <a:buFontTx/>
                        <a:buNone/>
                        <a:tabLst>
                          <a:tab pos="738838" algn="l"/>
                        </a:tabLst>
                        <a:defRPr/>
                      </a:pPr>
                      <a:r>
                        <a:rPr kumimoji="0" lang="en-US" sz="800" b="0" i="0" u="none" strike="noStrike" kern="0" cap="none" spc="0" normalizeH="0" baseline="0" noProof="0" dirty="0">
                          <a:ln>
                            <a:noFill/>
                          </a:ln>
                          <a:solidFill>
                            <a:srgbClr val="FFFFFF"/>
                          </a:solidFill>
                          <a:effectLst/>
                          <a:uLnTx/>
                          <a:uFillTx/>
                          <a:latin typeface="Arial" panose="020B0604020202020204" pitchFamily="34" charset="0"/>
                          <a:ea typeface="Times New Roman" pitchFamily="18" charset="0"/>
                          <a:cs typeface="Arial" panose="020B0604020202020204" pitchFamily="34" charset="0"/>
                        </a:rPr>
                        <a:t>T +91 33 4050 8000</a:t>
                      </a:r>
                    </a:p>
                  </a:txBody>
                  <a:tcPr marL="45716" marR="45716" marT="45716" marB="42859">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57023709"/>
                  </a:ext>
                </a:extLst>
              </a:tr>
              <a:tr h="731837">
                <a:tc>
                  <a:txBody>
                    <a:bodyPr/>
                    <a:lstStyle/>
                    <a:p>
                      <a:pPr marL="0" marR="0" lvl="0" indent="0" algn="l" defTabSz="913243" rtl="0" eaLnBrk="1" fontAlgn="auto" latinLnBrk="0" hangingPunct="1">
                        <a:lnSpc>
                          <a:spcPct val="96000"/>
                        </a:lnSpc>
                        <a:spcBef>
                          <a:spcPts val="0"/>
                        </a:spcBef>
                        <a:spcAft>
                          <a:spcPts val="0"/>
                        </a:spcAft>
                        <a:buClrTx/>
                        <a:buSzTx/>
                        <a:buFontTx/>
                        <a:buNone/>
                        <a:tabLst>
                          <a:tab pos="738838" algn="l"/>
                        </a:tabLst>
                        <a:defRPr/>
                      </a:pPr>
                      <a:r>
                        <a:rPr kumimoji="0" lang="en-US" sz="800" b="1"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MUMBAI</a:t>
                      </a:r>
                      <a:br>
                        <a:rPr kumimoji="0" lang="en-US" sz="8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br>
                      <a:r>
                        <a:rPr kumimoji="0" lang="en-US" sz="700" b="0" i="0" u="none" strike="noStrike" kern="0" cap="none" spc="0" normalizeH="0" baseline="0" noProof="0" dirty="0">
                          <a:ln>
                            <a:noFill/>
                          </a:ln>
                          <a:solidFill>
                            <a:srgbClr val="FFFFFF"/>
                          </a:solidFill>
                          <a:effectLst/>
                          <a:uLnTx/>
                          <a:uFillTx/>
                          <a:latin typeface="Arial" panose="020B0604020202020204" pitchFamily="34" charset="0"/>
                          <a:ea typeface="Times New Roman" pitchFamily="18" charset="0"/>
                          <a:cs typeface="Arial" panose="020B0604020202020204" pitchFamily="34" charset="0"/>
                        </a:rPr>
                        <a:t>11th Floor, Tower II,</a:t>
                      </a:r>
                    </a:p>
                    <a:p>
                      <a:pPr marL="0" marR="0" lvl="0" indent="0" algn="l" defTabSz="913243" rtl="0" eaLnBrk="1" fontAlgn="auto" latinLnBrk="0" hangingPunct="1">
                        <a:lnSpc>
                          <a:spcPct val="96000"/>
                        </a:lnSpc>
                        <a:spcBef>
                          <a:spcPts val="0"/>
                        </a:spcBef>
                        <a:spcAft>
                          <a:spcPts val="0"/>
                        </a:spcAft>
                        <a:buClrTx/>
                        <a:buSzTx/>
                        <a:buFontTx/>
                        <a:buNone/>
                        <a:tabLst>
                          <a:tab pos="738838" algn="l"/>
                        </a:tabLst>
                        <a:defRPr/>
                      </a:pPr>
                      <a:r>
                        <a:rPr kumimoji="0" lang="en-US" sz="700" b="0" i="0" u="none" strike="noStrike" kern="0" cap="none" spc="0" normalizeH="0" baseline="0" noProof="0" dirty="0">
                          <a:ln>
                            <a:noFill/>
                          </a:ln>
                          <a:solidFill>
                            <a:srgbClr val="FFFFFF"/>
                          </a:solidFill>
                          <a:effectLst/>
                          <a:uLnTx/>
                          <a:uFillTx/>
                          <a:latin typeface="Arial" panose="020B0604020202020204" pitchFamily="34" charset="0"/>
                          <a:ea typeface="Times New Roman" pitchFamily="18" charset="0"/>
                          <a:cs typeface="Arial" panose="020B0604020202020204" pitchFamily="34" charset="0"/>
                        </a:rPr>
                        <a:t>One International Center,</a:t>
                      </a:r>
                    </a:p>
                    <a:p>
                      <a:pPr marL="0" marR="0" lvl="0" indent="0" algn="l" defTabSz="913243" rtl="0" eaLnBrk="1" fontAlgn="auto" latinLnBrk="0" hangingPunct="1">
                        <a:lnSpc>
                          <a:spcPct val="96000"/>
                        </a:lnSpc>
                        <a:spcBef>
                          <a:spcPts val="0"/>
                        </a:spcBef>
                        <a:spcAft>
                          <a:spcPts val="0"/>
                        </a:spcAft>
                        <a:buClrTx/>
                        <a:buSzTx/>
                        <a:buFontTx/>
                        <a:buNone/>
                        <a:tabLst>
                          <a:tab pos="738838" algn="l"/>
                        </a:tabLst>
                        <a:defRPr/>
                      </a:pPr>
                      <a:r>
                        <a:rPr kumimoji="0" lang="en-US" sz="700" b="0" i="0" u="none" strike="noStrike" kern="0" cap="none" spc="0" normalizeH="0" baseline="0" noProof="0" dirty="0">
                          <a:ln>
                            <a:noFill/>
                          </a:ln>
                          <a:solidFill>
                            <a:srgbClr val="FFFFFF"/>
                          </a:solidFill>
                          <a:effectLst/>
                          <a:uLnTx/>
                          <a:uFillTx/>
                          <a:latin typeface="Arial" panose="020B0604020202020204" pitchFamily="34" charset="0"/>
                          <a:ea typeface="Times New Roman" pitchFamily="18" charset="0"/>
                          <a:cs typeface="Arial" panose="020B0604020202020204" pitchFamily="34" charset="0"/>
                        </a:rPr>
                        <a:t>SB Marg Prabhadevi (W),</a:t>
                      </a:r>
                    </a:p>
                    <a:p>
                      <a:pPr marL="0" marR="0" lvl="0" indent="0" algn="l" defTabSz="913243" rtl="0" eaLnBrk="1" fontAlgn="auto" latinLnBrk="0" hangingPunct="1">
                        <a:lnSpc>
                          <a:spcPct val="96000"/>
                        </a:lnSpc>
                        <a:spcBef>
                          <a:spcPts val="0"/>
                        </a:spcBef>
                        <a:spcAft>
                          <a:spcPts val="0"/>
                        </a:spcAft>
                        <a:buClrTx/>
                        <a:buSzTx/>
                        <a:buFontTx/>
                        <a:buNone/>
                        <a:tabLst>
                          <a:tab pos="738838" algn="l"/>
                        </a:tabLst>
                        <a:defRPr/>
                      </a:pPr>
                      <a:r>
                        <a:rPr kumimoji="0" lang="en-US" sz="700" b="0" i="0" u="none" strike="noStrike" kern="0" cap="none" spc="0" normalizeH="0" baseline="0" noProof="0" dirty="0">
                          <a:ln>
                            <a:noFill/>
                          </a:ln>
                          <a:solidFill>
                            <a:srgbClr val="FFFFFF"/>
                          </a:solidFill>
                          <a:effectLst/>
                          <a:uLnTx/>
                          <a:uFillTx/>
                          <a:latin typeface="Arial" panose="020B0604020202020204" pitchFamily="34" charset="0"/>
                          <a:ea typeface="Times New Roman" pitchFamily="18" charset="0"/>
                          <a:cs typeface="Arial" panose="020B0604020202020204" pitchFamily="34" charset="0"/>
                        </a:rPr>
                        <a:t>Mumbai - 400013</a:t>
                      </a:r>
                    </a:p>
                    <a:p>
                      <a:pPr marL="0" marR="0" lvl="0" indent="0" algn="l" defTabSz="913243" rtl="0" eaLnBrk="1" fontAlgn="auto" latinLnBrk="0" hangingPunct="1">
                        <a:lnSpc>
                          <a:spcPct val="96000"/>
                        </a:lnSpc>
                        <a:spcBef>
                          <a:spcPts val="0"/>
                        </a:spcBef>
                        <a:spcAft>
                          <a:spcPts val="0"/>
                        </a:spcAft>
                        <a:buClrTx/>
                        <a:buSzTx/>
                        <a:buFontTx/>
                        <a:buNone/>
                        <a:tabLst>
                          <a:tab pos="738838" algn="l"/>
                        </a:tabLst>
                        <a:defRPr/>
                      </a:pPr>
                      <a:r>
                        <a:rPr kumimoji="0" lang="en-US" sz="700" b="0" i="0" u="none" strike="noStrike" kern="0" cap="none" spc="0" normalizeH="0" baseline="0" noProof="0" dirty="0">
                          <a:ln>
                            <a:noFill/>
                          </a:ln>
                          <a:solidFill>
                            <a:srgbClr val="FFFFFF"/>
                          </a:solidFill>
                          <a:effectLst/>
                          <a:uLnTx/>
                          <a:uFillTx/>
                          <a:latin typeface="Arial" panose="020B0604020202020204" pitchFamily="34" charset="0"/>
                          <a:ea typeface="Times New Roman" pitchFamily="18" charset="0"/>
                          <a:cs typeface="Arial" panose="020B0604020202020204" pitchFamily="34" charset="0"/>
                        </a:rPr>
                        <a:t>T +91 22 6626 2600</a:t>
                      </a:r>
                    </a:p>
                  </a:txBody>
                  <a:tcPr marL="45716" marR="45716" marT="45716" marB="42859">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marL="0" marR="0" lvl="0" indent="0" algn="l" defTabSz="730594" rtl="0" eaLnBrk="1" fontAlgn="base" latinLnBrk="0" hangingPunct="1">
                        <a:lnSpc>
                          <a:spcPct val="100000"/>
                        </a:lnSpc>
                        <a:spcBef>
                          <a:spcPct val="0"/>
                        </a:spcBef>
                        <a:spcAft>
                          <a:spcPct val="0"/>
                        </a:spcAft>
                        <a:buClrTx/>
                        <a:buSzTx/>
                        <a:buFontTx/>
                        <a:buNone/>
                        <a:tabLst>
                          <a:tab pos="591070" algn="l"/>
                        </a:tabLst>
                        <a:defRPr/>
                      </a:pPr>
                      <a:r>
                        <a:rPr kumimoji="0" lang="en-US" sz="800" b="1" i="0" u="none" strike="noStrike" kern="0" cap="none" spc="0" normalizeH="0" baseline="0" noProof="0" dirty="0">
                          <a:ln>
                            <a:noFill/>
                          </a:ln>
                          <a:solidFill>
                            <a:srgbClr val="FFFFFF"/>
                          </a:solidFill>
                          <a:effectLst/>
                          <a:uLnTx/>
                          <a:uFillTx/>
                          <a:latin typeface="Arial" panose="020B0604020202020204" pitchFamily="34" charset="0"/>
                          <a:ea typeface=""/>
                          <a:cs typeface="Arial" panose="020B0604020202020204" pitchFamily="34" charset="0"/>
                        </a:rPr>
                        <a:t>MUMBAI </a:t>
                      </a:r>
                      <a:endParaRPr kumimoji="0" lang="en-US" sz="750" b="1" i="0" u="none" strike="noStrike" kern="0" cap="none" spc="0" normalizeH="0" baseline="0" noProof="0" dirty="0">
                        <a:ln>
                          <a:noFill/>
                        </a:ln>
                        <a:solidFill>
                          <a:srgbClr val="FFFFFF"/>
                        </a:solidFill>
                        <a:effectLst/>
                        <a:uLnTx/>
                        <a:uFillTx/>
                        <a:latin typeface="Arial" panose="020B0604020202020204" pitchFamily="34" charset="0"/>
                        <a:ea typeface=""/>
                        <a:cs typeface="Arial" panose="020B0604020202020204" pitchFamily="34" charset="0"/>
                      </a:endParaRPr>
                    </a:p>
                    <a:p>
                      <a:pPr marL="0" marR="0" lvl="0" indent="0" algn="l" defTabSz="913243" rtl="0" eaLnBrk="1" fontAlgn="auto" latinLnBrk="0" hangingPunct="1">
                        <a:lnSpc>
                          <a:spcPct val="96000"/>
                        </a:lnSpc>
                        <a:spcBef>
                          <a:spcPts val="0"/>
                        </a:spcBef>
                        <a:spcAft>
                          <a:spcPts val="0"/>
                        </a:spcAft>
                        <a:buClrTx/>
                        <a:buSzTx/>
                        <a:buFontTx/>
                        <a:buNone/>
                        <a:tabLst>
                          <a:tab pos="738838" algn="l"/>
                        </a:tabLst>
                        <a:defRPr/>
                      </a:pPr>
                      <a:r>
                        <a:rPr kumimoji="0" lang="en-US" sz="700" b="0" i="0" u="none" strike="noStrike" kern="0" cap="none" spc="0" normalizeH="0" baseline="0" noProof="0" dirty="0" err="1">
                          <a:ln>
                            <a:noFill/>
                          </a:ln>
                          <a:solidFill>
                            <a:srgbClr val="FFFFFF"/>
                          </a:solidFill>
                          <a:effectLst/>
                          <a:uLnTx/>
                          <a:uFillTx/>
                          <a:latin typeface="Arial" panose="020B0604020202020204" pitchFamily="34" charset="0"/>
                          <a:ea typeface="Times New Roman" pitchFamily="18" charset="0"/>
                          <a:cs typeface="Arial" panose="020B0604020202020204" pitchFamily="34" charset="0"/>
                        </a:rPr>
                        <a:t>Kaledonia</a:t>
                      </a:r>
                      <a:r>
                        <a:rPr kumimoji="0" lang="en-US" sz="700" b="0" i="0" u="none" strike="noStrike" kern="0" cap="none" spc="0" normalizeH="0" baseline="0" noProof="0" dirty="0">
                          <a:ln>
                            <a:noFill/>
                          </a:ln>
                          <a:solidFill>
                            <a:srgbClr val="FFFFFF"/>
                          </a:solidFill>
                          <a:effectLst/>
                          <a:uLnTx/>
                          <a:uFillTx/>
                          <a:latin typeface="Arial" panose="020B0604020202020204" pitchFamily="34" charset="0"/>
                          <a:ea typeface="Times New Roman" pitchFamily="18" charset="0"/>
                          <a:cs typeface="Arial" panose="020B0604020202020204" pitchFamily="34" charset="0"/>
                        </a:rPr>
                        <a:t>, 1st Floor, C Wing, (Opposite J&amp;J Office),</a:t>
                      </a:r>
                    </a:p>
                    <a:p>
                      <a:pPr marL="0" marR="0" lvl="0" indent="0" algn="l" defTabSz="913243" rtl="0" eaLnBrk="1" fontAlgn="auto" latinLnBrk="0" hangingPunct="1">
                        <a:lnSpc>
                          <a:spcPct val="96000"/>
                        </a:lnSpc>
                        <a:spcBef>
                          <a:spcPts val="0"/>
                        </a:spcBef>
                        <a:spcAft>
                          <a:spcPts val="0"/>
                        </a:spcAft>
                        <a:buClrTx/>
                        <a:buSzTx/>
                        <a:buFontTx/>
                        <a:buNone/>
                        <a:tabLst>
                          <a:tab pos="738838" algn="l"/>
                        </a:tabLst>
                        <a:defRPr/>
                      </a:pPr>
                      <a:r>
                        <a:rPr kumimoji="0" lang="en-US" sz="700" b="0" i="0" u="none" strike="noStrike" kern="0" cap="none" spc="0" normalizeH="0" baseline="0" noProof="0" dirty="0">
                          <a:ln>
                            <a:noFill/>
                          </a:ln>
                          <a:solidFill>
                            <a:srgbClr val="FFFFFF"/>
                          </a:solidFill>
                          <a:effectLst/>
                          <a:uLnTx/>
                          <a:uFillTx/>
                          <a:latin typeface="Arial" panose="020B0604020202020204" pitchFamily="34" charset="0"/>
                          <a:ea typeface="Times New Roman" pitchFamily="18" charset="0"/>
                          <a:cs typeface="Arial" panose="020B0604020202020204" pitchFamily="34" charset="0"/>
                        </a:rPr>
                        <a:t>Sahar Road, Andheri East,</a:t>
                      </a:r>
                    </a:p>
                    <a:p>
                      <a:pPr marL="0" marR="0" lvl="0" indent="0" algn="l" defTabSz="913243" rtl="0" eaLnBrk="1" fontAlgn="auto" latinLnBrk="0" hangingPunct="1">
                        <a:lnSpc>
                          <a:spcPct val="96000"/>
                        </a:lnSpc>
                        <a:spcBef>
                          <a:spcPts val="0"/>
                        </a:spcBef>
                        <a:spcAft>
                          <a:spcPts val="0"/>
                        </a:spcAft>
                        <a:buClrTx/>
                        <a:buSzTx/>
                        <a:buFontTx/>
                        <a:buNone/>
                        <a:tabLst>
                          <a:tab pos="738838" algn="l"/>
                        </a:tabLst>
                        <a:defRPr/>
                      </a:pPr>
                      <a:r>
                        <a:rPr kumimoji="0" lang="en-US" sz="700" b="0" i="0" u="none" strike="noStrike" kern="0" cap="none" spc="0" normalizeH="0" baseline="0" noProof="0" dirty="0">
                          <a:ln>
                            <a:noFill/>
                          </a:ln>
                          <a:solidFill>
                            <a:srgbClr val="FFFFFF"/>
                          </a:solidFill>
                          <a:effectLst/>
                          <a:uLnTx/>
                          <a:uFillTx/>
                          <a:latin typeface="Arial" panose="020B0604020202020204" pitchFamily="34" charset="0"/>
                          <a:ea typeface="Times New Roman" pitchFamily="18" charset="0"/>
                          <a:cs typeface="Arial" panose="020B0604020202020204" pitchFamily="34" charset="0"/>
                        </a:rPr>
                        <a:t>Mumbai - 400 069</a:t>
                      </a:r>
                    </a:p>
                    <a:p>
                      <a:pPr marL="0" marR="0" lvl="0" indent="0" algn="l" defTabSz="913243" rtl="0" eaLnBrk="1" fontAlgn="auto" latinLnBrk="0" hangingPunct="1">
                        <a:lnSpc>
                          <a:spcPct val="96000"/>
                        </a:lnSpc>
                        <a:spcBef>
                          <a:spcPts val="0"/>
                        </a:spcBef>
                        <a:spcAft>
                          <a:spcPts val="0"/>
                        </a:spcAft>
                        <a:buClrTx/>
                        <a:buSzTx/>
                        <a:buFontTx/>
                        <a:buNone/>
                        <a:tabLst>
                          <a:tab pos="738838" algn="l"/>
                        </a:tabLst>
                        <a:defRPr/>
                      </a:pPr>
                      <a:r>
                        <a:rPr kumimoji="0" lang="en-US" sz="700" b="0" i="0" u="none" strike="noStrike" kern="0" cap="none" spc="0" normalizeH="0" baseline="0" noProof="0" dirty="0">
                          <a:ln>
                            <a:noFill/>
                          </a:ln>
                          <a:solidFill>
                            <a:srgbClr val="FFFFFF"/>
                          </a:solidFill>
                          <a:effectLst/>
                          <a:uLnTx/>
                          <a:uFillTx/>
                          <a:latin typeface="Arial" panose="020B0604020202020204" pitchFamily="34" charset="0"/>
                          <a:ea typeface="Times New Roman" pitchFamily="18" charset="0"/>
                          <a:cs typeface="Arial" panose="020B0604020202020204" pitchFamily="34" charset="0"/>
                        </a:rPr>
                        <a:t>T </a:t>
                      </a:r>
                      <a:r>
                        <a:rPr kumimoji="0" lang="en-US" sz="700" b="0" i="0" u="none" strike="noStrike" kern="0" cap="none" spc="0" normalizeH="0" baseline="0" dirty="0">
                          <a:ln>
                            <a:noFill/>
                          </a:ln>
                          <a:solidFill>
                            <a:srgbClr val="FFFFFF"/>
                          </a:solidFill>
                          <a:effectLst/>
                          <a:uLnTx/>
                          <a:uFillTx/>
                          <a:latin typeface="Arial" panose="020B0604020202020204" pitchFamily="34" charset="0"/>
                          <a:cs typeface="Arial" panose="020B0604020202020204" pitchFamily="34" charset="0"/>
                        </a:rPr>
                        <a:t>+91 22 6626 2600</a:t>
                      </a:r>
                      <a:endParaRPr kumimoji="0" lang="en-US" sz="700" b="0" i="0" u="sng" strike="noStrike" kern="0" cap="none" spc="0" normalizeH="0" baseline="0" dirty="0">
                        <a:ln>
                          <a:noFill/>
                        </a:ln>
                        <a:solidFill>
                          <a:srgbClr val="FFFFFF"/>
                        </a:solidFill>
                        <a:effectLst/>
                        <a:uLnTx/>
                        <a:uFillTx/>
                        <a:latin typeface="Arial" panose="020B0604020202020204" pitchFamily="34" charset="0"/>
                        <a:cs typeface="Arial" panose="020B0604020202020204" pitchFamily="34" charset="0"/>
                      </a:endParaRPr>
                    </a:p>
                  </a:txBody>
                  <a:tcPr marL="45716" marR="45716" marT="45716" marB="42859">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marL="0" marR="0" lvl="0" indent="0" algn="l" defTabSz="730594" rtl="0" eaLnBrk="1" fontAlgn="base" latinLnBrk="0" hangingPunct="1">
                        <a:lnSpc>
                          <a:spcPct val="100000"/>
                        </a:lnSpc>
                        <a:spcBef>
                          <a:spcPct val="0"/>
                        </a:spcBef>
                        <a:spcAft>
                          <a:spcPct val="0"/>
                        </a:spcAft>
                        <a:buClrTx/>
                        <a:buSzTx/>
                        <a:buFontTx/>
                        <a:buNone/>
                        <a:tabLst>
                          <a:tab pos="591070" algn="l"/>
                        </a:tabLst>
                        <a:defRPr/>
                      </a:pPr>
                      <a:r>
                        <a:rPr kumimoji="0" lang="en-US" sz="800" b="1" i="0" u="none" strike="noStrike" kern="0" cap="none" spc="0" normalizeH="0" baseline="0" noProof="0" dirty="0">
                          <a:ln>
                            <a:noFill/>
                          </a:ln>
                          <a:solidFill>
                            <a:srgbClr val="FFFFFF"/>
                          </a:solidFill>
                          <a:effectLst/>
                          <a:uLnTx/>
                          <a:uFillTx/>
                          <a:latin typeface="Arial" panose="020B0604020202020204" pitchFamily="34" charset="0"/>
                          <a:ea typeface=""/>
                          <a:cs typeface="Arial" panose="020B0604020202020204" pitchFamily="34" charset="0"/>
                        </a:rPr>
                        <a:t>NOIDA</a:t>
                      </a:r>
                    </a:p>
                    <a:p>
                      <a:pPr marL="0" marR="0" lvl="0" indent="0" algn="l" defTabSz="913243" rtl="0" eaLnBrk="1" fontAlgn="auto" latinLnBrk="0" hangingPunct="1">
                        <a:lnSpc>
                          <a:spcPct val="96000"/>
                        </a:lnSpc>
                        <a:spcBef>
                          <a:spcPts val="0"/>
                        </a:spcBef>
                        <a:spcAft>
                          <a:spcPts val="0"/>
                        </a:spcAft>
                        <a:buClrTx/>
                        <a:buSzTx/>
                        <a:buFontTx/>
                        <a:buNone/>
                        <a:tabLst>
                          <a:tab pos="738838" algn="l"/>
                        </a:tabLst>
                        <a:defRPr/>
                      </a:pPr>
                      <a:r>
                        <a:rPr kumimoji="0" lang="en-US" sz="700" b="0" i="0" u="none" strike="noStrike" kern="0" cap="none" spc="0" normalizeH="0" baseline="0" noProof="0" dirty="0">
                          <a:ln>
                            <a:noFill/>
                          </a:ln>
                          <a:solidFill>
                            <a:srgbClr val="FFFFFF"/>
                          </a:solidFill>
                          <a:effectLst/>
                          <a:uLnTx/>
                          <a:uFillTx/>
                          <a:latin typeface="Arial" panose="020B0604020202020204" pitchFamily="34" charset="0"/>
                          <a:ea typeface=""/>
                          <a:cs typeface="Arial" panose="020B0604020202020204" pitchFamily="34" charset="0"/>
                        </a:rPr>
                        <a:t>Plot No 19A, 2nd Floor,</a:t>
                      </a:r>
                    </a:p>
                    <a:p>
                      <a:pPr marL="0" marR="0" lvl="0" indent="0" algn="l" defTabSz="913243" rtl="0" eaLnBrk="1" fontAlgn="auto" latinLnBrk="0" hangingPunct="1">
                        <a:lnSpc>
                          <a:spcPct val="96000"/>
                        </a:lnSpc>
                        <a:spcBef>
                          <a:spcPts val="0"/>
                        </a:spcBef>
                        <a:spcAft>
                          <a:spcPts val="0"/>
                        </a:spcAft>
                        <a:buClrTx/>
                        <a:buSzTx/>
                        <a:buFontTx/>
                        <a:buNone/>
                        <a:tabLst>
                          <a:tab pos="738838" algn="l"/>
                        </a:tabLst>
                        <a:defRPr/>
                      </a:pPr>
                      <a:r>
                        <a:rPr kumimoji="0" lang="en-US" sz="700" b="0" i="0" u="none" strike="noStrike" kern="0" cap="none" spc="0" normalizeH="0" baseline="0" noProof="0" dirty="0">
                          <a:ln>
                            <a:noFill/>
                          </a:ln>
                          <a:solidFill>
                            <a:srgbClr val="FFFFFF"/>
                          </a:solidFill>
                          <a:effectLst/>
                          <a:uLnTx/>
                          <a:uFillTx/>
                          <a:latin typeface="Arial" panose="020B0604020202020204" pitchFamily="34" charset="0"/>
                          <a:ea typeface=""/>
                          <a:cs typeface="Arial" panose="020B0604020202020204" pitchFamily="34" charset="0"/>
                        </a:rPr>
                        <a:t>Sector - 16A,</a:t>
                      </a:r>
                    </a:p>
                    <a:p>
                      <a:pPr marL="0" marR="0" lvl="0" indent="0" algn="l" defTabSz="913243" rtl="0" eaLnBrk="1" fontAlgn="auto" latinLnBrk="0" hangingPunct="1">
                        <a:lnSpc>
                          <a:spcPct val="96000"/>
                        </a:lnSpc>
                        <a:spcBef>
                          <a:spcPts val="0"/>
                        </a:spcBef>
                        <a:spcAft>
                          <a:spcPts val="0"/>
                        </a:spcAft>
                        <a:buClrTx/>
                        <a:buSzTx/>
                        <a:buFontTx/>
                        <a:buNone/>
                        <a:tabLst>
                          <a:tab pos="738838" algn="l"/>
                        </a:tabLst>
                        <a:defRPr/>
                      </a:pPr>
                      <a:r>
                        <a:rPr kumimoji="0" lang="en-US" sz="700" b="0" i="0" u="none" strike="noStrike" kern="0" cap="none" spc="0" normalizeH="0" baseline="0" noProof="0" dirty="0">
                          <a:ln>
                            <a:noFill/>
                          </a:ln>
                          <a:solidFill>
                            <a:srgbClr val="FFFFFF"/>
                          </a:solidFill>
                          <a:effectLst/>
                          <a:uLnTx/>
                          <a:uFillTx/>
                          <a:latin typeface="Arial" panose="020B0604020202020204" pitchFamily="34" charset="0"/>
                          <a:ea typeface=""/>
                          <a:cs typeface="Arial" panose="020B0604020202020204" pitchFamily="34" charset="0"/>
                        </a:rPr>
                        <a:t>Noida - 201301</a:t>
                      </a:r>
                    </a:p>
                    <a:p>
                      <a:pPr marL="0" marR="0" lvl="0" indent="0" algn="l" defTabSz="913243" rtl="0" eaLnBrk="1" fontAlgn="auto" latinLnBrk="0" hangingPunct="1">
                        <a:lnSpc>
                          <a:spcPct val="96000"/>
                        </a:lnSpc>
                        <a:spcBef>
                          <a:spcPts val="0"/>
                        </a:spcBef>
                        <a:spcAft>
                          <a:spcPts val="0"/>
                        </a:spcAft>
                        <a:buClrTx/>
                        <a:buSzTx/>
                        <a:buFontTx/>
                        <a:buNone/>
                        <a:tabLst>
                          <a:tab pos="738838" algn="l"/>
                        </a:tabLst>
                        <a:defRPr/>
                      </a:pPr>
                      <a:r>
                        <a:rPr kumimoji="0" lang="en-US" sz="700" b="0" i="0" u="none" strike="noStrike" kern="0" cap="none" spc="0" normalizeH="0" baseline="0" noProof="0" dirty="0">
                          <a:ln>
                            <a:noFill/>
                          </a:ln>
                          <a:solidFill>
                            <a:srgbClr val="FFFFFF"/>
                          </a:solidFill>
                          <a:effectLst/>
                          <a:uLnTx/>
                          <a:uFillTx/>
                          <a:latin typeface="Arial" panose="020B0604020202020204" pitchFamily="34" charset="0"/>
                          <a:ea typeface=""/>
                          <a:cs typeface="Arial" panose="020B0604020202020204" pitchFamily="34" charset="0"/>
                        </a:rPr>
                        <a:t>T +91 120 485 5900</a:t>
                      </a:r>
                    </a:p>
                  </a:txBody>
                  <a:tcPr marL="45716" marR="45716" marT="45716" marB="42859">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3243" rtl="0" eaLnBrk="1" fontAlgn="auto" latinLnBrk="0" hangingPunct="1">
                        <a:lnSpc>
                          <a:spcPct val="96000"/>
                        </a:lnSpc>
                        <a:spcBef>
                          <a:spcPts val="0"/>
                        </a:spcBef>
                        <a:spcAft>
                          <a:spcPts val="0"/>
                        </a:spcAft>
                        <a:buClrTx/>
                        <a:buSzTx/>
                        <a:buFontTx/>
                        <a:buNone/>
                        <a:tabLst>
                          <a:tab pos="738838" algn="l"/>
                        </a:tabLst>
                        <a:defRPr/>
                      </a:pPr>
                      <a:r>
                        <a:rPr kumimoji="0" lang="en-US" sz="800" b="1" i="0" u="none" strike="noStrike" kern="0" cap="none" spc="0" normalizeH="0" baseline="0" noProof="0" dirty="0">
                          <a:ln>
                            <a:noFill/>
                          </a:ln>
                          <a:solidFill>
                            <a:srgbClr val="FFFFFF"/>
                          </a:solidFill>
                          <a:effectLst/>
                          <a:uLnTx/>
                          <a:uFillTx/>
                          <a:latin typeface="Arial" panose="020B0604020202020204" pitchFamily="34" charset="0"/>
                          <a:ea typeface=""/>
                          <a:cs typeface="Arial" panose="020B0604020202020204" pitchFamily="34" charset="0"/>
                        </a:rPr>
                        <a:t>PUNE</a:t>
                      </a:r>
                      <a:endParaRPr kumimoji="0" lang="en-US" sz="700" b="1" i="0" u="none" strike="noStrike" kern="0" cap="none" spc="0" normalizeH="0" baseline="0" noProof="0" dirty="0">
                        <a:ln>
                          <a:noFill/>
                        </a:ln>
                        <a:solidFill>
                          <a:srgbClr val="FFFFFF"/>
                        </a:solidFill>
                        <a:effectLst/>
                        <a:uLnTx/>
                        <a:uFillTx/>
                        <a:latin typeface="Arial" panose="020B0604020202020204" pitchFamily="34" charset="0"/>
                        <a:ea typeface=""/>
                        <a:cs typeface="Arial" panose="020B0604020202020204" pitchFamily="34" charset="0"/>
                      </a:endParaRPr>
                    </a:p>
                    <a:p>
                      <a:pPr marL="0" marR="0" lvl="0" indent="0" algn="l" defTabSz="913243" rtl="0" eaLnBrk="1" fontAlgn="auto" latinLnBrk="0" hangingPunct="1">
                        <a:lnSpc>
                          <a:spcPct val="96000"/>
                        </a:lnSpc>
                        <a:spcBef>
                          <a:spcPts val="0"/>
                        </a:spcBef>
                        <a:spcAft>
                          <a:spcPts val="0"/>
                        </a:spcAft>
                        <a:buClrTx/>
                        <a:buSzTx/>
                        <a:buFontTx/>
                        <a:buNone/>
                        <a:tabLst>
                          <a:tab pos="738838" algn="l"/>
                        </a:tabLst>
                        <a:defRPr/>
                      </a:pPr>
                      <a:r>
                        <a:rPr kumimoji="0" lang="en-US" sz="700" b="0" i="0" u="none" strike="noStrike" kern="0" cap="none" spc="0" normalizeH="0" baseline="0" noProof="0" dirty="0">
                          <a:ln>
                            <a:noFill/>
                          </a:ln>
                          <a:solidFill>
                            <a:srgbClr val="FFFFFF"/>
                          </a:solidFill>
                          <a:effectLst/>
                          <a:uLnTx/>
                          <a:uFillTx/>
                          <a:latin typeface="Arial" panose="020B0604020202020204" pitchFamily="34" charset="0"/>
                          <a:ea typeface="Times New Roman" pitchFamily="18" charset="0"/>
                          <a:cs typeface="Arial" panose="020B0604020202020204" pitchFamily="34" charset="0"/>
                        </a:rPr>
                        <a:t>3rd Floor, Unit No 309-312, </a:t>
                      </a:r>
                    </a:p>
                    <a:p>
                      <a:pPr marL="0" marR="0" lvl="0" indent="0" algn="l" defTabSz="913243" rtl="0" eaLnBrk="1" fontAlgn="auto" latinLnBrk="0" hangingPunct="1">
                        <a:lnSpc>
                          <a:spcPct val="96000"/>
                        </a:lnSpc>
                        <a:spcBef>
                          <a:spcPts val="0"/>
                        </a:spcBef>
                        <a:spcAft>
                          <a:spcPts val="0"/>
                        </a:spcAft>
                        <a:buClrTx/>
                        <a:buSzTx/>
                        <a:buFontTx/>
                        <a:buNone/>
                        <a:tabLst>
                          <a:tab pos="738838" algn="l"/>
                        </a:tabLst>
                        <a:defRPr/>
                      </a:pPr>
                      <a:r>
                        <a:rPr kumimoji="0" lang="en-US" sz="700" b="0" i="0" u="none" strike="noStrike" kern="0" cap="none" spc="0" normalizeH="0" baseline="0" noProof="0" dirty="0">
                          <a:ln>
                            <a:noFill/>
                          </a:ln>
                          <a:solidFill>
                            <a:srgbClr val="FFFFFF"/>
                          </a:solidFill>
                          <a:effectLst/>
                          <a:uLnTx/>
                          <a:uFillTx/>
                          <a:latin typeface="Arial" panose="020B0604020202020204" pitchFamily="34" charset="0"/>
                          <a:ea typeface="Times New Roman" pitchFamily="18" charset="0"/>
                          <a:cs typeface="Arial" panose="020B0604020202020204" pitchFamily="34" charset="0"/>
                        </a:rPr>
                        <a:t>West Wing, Nyati Unitree, Nagar Road, </a:t>
                      </a:r>
                      <a:r>
                        <a:rPr kumimoji="0" lang="en-US" sz="700" b="0" i="0" u="none" strike="noStrike" kern="0" cap="none" spc="0" normalizeH="0" baseline="0" noProof="0" dirty="0" err="1">
                          <a:ln>
                            <a:noFill/>
                          </a:ln>
                          <a:solidFill>
                            <a:srgbClr val="FFFFFF"/>
                          </a:solidFill>
                          <a:effectLst/>
                          <a:uLnTx/>
                          <a:uFillTx/>
                          <a:latin typeface="Arial" panose="020B0604020202020204" pitchFamily="34" charset="0"/>
                          <a:ea typeface="Times New Roman" pitchFamily="18" charset="0"/>
                          <a:cs typeface="Arial" panose="020B0604020202020204" pitchFamily="34" charset="0"/>
                        </a:rPr>
                        <a:t>Yerwada</a:t>
                      </a:r>
                      <a:r>
                        <a:rPr kumimoji="0" lang="en-US" sz="700" b="0" i="0" u="none" strike="noStrike" kern="0" cap="none" spc="0" normalizeH="0" baseline="0" noProof="0" dirty="0">
                          <a:ln>
                            <a:noFill/>
                          </a:ln>
                          <a:solidFill>
                            <a:srgbClr val="FFFFFF"/>
                          </a:solidFill>
                          <a:effectLst/>
                          <a:uLnTx/>
                          <a:uFillTx/>
                          <a:latin typeface="Arial" panose="020B0604020202020204" pitchFamily="34" charset="0"/>
                          <a:ea typeface="Times New Roman" pitchFamily="18" charset="0"/>
                          <a:cs typeface="Arial" panose="020B0604020202020204" pitchFamily="34" charset="0"/>
                        </a:rPr>
                        <a:t> </a:t>
                      </a:r>
                    </a:p>
                    <a:p>
                      <a:pPr marL="0" marR="0" lvl="0" indent="0" algn="l" defTabSz="913243" rtl="0" eaLnBrk="1" fontAlgn="auto" latinLnBrk="0" hangingPunct="1">
                        <a:lnSpc>
                          <a:spcPct val="96000"/>
                        </a:lnSpc>
                        <a:spcBef>
                          <a:spcPts val="0"/>
                        </a:spcBef>
                        <a:spcAft>
                          <a:spcPts val="0"/>
                        </a:spcAft>
                        <a:buClrTx/>
                        <a:buSzTx/>
                        <a:buFontTx/>
                        <a:buNone/>
                        <a:tabLst>
                          <a:tab pos="738838" algn="l"/>
                        </a:tabLst>
                        <a:defRPr/>
                      </a:pPr>
                      <a:r>
                        <a:rPr kumimoji="0" lang="en-US" sz="700" b="0" i="0" u="none" strike="noStrike" kern="0" cap="none" spc="0" normalizeH="0" baseline="0" noProof="0" dirty="0">
                          <a:ln>
                            <a:noFill/>
                          </a:ln>
                          <a:solidFill>
                            <a:srgbClr val="FFFFFF"/>
                          </a:solidFill>
                          <a:effectLst/>
                          <a:uLnTx/>
                          <a:uFillTx/>
                          <a:latin typeface="Arial" panose="020B0604020202020204" pitchFamily="34" charset="0"/>
                          <a:ea typeface="Times New Roman" pitchFamily="18" charset="0"/>
                          <a:cs typeface="Arial" panose="020B0604020202020204" pitchFamily="34" charset="0"/>
                        </a:rPr>
                        <a:t>Pune - 411006</a:t>
                      </a:r>
                    </a:p>
                    <a:p>
                      <a:pPr marL="0" marR="0" lvl="0" indent="0" algn="l" defTabSz="913243" rtl="0" eaLnBrk="1" fontAlgn="auto" latinLnBrk="0" hangingPunct="1">
                        <a:lnSpc>
                          <a:spcPct val="96000"/>
                        </a:lnSpc>
                        <a:spcBef>
                          <a:spcPts val="0"/>
                        </a:spcBef>
                        <a:spcAft>
                          <a:spcPts val="0"/>
                        </a:spcAft>
                        <a:buClrTx/>
                        <a:buSzTx/>
                        <a:buFontTx/>
                        <a:buNone/>
                        <a:tabLst>
                          <a:tab pos="738838" algn="l"/>
                        </a:tabLst>
                        <a:defRPr/>
                      </a:pPr>
                      <a:r>
                        <a:rPr kumimoji="0" lang="en-US" sz="700" b="0" i="0" u="none" strike="noStrike" kern="0" cap="none" spc="0" normalizeH="0" baseline="0" noProof="0" dirty="0">
                          <a:ln>
                            <a:noFill/>
                          </a:ln>
                          <a:solidFill>
                            <a:srgbClr val="FFFFFF"/>
                          </a:solidFill>
                          <a:effectLst/>
                          <a:uLnTx/>
                          <a:uFillTx/>
                          <a:latin typeface="Arial" panose="020B0604020202020204" pitchFamily="34" charset="0"/>
                          <a:ea typeface="Times New Roman" pitchFamily="18" charset="0"/>
                          <a:cs typeface="Arial" panose="020B0604020202020204" pitchFamily="34" charset="0"/>
                        </a:rPr>
                        <a:t>T +91 20 6744 8800</a:t>
                      </a:r>
                    </a:p>
                  </a:txBody>
                  <a:tcPr marL="45716" marR="45716" marT="45716" marB="42859">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3243" rtl="0" eaLnBrk="1" fontAlgn="auto" latinLnBrk="0" hangingPunct="1">
                        <a:lnSpc>
                          <a:spcPct val="96000"/>
                        </a:lnSpc>
                        <a:spcBef>
                          <a:spcPts val="0"/>
                        </a:spcBef>
                        <a:spcAft>
                          <a:spcPts val="0"/>
                        </a:spcAft>
                        <a:buClrTx/>
                        <a:buSzTx/>
                        <a:buFontTx/>
                        <a:buNone/>
                        <a:tabLst>
                          <a:tab pos="738838" algn="l"/>
                        </a:tabLst>
                        <a:defRPr/>
                      </a:pPr>
                      <a:endParaRPr kumimoji="0" lang="en-US" sz="700" b="0" i="0" u="none" strike="noStrike" kern="0" cap="none" spc="0" normalizeH="0" baseline="0" noProof="0" dirty="0">
                        <a:ln>
                          <a:noFill/>
                        </a:ln>
                        <a:solidFill>
                          <a:srgbClr val="FFFFFF"/>
                        </a:solidFill>
                        <a:effectLst/>
                        <a:uLnTx/>
                        <a:uFillTx/>
                        <a:latin typeface="Arial" panose="020B0604020202020204" pitchFamily="34" charset="0"/>
                        <a:ea typeface="Times New Roman" pitchFamily="18" charset="0"/>
                        <a:cs typeface="Arial" panose="020B0604020202020204" pitchFamily="34" charset="0"/>
                      </a:endParaRPr>
                    </a:p>
                  </a:txBody>
                  <a:tcPr marL="45716" marR="45716" marT="45716" marB="42859">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10804126"/>
                  </a:ext>
                </a:extLst>
              </a:tr>
            </a:tbl>
          </a:graphicData>
        </a:graphic>
      </p:graphicFrame>
    </p:spTree>
    <p:extLst>
      <p:ext uri="{BB962C8B-B14F-4D97-AF65-F5344CB8AC3E}">
        <p14:creationId xmlns:p14="http://schemas.microsoft.com/office/powerpoint/2010/main" val="931059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8B83825-896A-4972-8FEE-72C033DEF024}"/>
              </a:ext>
            </a:extLst>
          </p:cNvPr>
          <p:cNvSpPr>
            <a:spLocks noGrp="1"/>
          </p:cNvSpPr>
          <p:nvPr>
            <p:ph type="title"/>
          </p:nvPr>
        </p:nvSpPr>
        <p:spPr>
          <a:xfrm>
            <a:off x="246740" y="296072"/>
            <a:ext cx="9035146" cy="631669"/>
          </a:xfrm>
        </p:spPr>
        <p:txBody>
          <a:bodyPr>
            <a:noAutofit/>
          </a:bodyPr>
          <a:lstStyle/>
          <a:p>
            <a:r>
              <a:rPr lang="en-US" sz="2800" dirty="0"/>
              <a:t>Key Themes &amp; Highlights  </a:t>
            </a:r>
            <a:br>
              <a:rPr lang="en-US" sz="2800" dirty="0"/>
            </a:br>
            <a:endParaRPr lang="en-GB" sz="2800" dirty="0"/>
          </a:p>
        </p:txBody>
      </p:sp>
      <p:sp>
        <p:nvSpPr>
          <p:cNvPr id="5" name="Slide Number Placeholder 4"/>
          <p:cNvSpPr>
            <a:spLocks noGrp="1"/>
          </p:cNvSpPr>
          <p:nvPr>
            <p:ph type="sldNum" sz="quarter" idx="10"/>
          </p:nvPr>
        </p:nvSpPr>
        <p:spPr/>
        <p:txBody>
          <a:bodyPr/>
          <a:lstStyle/>
          <a:p>
            <a:pPr lvl="0"/>
            <a:fld id="{8917037F-13F4-43B6-99FF-D710FE0C4777}" type="slidenum">
              <a:rPr lang="en-GB" noProof="0" smtClean="0"/>
              <a:pPr lvl="0"/>
              <a:t>2</a:t>
            </a:fld>
            <a:endParaRPr lang="en-GB" noProof="0" dirty="0"/>
          </a:p>
        </p:txBody>
      </p:sp>
      <p:grpSp>
        <p:nvGrpSpPr>
          <p:cNvPr id="95" name="Group 94">
            <a:extLst>
              <a:ext uri="{FF2B5EF4-FFF2-40B4-BE49-F238E27FC236}">
                <a16:creationId xmlns:a16="http://schemas.microsoft.com/office/drawing/2014/main" id="{11679C8C-62C0-4333-B79A-95813DFDD79C}"/>
              </a:ext>
            </a:extLst>
          </p:cNvPr>
          <p:cNvGrpSpPr/>
          <p:nvPr/>
        </p:nvGrpSpPr>
        <p:grpSpPr>
          <a:xfrm>
            <a:off x="6805" y="3614957"/>
            <a:ext cx="9144000" cy="1044893"/>
            <a:chOff x="20234" y="3339796"/>
            <a:chExt cx="9365129" cy="1748302"/>
          </a:xfrm>
        </p:grpSpPr>
        <p:sp>
          <p:nvSpPr>
            <p:cNvPr id="96" name="Rectangle 95">
              <a:extLst>
                <a:ext uri="{FF2B5EF4-FFF2-40B4-BE49-F238E27FC236}">
                  <a16:creationId xmlns:a16="http://schemas.microsoft.com/office/drawing/2014/main" id="{F6F82DA8-7BA1-47AA-9E9B-F9D5DCACFB10}"/>
                </a:ext>
              </a:extLst>
            </p:cNvPr>
            <p:cNvSpPr/>
            <p:nvPr/>
          </p:nvSpPr>
          <p:spPr>
            <a:xfrm>
              <a:off x="20234" y="3339796"/>
              <a:ext cx="9365129" cy="1748302"/>
            </a:xfrm>
            <a:prstGeom prst="rect">
              <a:avLst/>
            </a:prstGeom>
            <a:solidFill>
              <a:srgbClr val="F4F2EF"/>
            </a:solidFill>
            <a:ln>
              <a:noFill/>
            </a:ln>
            <a:effectLst/>
          </p:spPr>
          <p:style>
            <a:lnRef idx="1">
              <a:schemeClr val="accent1"/>
            </a:lnRef>
            <a:fillRef idx="3">
              <a:schemeClr val="accent1"/>
            </a:fillRef>
            <a:effectRef idx="2">
              <a:schemeClr val="accent1"/>
            </a:effectRef>
            <a:fontRef idx="minor">
              <a:schemeClr val="lt1"/>
            </a:fontRef>
          </p:style>
          <p:txBody>
            <a:bodyPr lIns="137160" tIns="137160" rIns="137160" bIns="137160" rtlCol="0" anchor="t" anchorCtr="0"/>
            <a:lstStyle/>
            <a:p>
              <a:pPr marL="0" marR="0" lvl="0" indent="0" algn="l" defTabSz="1343824" rtl="0" eaLnBrk="1" fontAlgn="auto" latinLnBrk="0" hangingPunct="1">
                <a:lnSpc>
                  <a:spcPct val="100000"/>
                </a:lnSpc>
                <a:spcBef>
                  <a:spcPts val="0"/>
                </a:spcBef>
                <a:spcAft>
                  <a:spcPts val="800"/>
                </a:spcAft>
                <a:buClrTx/>
                <a:buSzTx/>
                <a:buFontTx/>
                <a:buNone/>
                <a:tabLst/>
                <a:defRPr/>
              </a:pPr>
              <a:endParaRPr kumimoji="0" lang="en-US" sz="1300" b="0" i="0" u="none" strike="noStrike" kern="1200" cap="none" spc="0" normalizeH="0" baseline="0" noProof="0" dirty="0">
                <a:ln>
                  <a:noFill/>
                </a:ln>
                <a:solidFill>
                  <a:srgbClr val="4F2D7F"/>
                </a:solidFill>
                <a:effectLst/>
                <a:uLnTx/>
                <a:uFillTx/>
                <a:ea typeface="+mn-ea"/>
                <a:cs typeface="+mn-cs"/>
              </a:endParaRPr>
            </a:p>
          </p:txBody>
        </p:sp>
        <p:sp>
          <p:nvSpPr>
            <p:cNvPr id="103" name="Rectangle 102">
              <a:extLst>
                <a:ext uri="{FF2B5EF4-FFF2-40B4-BE49-F238E27FC236}">
                  <a16:creationId xmlns:a16="http://schemas.microsoft.com/office/drawing/2014/main" id="{1E119944-DE0C-4522-BE02-C09EBA8A972F}"/>
                </a:ext>
              </a:extLst>
            </p:cNvPr>
            <p:cNvSpPr/>
            <p:nvPr/>
          </p:nvSpPr>
          <p:spPr>
            <a:xfrm>
              <a:off x="243180" y="3512472"/>
              <a:ext cx="8199295" cy="2208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b" anchorCtr="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14400" rtl="0" eaLnBrk="1" fontAlgn="base" latinLnBrk="0" hangingPunct="1">
                <a:lnSpc>
                  <a:spcPct val="100000"/>
                </a:lnSpc>
                <a:spcBef>
                  <a:spcPct val="0"/>
                </a:spcBef>
                <a:spcAft>
                  <a:spcPts val="600"/>
                </a:spcAft>
                <a:buClrTx/>
                <a:buSzTx/>
                <a:buFontTx/>
                <a:buNone/>
                <a:tabLst/>
                <a:defRPr/>
              </a:pPr>
              <a:r>
                <a:rPr kumimoji="0" lang="en-US" sz="900" b="1" i="0" u="none" strike="noStrike" kern="1200" cap="none" spc="0" normalizeH="0" baseline="0" noProof="0" dirty="0">
                  <a:ln>
                    <a:noFill/>
                  </a:ln>
                  <a:solidFill>
                    <a:srgbClr val="4F2D7F"/>
                  </a:solidFill>
                  <a:effectLst/>
                  <a:uLnTx/>
                  <a:uFillTx/>
                  <a:ea typeface="+mn-ea"/>
                  <a:cs typeface="Arial" panose="020B0604020202020204" pitchFamily="34" charset="0"/>
                </a:rPr>
                <a:t>Key Themes</a:t>
              </a:r>
            </a:p>
          </p:txBody>
        </p:sp>
        <p:sp>
          <p:nvSpPr>
            <p:cNvPr id="104" name="object 15">
              <a:extLst>
                <a:ext uri="{FF2B5EF4-FFF2-40B4-BE49-F238E27FC236}">
                  <a16:creationId xmlns:a16="http://schemas.microsoft.com/office/drawing/2014/main" id="{8F07FF10-BF0E-4B70-8EB7-A7BDB7394F04}"/>
                </a:ext>
              </a:extLst>
            </p:cNvPr>
            <p:cNvSpPr txBox="1"/>
            <p:nvPr/>
          </p:nvSpPr>
          <p:spPr>
            <a:xfrm>
              <a:off x="736215" y="4393160"/>
              <a:ext cx="1161428" cy="205988"/>
            </a:xfrm>
            <a:prstGeom prst="rect">
              <a:avLst/>
            </a:prstGeom>
          </p:spPr>
          <p:txBody>
            <a:bodyPr vert="horz" wrap="square" lIns="0" tIns="0" rIns="0" bIns="0" rtlCol="0">
              <a:spAutoFit/>
            </a:bodyPr>
            <a:lstStyle/>
            <a:p>
              <a:pPr marL="12700" marR="5080" lvl="0" indent="0" algn="l" defTabSz="914355" rtl="0" eaLnBrk="1" fontAlgn="base" latinLnBrk="0" hangingPunct="1">
                <a:lnSpc>
                  <a:spcPct val="100000"/>
                </a:lnSpc>
                <a:spcBef>
                  <a:spcPct val="0"/>
                </a:spcBef>
                <a:spcAft>
                  <a:spcPct val="0"/>
                </a:spcAft>
                <a:buClrTx/>
                <a:buSzTx/>
                <a:buFontTx/>
                <a:buNone/>
                <a:tabLst/>
                <a:defRPr/>
              </a:pPr>
              <a:endParaRPr kumimoji="0" sz="800" b="0" i="0" u="none" strike="noStrike" kern="0" cap="none" spc="0" normalizeH="0" baseline="0" noProof="0" dirty="0">
                <a:ln>
                  <a:noFill/>
                </a:ln>
                <a:solidFill>
                  <a:prstClr val="black"/>
                </a:solidFill>
                <a:effectLst/>
                <a:uLnTx/>
                <a:uFillTx/>
                <a:ea typeface="+mn-ea"/>
                <a:cs typeface="Calibri" panose="020F0502020204030204" pitchFamily="34" charset="0"/>
              </a:endParaRPr>
            </a:p>
          </p:txBody>
        </p:sp>
        <p:sp>
          <p:nvSpPr>
            <p:cNvPr id="109" name="object 16">
              <a:extLst>
                <a:ext uri="{FF2B5EF4-FFF2-40B4-BE49-F238E27FC236}">
                  <a16:creationId xmlns:a16="http://schemas.microsoft.com/office/drawing/2014/main" id="{A87E101E-140D-44E7-8090-C0CED25418BC}"/>
                </a:ext>
              </a:extLst>
            </p:cNvPr>
            <p:cNvSpPr txBox="1"/>
            <p:nvPr/>
          </p:nvSpPr>
          <p:spPr>
            <a:xfrm>
              <a:off x="2599410" y="4327260"/>
              <a:ext cx="1211973" cy="220806"/>
            </a:xfrm>
            <a:prstGeom prst="rect">
              <a:avLst/>
            </a:prstGeom>
          </p:spPr>
          <p:txBody>
            <a:bodyPr vert="horz" wrap="square" lIns="0" tIns="0" rIns="0" bIns="0" rtlCol="0">
              <a:spAutoFit/>
            </a:bodyPr>
            <a:lstStyle/>
            <a:p>
              <a:pPr marL="12700" marR="5080" lvl="0" indent="0" algn="l" defTabSz="914355" rtl="0" eaLnBrk="1" fontAlgn="base" latinLnBrk="0" hangingPunct="1">
                <a:lnSpc>
                  <a:spcPct val="100000"/>
                </a:lnSpc>
                <a:spcBef>
                  <a:spcPct val="0"/>
                </a:spcBef>
                <a:spcAft>
                  <a:spcPct val="0"/>
                </a:spcAft>
                <a:buClrTx/>
                <a:buSzTx/>
                <a:buFontTx/>
                <a:buNone/>
                <a:tabLst/>
                <a:defRPr/>
              </a:pPr>
              <a:endParaRPr kumimoji="0" sz="900" b="0" i="0" u="none" strike="noStrike" kern="0" cap="none" spc="0" normalizeH="0" baseline="0" noProof="0" dirty="0">
                <a:ln>
                  <a:noFill/>
                </a:ln>
                <a:solidFill>
                  <a:prstClr val="black"/>
                </a:solidFill>
                <a:effectLst/>
                <a:uLnTx/>
                <a:uFillTx/>
                <a:ea typeface="+mn-ea"/>
                <a:cs typeface="Calibri" panose="020F0502020204030204" pitchFamily="34" charset="0"/>
              </a:endParaRPr>
            </a:p>
          </p:txBody>
        </p:sp>
        <p:sp>
          <p:nvSpPr>
            <p:cNvPr id="131" name="object 34">
              <a:extLst>
                <a:ext uri="{FF2B5EF4-FFF2-40B4-BE49-F238E27FC236}">
                  <a16:creationId xmlns:a16="http://schemas.microsoft.com/office/drawing/2014/main" id="{6E948884-38FB-4E96-A86F-60497600827F}"/>
                </a:ext>
              </a:extLst>
            </p:cNvPr>
            <p:cNvSpPr/>
            <p:nvPr/>
          </p:nvSpPr>
          <p:spPr>
            <a:xfrm>
              <a:off x="468313" y="4152942"/>
              <a:ext cx="8593739" cy="72889"/>
            </a:xfrm>
            <a:custGeom>
              <a:avLst/>
              <a:gdLst/>
              <a:ahLst/>
              <a:cxnLst/>
              <a:rect l="l" t="t" r="r" b="b"/>
              <a:pathLst>
                <a:path w="7315200">
                  <a:moveTo>
                    <a:pt x="0" y="0"/>
                  </a:moveTo>
                  <a:lnTo>
                    <a:pt x="7315200" y="0"/>
                  </a:lnTo>
                </a:path>
              </a:pathLst>
            </a:custGeom>
            <a:ln w="12700">
              <a:solidFill>
                <a:schemeClr val="accent4"/>
              </a:solidFill>
            </a:ln>
          </p:spPr>
          <p:txBody>
            <a:bodyPr wrap="square" lIns="0" tIns="0" rIns="0" bIns="0" rtlCol="0"/>
            <a:lstStyle/>
            <a:p>
              <a:pPr marL="0" marR="0" lvl="0" indent="0" algn="l" defTabSz="914355" rtl="0" eaLnBrk="1" fontAlgn="base" latinLnBrk="0" hangingPunct="1">
                <a:lnSpc>
                  <a:spcPct val="100000"/>
                </a:lnSpc>
                <a:spcBef>
                  <a:spcPct val="0"/>
                </a:spcBef>
                <a:spcAft>
                  <a:spcPct val="0"/>
                </a:spcAft>
                <a:buClrTx/>
                <a:buSzTx/>
                <a:buFontTx/>
                <a:buNone/>
                <a:tabLst/>
                <a:defRPr/>
              </a:pPr>
              <a:endParaRPr kumimoji="0" sz="800" b="0" i="0" u="none" strike="noStrike" kern="0" cap="none" spc="0" normalizeH="0" baseline="0" noProof="0" dirty="0">
                <a:ln>
                  <a:noFill/>
                </a:ln>
                <a:solidFill>
                  <a:prstClr val="black"/>
                </a:solidFill>
                <a:effectLst/>
                <a:uLnTx/>
                <a:uFillTx/>
                <a:ea typeface="+mn-ea"/>
                <a:cs typeface="Calibri" panose="020F0502020204030204" pitchFamily="34" charset="0"/>
              </a:endParaRPr>
            </a:p>
          </p:txBody>
        </p:sp>
        <p:sp>
          <p:nvSpPr>
            <p:cNvPr id="138" name="object 16">
              <a:extLst>
                <a:ext uri="{FF2B5EF4-FFF2-40B4-BE49-F238E27FC236}">
                  <a16:creationId xmlns:a16="http://schemas.microsoft.com/office/drawing/2014/main" id="{AE545EE1-4D14-4141-98CE-7CCDD1606743}"/>
                </a:ext>
              </a:extLst>
            </p:cNvPr>
            <p:cNvSpPr txBox="1"/>
            <p:nvPr/>
          </p:nvSpPr>
          <p:spPr>
            <a:xfrm>
              <a:off x="5245569" y="4539898"/>
              <a:ext cx="1161427" cy="514969"/>
            </a:xfrm>
            <a:prstGeom prst="rect">
              <a:avLst/>
            </a:prstGeom>
          </p:spPr>
          <p:txBody>
            <a:bodyPr vert="horz" wrap="square" lIns="0" tIns="0" rIns="0" bIns="0" rtlCol="0">
              <a:spAutoFit/>
            </a:bodyPr>
            <a:lstStyle>
              <a:defPPr>
                <a:defRPr lang="en-US"/>
              </a:defPPr>
              <a:lvl1pPr marL="12700" marR="5080" lvl="0" indent="0" defTabSz="914355" fontAlgn="base">
                <a:lnSpc>
                  <a:spcPct val="100000"/>
                </a:lnSpc>
                <a:spcBef>
                  <a:spcPct val="0"/>
                </a:spcBef>
                <a:spcAft>
                  <a:spcPct val="0"/>
                </a:spcAft>
                <a:buClrTx/>
                <a:buSzTx/>
                <a:buFontTx/>
                <a:buNone/>
                <a:tabLst/>
                <a:defRPr kumimoji="0" sz="800" b="0" i="0" u="none" strike="noStrike" kern="0" cap="none" spc="0" normalizeH="0" baseline="0">
                  <a:ln>
                    <a:noFill/>
                  </a:ln>
                  <a:solidFill>
                    <a:prstClr val="black"/>
                  </a:solidFill>
                  <a:effectLst/>
                  <a:uLnTx/>
                  <a:uFillTx/>
                  <a:latin typeface="Arial"/>
                  <a:cs typeface="Calibri" panose="020F0502020204030204" pitchFamily="34" charset="0"/>
                </a:defRPr>
              </a:lvl1pPr>
            </a:lstStyle>
            <a:p>
              <a:r>
                <a:rPr lang="en-US" sz="1000" dirty="0">
                  <a:latin typeface="+mn-lt"/>
                </a:rPr>
                <a:t>Venture Capital Fund</a:t>
              </a:r>
            </a:p>
          </p:txBody>
        </p:sp>
        <p:sp>
          <p:nvSpPr>
            <p:cNvPr id="144" name="object 39">
              <a:extLst>
                <a:ext uri="{FF2B5EF4-FFF2-40B4-BE49-F238E27FC236}">
                  <a16:creationId xmlns:a16="http://schemas.microsoft.com/office/drawing/2014/main" id="{C09903E6-9D3B-4CDC-A208-8BC306B1AE5D}"/>
                </a:ext>
              </a:extLst>
            </p:cNvPr>
            <p:cNvSpPr/>
            <p:nvPr/>
          </p:nvSpPr>
          <p:spPr>
            <a:xfrm>
              <a:off x="2831895" y="3903235"/>
              <a:ext cx="364283" cy="568201"/>
            </a:xfrm>
            <a:custGeom>
              <a:avLst/>
              <a:gdLst/>
              <a:ahLst/>
              <a:cxnLst/>
              <a:rect l="l" t="t" r="r" b="b"/>
              <a:pathLst>
                <a:path w="416560" h="416560">
                  <a:moveTo>
                    <a:pt x="208064" y="0"/>
                  </a:moveTo>
                  <a:lnTo>
                    <a:pt x="160357" y="5495"/>
                  </a:lnTo>
                  <a:lnTo>
                    <a:pt x="116563" y="21148"/>
                  </a:lnTo>
                  <a:lnTo>
                    <a:pt x="77931" y="45709"/>
                  </a:lnTo>
                  <a:lnTo>
                    <a:pt x="45709" y="77931"/>
                  </a:lnTo>
                  <a:lnTo>
                    <a:pt x="21148" y="116563"/>
                  </a:lnTo>
                  <a:lnTo>
                    <a:pt x="5495" y="160357"/>
                  </a:lnTo>
                  <a:lnTo>
                    <a:pt x="0" y="208064"/>
                  </a:lnTo>
                  <a:lnTo>
                    <a:pt x="5495" y="255770"/>
                  </a:lnTo>
                  <a:lnTo>
                    <a:pt x="21148" y="299564"/>
                  </a:lnTo>
                  <a:lnTo>
                    <a:pt x="45709" y="338197"/>
                  </a:lnTo>
                  <a:lnTo>
                    <a:pt x="77931" y="370418"/>
                  </a:lnTo>
                  <a:lnTo>
                    <a:pt x="116563" y="394980"/>
                  </a:lnTo>
                  <a:lnTo>
                    <a:pt x="160357" y="410633"/>
                  </a:lnTo>
                  <a:lnTo>
                    <a:pt x="208064" y="416128"/>
                  </a:lnTo>
                  <a:lnTo>
                    <a:pt x="255770" y="410633"/>
                  </a:lnTo>
                  <a:lnTo>
                    <a:pt x="299564" y="394980"/>
                  </a:lnTo>
                  <a:lnTo>
                    <a:pt x="338197" y="370418"/>
                  </a:lnTo>
                  <a:lnTo>
                    <a:pt x="370418" y="338197"/>
                  </a:lnTo>
                  <a:lnTo>
                    <a:pt x="394980" y="299564"/>
                  </a:lnTo>
                  <a:lnTo>
                    <a:pt x="410633" y="255770"/>
                  </a:lnTo>
                  <a:lnTo>
                    <a:pt x="416128" y="208064"/>
                  </a:lnTo>
                  <a:lnTo>
                    <a:pt x="410633" y="160357"/>
                  </a:lnTo>
                  <a:lnTo>
                    <a:pt x="394980" y="116563"/>
                  </a:lnTo>
                  <a:lnTo>
                    <a:pt x="370418" y="77931"/>
                  </a:lnTo>
                  <a:lnTo>
                    <a:pt x="338197" y="45709"/>
                  </a:lnTo>
                  <a:lnTo>
                    <a:pt x="299564" y="21148"/>
                  </a:lnTo>
                  <a:lnTo>
                    <a:pt x="255770" y="5495"/>
                  </a:lnTo>
                  <a:lnTo>
                    <a:pt x="208064" y="0"/>
                  </a:lnTo>
                  <a:close/>
                </a:path>
              </a:pathLst>
            </a:custGeom>
            <a:solidFill>
              <a:srgbClr val="FFFFFF"/>
            </a:solidFill>
            <a:ln w="6350">
              <a:solidFill>
                <a:schemeClr val="accent4"/>
              </a:solidFill>
            </a:ln>
          </p:spPr>
          <p:txBody>
            <a:bodyPr wrap="square" lIns="0" tIns="0" rIns="0" bIns="0" rtlCol="0" anchor="ctr" anchorCtr="0"/>
            <a:lstStyle/>
            <a:p>
              <a:pPr marL="12700" marR="0" lvl="0" indent="0" algn="ctr" defTabSz="914355" rtl="0" eaLnBrk="1" fontAlgn="base" latinLnBrk="0" hangingPunct="1">
                <a:lnSpc>
                  <a:spcPct val="100000"/>
                </a:lnSpc>
                <a:spcBef>
                  <a:spcPct val="0"/>
                </a:spcBef>
                <a:spcAft>
                  <a:spcPct val="0"/>
                </a:spcAft>
                <a:buClrTx/>
                <a:buSzTx/>
                <a:buFontTx/>
                <a:buNone/>
                <a:tabLst/>
                <a:defRPr/>
              </a:pPr>
              <a:r>
                <a:rPr kumimoji="0" lang="en-US" sz="1000" b="1" i="0" u="none" strike="noStrike" kern="0" cap="none" spc="-15" normalizeH="0" baseline="0" noProof="0" dirty="0">
                  <a:ln>
                    <a:noFill/>
                  </a:ln>
                  <a:solidFill>
                    <a:schemeClr val="accent4"/>
                  </a:solidFill>
                  <a:effectLst/>
                  <a:uLnTx/>
                  <a:uFillTx/>
                  <a:ea typeface="+mn-ea"/>
                  <a:cs typeface="Calibri" panose="020F0502020204030204" pitchFamily="34" charset="0"/>
                </a:rPr>
                <a:t>02</a:t>
              </a:r>
            </a:p>
          </p:txBody>
        </p:sp>
        <p:sp>
          <p:nvSpPr>
            <p:cNvPr id="145" name="object 42">
              <a:extLst>
                <a:ext uri="{FF2B5EF4-FFF2-40B4-BE49-F238E27FC236}">
                  <a16:creationId xmlns:a16="http://schemas.microsoft.com/office/drawing/2014/main" id="{29CBD1D3-2BAC-4F84-8F1C-0FE0A2A8583F}"/>
                </a:ext>
              </a:extLst>
            </p:cNvPr>
            <p:cNvSpPr/>
            <p:nvPr/>
          </p:nvSpPr>
          <p:spPr>
            <a:xfrm>
              <a:off x="8291242" y="3901137"/>
              <a:ext cx="364283" cy="568201"/>
            </a:xfrm>
            <a:custGeom>
              <a:avLst/>
              <a:gdLst/>
              <a:ahLst/>
              <a:cxnLst/>
              <a:rect l="l" t="t" r="r" b="b"/>
              <a:pathLst>
                <a:path w="416560" h="416560">
                  <a:moveTo>
                    <a:pt x="208064" y="416128"/>
                  </a:moveTo>
                  <a:lnTo>
                    <a:pt x="255770" y="410633"/>
                  </a:lnTo>
                  <a:lnTo>
                    <a:pt x="299564" y="394980"/>
                  </a:lnTo>
                  <a:lnTo>
                    <a:pt x="338197" y="370418"/>
                  </a:lnTo>
                  <a:lnTo>
                    <a:pt x="370418" y="338197"/>
                  </a:lnTo>
                  <a:lnTo>
                    <a:pt x="394980" y="299564"/>
                  </a:lnTo>
                  <a:lnTo>
                    <a:pt x="410633" y="255770"/>
                  </a:lnTo>
                  <a:lnTo>
                    <a:pt x="416128" y="208064"/>
                  </a:lnTo>
                  <a:lnTo>
                    <a:pt x="410633" y="160357"/>
                  </a:lnTo>
                  <a:lnTo>
                    <a:pt x="394980" y="116563"/>
                  </a:lnTo>
                  <a:lnTo>
                    <a:pt x="370418" y="77931"/>
                  </a:lnTo>
                  <a:lnTo>
                    <a:pt x="338197" y="45709"/>
                  </a:lnTo>
                  <a:lnTo>
                    <a:pt x="299564" y="21148"/>
                  </a:lnTo>
                  <a:lnTo>
                    <a:pt x="255770" y="5495"/>
                  </a:lnTo>
                  <a:lnTo>
                    <a:pt x="208064" y="0"/>
                  </a:lnTo>
                  <a:lnTo>
                    <a:pt x="160357" y="5495"/>
                  </a:lnTo>
                  <a:lnTo>
                    <a:pt x="116563" y="21148"/>
                  </a:lnTo>
                  <a:lnTo>
                    <a:pt x="77931" y="45709"/>
                  </a:lnTo>
                  <a:lnTo>
                    <a:pt x="45709" y="77931"/>
                  </a:lnTo>
                  <a:lnTo>
                    <a:pt x="21148" y="116563"/>
                  </a:lnTo>
                  <a:lnTo>
                    <a:pt x="5495" y="160357"/>
                  </a:lnTo>
                  <a:lnTo>
                    <a:pt x="0" y="208064"/>
                  </a:lnTo>
                  <a:lnTo>
                    <a:pt x="5495" y="255770"/>
                  </a:lnTo>
                  <a:lnTo>
                    <a:pt x="21148" y="299564"/>
                  </a:lnTo>
                  <a:lnTo>
                    <a:pt x="45709" y="338197"/>
                  </a:lnTo>
                  <a:lnTo>
                    <a:pt x="77931" y="370418"/>
                  </a:lnTo>
                  <a:lnTo>
                    <a:pt x="116563" y="394980"/>
                  </a:lnTo>
                  <a:lnTo>
                    <a:pt x="160357" y="410633"/>
                  </a:lnTo>
                  <a:lnTo>
                    <a:pt x="208064" y="416128"/>
                  </a:lnTo>
                  <a:close/>
                </a:path>
              </a:pathLst>
            </a:custGeom>
            <a:solidFill>
              <a:srgbClr val="FFFFFF"/>
            </a:solidFill>
            <a:ln w="6350">
              <a:solidFill>
                <a:schemeClr val="accent4"/>
              </a:solidFill>
            </a:ln>
          </p:spPr>
          <p:txBody>
            <a:bodyPr wrap="square" lIns="0" tIns="0" rIns="0" bIns="0" rtlCol="0" anchor="ctr" anchorCtr="0"/>
            <a:lstStyle/>
            <a:p>
              <a:pPr marL="12700" marR="0" lvl="0" indent="0" algn="ctr" defTabSz="914355" rtl="0" eaLnBrk="1" fontAlgn="base" latinLnBrk="0" hangingPunct="1">
                <a:lnSpc>
                  <a:spcPct val="100000"/>
                </a:lnSpc>
                <a:spcBef>
                  <a:spcPct val="0"/>
                </a:spcBef>
                <a:spcAft>
                  <a:spcPct val="0"/>
                </a:spcAft>
                <a:buClrTx/>
                <a:buSzTx/>
                <a:buFontTx/>
                <a:buNone/>
                <a:tabLst/>
                <a:defRPr/>
              </a:pPr>
              <a:r>
                <a:rPr kumimoji="0" lang="en-US" sz="1000" b="1" i="0" u="none" strike="noStrike" kern="0" cap="none" spc="-15" normalizeH="0" baseline="0" noProof="0" dirty="0">
                  <a:ln>
                    <a:noFill/>
                  </a:ln>
                  <a:solidFill>
                    <a:schemeClr val="accent4"/>
                  </a:solidFill>
                  <a:effectLst/>
                  <a:uLnTx/>
                  <a:uFillTx/>
                  <a:ea typeface="+mn-ea"/>
                  <a:cs typeface="Calibri" panose="020F0502020204030204" pitchFamily="34" charset="0"/>
                </a:rPr>
                <a:t>04</a:t>
              </a:r>
              <a:endParaRPr kumimoji="0" sz="1000" b="1" i="0" u="none" strike="noStrike" kern="0" cap="none" spc="-15" normalizeH="0" baseline="0" noProof="0" dirty="0">
                <a:ln>
                  <a:noFill/>
                </a:ln>
                <a:solidFill>
                  <a:schemeClr val="accent4"/>
                </a:solidFill>
                <a:effectLst/>
                <a:uLnTx/>
                <a:uFillTx/>
                <a:ea typeface="+mn-ea"/>
                <a:cs typeface="Calibri" panose="020F0502020204030204" pitchFamily="34" charset="0"/>
              </a:endParaRPr>
            </a:p>
          </p:txBody>
        </p:sp>
        <p:sp>
          <p:nvSpPr>
            <p:cNvPr id="146" name="object 43">
              <a:extLst>
                <a:ext uri="{FF2B5EF4-FFF2-40B4-BE49-F238E27FC236}">
                  <a16:creationId xmlns:a16="http://schemas.microsoft.com/office/drawing/2014/main" id="{9157B4F6-907C-4BDA-B2FE-DE2A50137749}"/>
                </a:ext>
              </a:extLst>
            </p:cNvPr>
            <p:cNvSpPr/>
            <p:nvPr/>
          </p:nvSpPr>
          <p:spPr>
            <a:xfrm>
              <a:off x="5443773" y="3859784"/>
              <a:ext cx="364283" cy="568201"/>
            </a:xfrm>
            <a:custGeom>
              <a:avLst/>
              <a:gdLst/>
              <a:ahLst/>
              <a:cxnLst/>
              <a:rect l="l" t="t" r="r" b="b"/>
              <a:pathLst>
                <a:path w="416560" h="416560">
                  <a:moveTo>
                    <a:pt x="208064" y="0"/>
                  </a:moveTo>
                  <a:lnTo>
                    <a:pt x="160357" y="5495"/>
                  </a:lnTo>
                  <a:lnTo>
                    <a:pt x="116563" y="21148"/>
                  </a:lnTo>
                  <a:lnTo>
                    <a:pt x="77931" y="45709"/>
                  </a:lnTo>
                  <a:lnTo>
                    <a:pt x="45709" y="77931"/>
                  </a:lnTo>
                  <a:lnTo>
                    <a:pt x="21148" y="116563"/>
                  </a:lnTo>
                  <a:lnTo>
                    <a:pt x="5495" y="160357"/>
                  </a:lnTo>
                  <a:lnTo>
                    <a:pt x="0" y="208064"/>
                  </a:lnTo>
                  <a:lnTo>
                    <a:pt x="5495" y="255770"/>
                  </a:lnTo>
                  <a:lnTo>
                    <a:pt x="21148" y="299564"/>
                  </a:lnTo>
                  <a:lnTo>
                    <a:pt x="45709" y="338197"/>
                  </a:lnTo>
                  <a:lnTo>
                    <a:pt x="77931" y="370418"/>
                  </a:lnTo>
                  <a:lnTo>
                    <a:pt x="116563" y="394980"/>
                  </a:lnTo>
                  <a:lnTo>
                    <a:pt x="160357" y="410633"/>
                  </a:lnTo>
                  <a:lnTo>
                    <a:pt x="208064" y="416128"/>
                  </a:lnTo>
                  <a:lnTo>
                    <a:pt x="255770" y="410633"/>
                  </a:lnTo>
                  <a:lnTo>
                    <a:pt x="299564" y="394980"/>
                  </a:lnTo>
                  <a:lnTo>
                    <a:pt x="338197" y="370418"/>
                  </a:lnTo>
                  <a:lnTo>
                    <a:pt x="370418" y="338197"/>
                  </a:lnTo>
                  <a:lnTo>
                    <a:pt x="394980" y="299564"/>
                  </a:lnTo>
                  <a:lnTo>
                    <a:pt x="410633" y="255770"/>
                  </a:lnTo>
                  <a:lnTo>
                    <a:pt x="416128" y="208064"/>
                  </a:lnTo>
                  <a:lnTo>
                    <a:pt x="410633" y="160357"/>
                  </a:lnTo>
                  <a:lnTo>
                    <a:pt x="394980" y="116563"/>
                  </a:lnTo>
                  <a:lnTo>
                    <a:pt x="370418" y="77931"/>
                  </a:lnTo>
                  <a:lnTo>
                    <a:pt x="338197" y="45709"/>
                  </a:lnTo>
                  <a:lnTo>
                    <a:pt x="299564" y="21148"/>
                  </a:lnTo>
                  <a:lnTo>
                    <a:pt x="255770" y="5495"/>
                  </a:lnTo>
                  <a:lnTo>
                    <a:pt x="208064" y="0"/>
                  </a:lnTo>
                  <a:close/>
                </a:path>
              </a:pathLst>
            </a:custGeom>
            <a:solidFill>
              <a:srgbClr val="FFFFFF"/>
            </a:solidFill>
            <a:ln w="6350">
              <a:solidFill>
                <a:schemeClr val="accent4"/>
              </a:solidFill>
            </a:ln>
          </p:spPr>
          <p:txBody>
            <a:bodyPr wrap="square" lIns="0" tIns="0" rIns="0" bIns="0" rtlCol="0" anchor="ctr" anchorCtr="0"/>
            <a:lstStyle/>
            <a:p>
              <a:pPr marL="12700" marR="0" lvl="0" indent="0" algn="ctr" defTabSz="914355" rtl="0" eaLnBrk="1" fontAlgn="base" latinLnBrk="0" hangingPunct="1">
                <a:lnSpc>
                  <a:spcPct val="100000"/>
                </a:lnSpc>
                <a:spcBef>
                  <a:spcPct val="0"/>
                </a:spcBef>
                <a:spcAft>
                  <a:spcPct val="0"/>
                </a:spcAft>
                <a:buClrTx/>
                <a:buSzTx/>
                <a:buFontTx/>
                <a:buNone/>
                <a:tabLst/>
                <a:defRPr/>
              </a:pPr>
              <a:r>
                <a:rPr kumimoji="0" lang="en-US" sz="1000" b="1" i="0" u="none" strike="noStrike" kern="0" cap="none" spc="-15" normalizeH="0" baseline="0" noProof="0" dirty="0">
                  <a:ln>
                    <a:noFill/>
                  </a:ln>
                  <a:solidFill>
                    <a:schemeClr val="accent4"/>
                  </a:solidFill>
                  <a:effectLst/>
                  <a:uLnTx/>
                  <a:uFillTx/>
                  <a:ea typeface="+mn-ea"/>
                  <a:cs typeface="Calibri" panose="020F0502020204030204" pitchFamily="34" charset="0"/>
                </a:rPr>
                <a:t>03</a:t>
              </a:r>
            </a:p>
          </p:txBody>
        </p:sp>
        <p:sp>
          <p:nvSpPr>
            <p:cNvPr id="147" name="object 35">
              <a:extLst>
                <a:ext uri="{FF2B5EF4-FFF2-40B4-BE49-F238E27FC236}">
                  <a16:creationId xmlns:a16="http://schemas.microsoft.com/office/drawing/2014/main" id="{2DF2DD41-BEEA-45C3-8F5D-429535639C27}"/>
                </a:ext>
              </a:extLst>
            </p:cNvPr>
            <p:cNvSpPr/>
            <p:nvPr/>
          </p:nvSpPr>
          <p:spPr>
            <a:xfrm>
              <a:off x="800941" y="3877297"/>
              <a:ext cx="364283" cy="560976"/>
            </a:xfrm>
            <a:custGeom>
              <a:avLst/>
              <a:gdLst/>
              <a:ahLst/>
              <a:cxnLst/>
              <a:rect l="l" t="t" r="r" b="b"/>
              <a:pathLst>
                <a:path w="416559" h="416560">
                  <a:moveTo>
                    <a:pt x="208064" y="0"/>
                  </a:moveTo>
                  <a:lnTo>
                    <a:pt x="160357" y="5495"/>
                  </a:lnTo>
                  <a:lnTo>
                    <a:pt x="116563" y="21148"/>
                  </a:lnTo>
                  <a:lnTo>
                    <a:pt x="77931" y="45709"/>
                  </a:lnTo>
                  <a:lnTo>
                    <a:pt x="45709" y="77931"/>
                  </a:lnTo>
                  <a:lnTo>
                    <a:pt x="21148" y="116563"/>
                  </a:lnTo>
                  <a:lnTo>
                    <a:pt x="5495" y="160357"/>
                  </a:lnTo>
                  <a:lnTo>
                    <a:pt x="0" y="208064"/>
                  </a:lnTo>
                  <a:lnTo>
                    <a:pt x="5495" y="255770"/>
                  </a:lnTo>
                  <a:lnTo>
                    <a:pt x="21148" y="299564"/>
                  </a:lnTo>
                  <a:lnTo>
                    <a:pt x="45709" y="338197"/>
                  </a:lnTo>
                  <a:lnTo>
                    <a:pt x="77931" y="370418"/>
                  </a:lnTo>
                  <a:lnTo>
                    <a:pt x="116563" y="394980"/>
                  </a:lnTo>
                  <a:lnTo>
                    <a:pt x="160357" y="410633"/>
                  </a:lnTo>
                  <a:lnTo>
                    <a:pt x="208064" y="416128"/>
                  </a:lnTo>
                  <a:lnTo>
                    <a:pt x="255770" y="410633"/>
                  </a:lnTo>
                  <a:lnTo>
                    <a:pt x="299564" y="394980"/>
                  </a:lnTo>
                  <a:lnTo>
                    <a:pt x="338197" y="370418"/>
                  </a:lnTo>
                  <a:lnTo>
                    <a:pt x="370418" y="338197"/>
                  </a:lnTo>
                  <a:lnTo>
                    <a:pt x="394980" y="299564"/>
                  </a:lnTo>
                  <a:lnTo>
                    <a:pt x="410633" y="255770"/>
                  </a:lnTo>
                  <a:lnTo>
                    <a:pt x="416128" y="208064"/>
                  </a:lnTo>
                  <a:lnTo>
                    <a:pt x="410633" y="160357"/>
                  </a:lnTo>
                  <a:lnTo>
                    <a:pt x="394980" y="116563"/>
                  </a:lnTo>
                  <a:lnTo>
                    <a:pt x="370418" y="77931"/>
                  </a:lnTo>
                  <a:lnTo>
                    <a:pt x="338197" y="45709"/>
                  </a:lnTo>
                  <a:lnTo>
                    <a:pt x="299564" y="21148"/>
                  </a:lnTo>
                  <a:lnTo>
                    <a:pt x="255770" y="5495"/>
                  </a:lnTo>
                  <a:lnTo>
                    <a:pt x="208064" y="0"/>
                  </a:lnTo>
                  <a:close/>
                </a:path>
              </a:pathLst>
            </a:custGeom>
            <a:solidFill>
              <a:srgbClr val="FFFFFF"/>
            </a:solidFill>
            <a:ln w="6350">
              <a:solidFill>
                <a:schemeClr val="accent4"/>
              </a:solidFill>
            </a:ln>
          </p:spPr>
          <p:txBody>
            <a:bodyPr wrap="square" lIns="0" tIns="0" rIns="0" bIns="0" rtlCol="0" anchor="ctr" anchorCtr="0"/>
            <a:lstStyle/>
            <a:p>
              <a:pPr marL="12700" marR="0" lvl="0" indent="0" algn="ctr" defTabSz="914355" rtl="0" eaLnBrk="1" fontAlgn="base" latinLnBrk="0" hangingPunct="1">
                <a:lnSpc>
                  <a:spcPct val="100000"/>
                </a:lnSpc>
                <a:spcBef>
                  <a:spcPct val="0"/>
                </a:spcBef>
                <a:spcAft>
                  <a:spcPct val="0"/>
                </a:spcAft>
                <a:buClrTx/>
                <a:buSzTx/>
                <a:buFontTx/>
                <a:buNone/>
                <a:tabLst/>
                <a:defRPr/>
              </a:pPr>
              <a:r>
                <a:rPr kumimoji="0" lang="en-US" sz="1000" b="1" i="0" u="none" strike="noStrike" kern="0" cap="none" spc="-15" normalizeH="0" baseline="0" noProof="0" dirty="0">
                  <a:ln>
                    <a:noFill/>
                  </a:ln>
                  <a:solidFill>
                    <a:schemeClr val="accent4"/>
                  </a:solidFill>
                  <a:effectLst/>
                  <a:uLnTx/>
                  <a:uFillTx/>
                  <a:ea typeface="+mn-ea"/>
                  <a:cs typeface="Calibri" panose="020F0502020204030204" pitchFamily="34" charset="0"/>
                </a:rPr>
                <a:t>01</a:t>
              </a:r>
            </a:p>
          </p:txBody>
        </p:sp>
      </p:grpSp>
      <p:sp>
        <p:nvSpPr>
          <p:cNvPr id="149" name="object 15">
            <a:extLst>
              <a:ext uri="{FF2B5EF4-FFF2-40B4-BE49-F238E27FC236}">
                <a16:creationId xmlns:a16="http://schemas.microsoft.com/office/drawing/2014/main" id="{38D345A5-23D0-470F-8333-D247A6FD7EC5}"/>
              </a:ext>
            </a:extLst>
          </p:cNvPr>
          <p:cNvSpPr txBox="1"/>
          <p:nvPr/>
        </p:nvSpPr>
        <p:spPr>
          <a:xfrm>
            <a:off x="8043963" y="4351907"/>
            <a:ext cx="966294" cy="153888"/>
          </a:xfrm>
          <a:prstGeom prst="rect">
            <a:avLst/>
          </a:prstGeom>
        </p:spPr>
        <p:txBody>
          <a:bodyPr vert="horz" wrap="square" lIns="0" tIns="0" rIns="0" bIns="0" rtlCol="0">
            <a:spAutoFit/>
          </a:bodyPr>
          <a:lstStyle>
            <a:defPPr>
              <a:defRPr lang="en-US"/>
            </a:defPPr>
            <a:lvl1pPr marL="12700" marR="5080" lvl="0" indent="0" defTabSz="914355" fontAlgn="base">
              <a:lnSpc>
                <a:spcPct val="100000"/>
              </a:lnSpc>
              <a:spcBef>
                <a:spcPct val="0"/>
              </a:spcBef>
              <a:spcAft>
                <a:spcPct val="0"/>
              </a:spcAft>
              <a:buClrTx/>
              <a:buSzTx/>
              <a:buFontTx/>
              <a:buNone/>
              <a:tabLst/>
              <a:defRPr kumimoji="0" sz="800" b="0" i="0" u="none" strike="noStrike" kern="0" cap="none" spc="0" normalizeH="0" baseline="0">
                <a:ln>
                  <a:noFill/>
                </a:ln>
                <a:solidFill>
                  <a:prstClr val="black"/>
                </a:solidFill>
                <a:effectLst/>
                <a:uLnTx/>
                <a:uFillTx/>
                <a:latin typeface="Arial"/>
                <a:cs typeface="Calibri" panose="020F0502020204030204" pitchFamily="34" charset="0"/>
              </a:defRPr>
            </a:lvl1pPr>
          </a:lstStyle>
          <a:p>
            <a:r>
              <a:rPr lang="en-US" sz="1000" dirty="0">
                <a:latin typeface="+mn-lt"/>
              </a:rPr>
              <a:t>CGTMSE</a:t>
            </a:r>
            <a:endParaRPr sz="1000" dirty="0">
              <a:latin typeface="+mn-lt"/>
            </a:endParaRPr>
          </a:p>
        </p:txBody>
      </p:sp>
      <p:sp>
        <p:nvSpPr>
          <p:cNvPr id="45" name="object 15">
            <a:extLst>
              <a:ext uri="{FF2B5EF4-FFF2-40B4-BE49-F238E27FC236}">
                <a16:creationId xmlns:a16="http://schemas.microsoft.com/office/drawing/2014/main" id="{34319E67-8E60-482E-B66F-9E81BBBA3CED}"/>
              </a:ext>
            </a:extLst>
          </p:cNvPr>
          <p:cNvSpPr txBox="1"/>
          <p:nvPr/>
        </p:nvSpPr>
        <p:spPr>
          <a:xfrm>
            <a:off x="2789012" y="4385691"/>
            <a:ext cx="483942" cy="153888"/>
          </a:xfrm>
          <a:prstGeom prst="rect">
            <a:avLst/>
          </a:prstGeom>
        </p:spPr>
        <p:txBody>
          <a:bodyPr vert="horz" wrap="square" lIns="0" tIns="0" rIns="0" bIns="0" rtlCol="0">
            <a:spAutoFit/>
          </a:bodyPr>
          <a:lstStyle/>
          <a:p>
            <a:pPr marL="12700" marR="5080" lvl="0" indent="0" algn="l" defTabSz="914355" rtl="0" eaLnBrk="1" fontAlgn="base" latinLnBrk="0" hangingPunct="1">
              <a:lnSpc>
                <a:spcPct val="100000"/>
              </a:lnSpc>
              <a:spcBef>
                <a:spcPct val="0"/>
              </a:spcBef>
              <a:spcAft>
                <a:spcPct val="0"/>
              </a:spcAft>
              <a:buClrTx/>
              <a:buSzTx/>
              <a:buFontTx/>
              <a:buNone/>
              <a:tabLst/>
              <a:defRPr/>
            </a:pPr>
            <a:r>
              <a:rPr lang="en-US" sz="1000" kern="0" dirty="0">
                <a:solidFill>
                  <a:prstClr val="black"/>
                </a:solidFill>
                <a:cs typeface="Calibri" panose="020F0502020204030204" pitchFamily="34" charset="0"/>
              </a:rPr>
              <a:t>SCDF</a:t>
            </a:r>
            <a:endParaRPr kumimoji="0" sz="1000" b="0" i="0" u="none" strike="noStrike" kern="0" cap="none" spc="0" normalizeH="0" baseline="0" noProof="0" dirty="0">
              <a:ln>
                <a:noFill/>
              </a:ln>
              <a:solidFill>
                <a:prstClr val="black"/>
              </a:solidFill>
              <a:effectLst/>
              <a:uLnTx/>
              <a:uFillTx/>
              <a:ea typeface="+mn-ea"/>
              <a:cs typeface="Calibri" panose="020F0502020204030204" pitchFamily="34" charset="0"/>
            </a:endParaRPr>
          </a:p>
        </p:txBody>
      </p:sp>
      <p:grpSp>
        <p:nvGrpSpPr>
          <p:cNvPr id="28" name="Group 27">
            <a:extLst>
              <a:ext uri="{FF2B5EF4-FFF2-40B4-BE49-F238E27FC236}">
                <a16:creationId xmlns:a16="http://schemas.microsoft.com/office/drawing/2014/main" id="{89A27B60-AA71-41E3-AD95-68505CF8EAF9}"/>
              </a:ext>
            </a:extLst>
          </p:cNvPr>
          <p:cNvGrpSpPr/>
          <p:nvPr/>
        </p:nvGrpSpPr>
        <p:grpSpPr>
          <a:xfrm>
            <a:off x="-21145" y="1060002"/>
            <a:ext cx="9204504" cy="2330864"/>
            <a:chOff x="-21145" y="1060002"/>
            <a:chExt cx="9204504" cy="2330864"/>
          </a:xfrm>
        </p:grpSpPr>
        <p:sp>
          <p:nvSpPr>
            <p:cNvPr id="22" name="Rectangle 21">
              <a:extLst>
                <a:ext uri="{FF2B5EF4-FFF2-40B4-BE49-F238E27FC236}">
                  <a16:creationId xmlns:a16="http://schemas.microsoft.com/office/drawing/2014/main" id="{0FFC9BD2-D8B2-4DB2-91AB-105B0ADB3953}"/>
                </a:ext>
              </a:extLst>
            </p:cNvPr>
            <p:cNvSpPr/>
            <p:nvPr/>
          </p:nvSpPr>
          <p:spPr>
            <a:xfrm>
              <a:off x="39359" y="1060002"/>
              <a:ext cx="9144000" cy="2330864"/>
            </a:xfrm>
            <a:prstGeom prst="rect">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FA1E925B-1814-4C9E-9509-FC6E05DE424F}"/>
                </a:ext>
              </a:extLst>
            </p:cNvPr>
            <p:cNvSpPr/>
            <p:nvPr/>
          </p:nvSpPr>
          <p:spPr>
            <a:xfrm>
              <a:off x="-21145" y="3049219"/>
              <a:ext cx="2326326" cy="320334"/>
            </a:xfrm>
            <a:prstGeom prst="rect">
              <a:avLst/>
            </a:prstGeom>
            <a:solidFill>
              <a:srgbClr val="3D1B6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a:t>TReDS</a:t>
              </a:r>
              <a:endParaRPr lang="en-IN" sz="1100" b="1" dirty="0"/>
            </a:p>
          </p:txBody>
        </p:sp>
        <p:sp>
          <p:nvSpPr>
            <p:cNvPr id="24" name="Rectangle 23">
              <a:extLst>
                <a:ext uri="{FF2B5EF4-FFF2-40B4-BE49-F238E27FC236}">
                  <a16:creationId xmlns:a16="http://schemas.microsoft.com/office/drawing/2014/main" id="{1BB44C26-BA05-4E21-945C-1D1ABE948A99}"/>
                </a:ext>
              </a:extLst>
            </p:cNvPr>
            <p:cNvSpPr/>
            <p:nvPr/>
          </p:nvSpPr>
          <p:spPr>
            <a:xfrm>
              <a:off x="2256693" y="3050907"/>
              <a:ext cx="2517532" cy="317909"/>
            </a:xfrm>
            <a:prstGeom prst="rect">
              <a:avLst/>
            </a:prstGeom>
            <a:solidFill>
              <a:srgbClr val="3D1B6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100" b="1" dirty="0"/>
            </a:p>
            <a:p>
              <a:r>
                <a:rPr lang="en-US" sz="1100" b="1" dirty="0"/>
                <a:t>SCDF Master Agreement Signing</a:t>
              </a:r>
              <a:endParaRPr lang="en-IN" sz="1100" b="1" dirty="0"/>
            </a:p>
            <a:p>
              <a:endParaRPr lang="en-IN" sz="1100" b="1" dirty="0"/>
            </a:p>
          </p:txBody>
        </p:sp>
        <p:sp>
          <p:nvSpPr>
            <p:cNvPr id="25" name="Rectangle 24">
              <a:extLst>
                <a:ext uri="{FF2B5EF4-FFF2-40B4-BE49-F238E27FC236}">
                  <a16:creationId xmlns:a16="http://schemas.microsoft.com/office/drawing/2014/main" id="{E7F21F54-4886-4077-B491-CBEF73F89013}"/>
                </a:ext>
              </a:extLst>
            </p:cNvPr>
            <p:cNvSpPr/>
            <p:nvPr/>
          </p:nvSpPr>
          <p:spPr>
            <a:xfrm>
              <a:off x="4725549" y="3060841"/>
              <a:ext cx="2246812" cy="313569"/>
            </a:xfrm>
            <a:prstGeom prst="rect">
              <a:avLst/>
            </a:prstGeom>
            <a:solidFill>
              <a:srgbClr val="3D1B6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a:t>Venture Capital Fund</a:t>
              </a:r>
              <a:endParaRPr lang="en-IN" sz="1100" b="1" dirty="0"/>
            </a:p>
          </p:txBody>
        </p:sp>
        <p:sp>
          <p:nvSpPr>
            <p:cNvPr id="27" name="Rectangle 26">
              <a:extLst>
                <a:ext uri="{FF2B5EF4-FFF2-40B4-BE49-F238E27FC236}">
                  <a16:creationId xmlns:a16="http://schemas.microsoft.com/office/drawing/2014/main" id="{A6939A8E-A728-4D2C-A014-74400E08297F}"/>
                </a:ext>
              </a:extLst>
            </p:cNvPr>
            <p:cNvSpPr/>
            <p:nvPr/>
          </p:nvSpPr>
          <p:spPr>
            <a:xfrm>
              <a:off x="6921821" y="3060090"/>
              <a:ext cx="2222178" cy="314320"/>
            </a:xfrm>
            <a:prstGeom prst="rect">
              <a:avLst/>
            </a:prstGeom>
            <a:solidFill>
              <a:srgbClr val="3D1B6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a:t>CGTMSE</a:t>
              </a:r>
              <a:endParaRPr lang="en-IN" sz="1100" b="1" dirty="0"/>
            </a:p>
          </p:txBody>
        </p:sp>
      </p:grpSp>
      <p:pic>
        <p:nvPicPr>
          <p:cNvPr id="9" name="Picture 8" descr="Men standing in an office&#10;&#10;Description automatically generated with low confidence">
            <a:extLst>
              <a:ext uri="{FF2B5EF4-FFF2-40B4-BE49-F238E27FC236}">
                <a16:creationId xmlns:a16="http://schemas.microsoft.com/office/drawing/2014/main" id="{3FF6B886-BA70-175D-F2FC-06164B84EE53}"/>
              </a:ext>
            </a:extLst>
          </p:cNvPr>
          <p:cNvPicPr>
            <a:picLocks noChangeAspect="1"/>
          </p:cNvPicPr>
          <p:nvPr/>
        </p:nvPicPr>
        <p:blipFill>
          <a:blip r:embed="rId3"/>
          <a:stretch>
            <a:fillRect/>
          </a:stretch>
        </p:blipFill>
        <p:spPr>
          <a:xfrm>
            <a:off x="2277992" y="1054214"/>
            <a:ext cx="2073702" cy="1999106"/>
          </a:xfrm>
          <a:prstGeom prst="rect">
            <a:avLst/>
          </a:prstGeom>
        </p:spPr>
      </p:pic>
      <p:pic>
        <p:nvPicPr>
          <p:cNvPr id="11" name="Picture 10">
            <a:extLst>
              <a:ext uri="{FF2B5EF4-FFF2-40B4-BE49-F238E27FC236}">
                <a16:creationId xmlns:a16="http://schemas.microsoft.com/office/drawing/2014/main" id="{FF87AC7A-83C0-2068-E5B3-99F3361B3EDD}"/>
              </a:ext>
            </a:extLst>
          </p:cNvPr>
          <p:cNvPicPr>
            <a:picLocks noChangeAspect="1"/>
          </p:cNvPicPr>
          <p:nvPr/>
        </p:nvPicPr>
        <p:blipFill>
          <a:blip r:embed="rId4"/>
          <a:stretch>
            <a:fillRect/>
          </a:stretch>
        </p:blipFill>
        <p:spPr>
          <a:xfrm>
            <a:off x="4399779" y="1040141"/>
            <a:ext cx="2496995" cy="2013383"/>
          </a:xfrm>
          <a:prstGeom prst="rect">
            <a:avLst/>
          </a:prstGeom>
        </p:spPr>
      </p:pic>
      <p:sp>
        <p:nvSpPr>
          <p:cNvPr id="3" name="object 15">
            <a:extLst>
              <a:ext uri="{FF2B5EF4-FFF2-40B4-BE49-F238E27FC236}">
                <a16:creationId xmlns:a16="http://schemas.microsoft.com/office/drawing/2014/main" id="{EC6D758F-AE63-999F-32AE-0CAB56D1F273}"/>
              </a:ext>
            </a:extLst>
          </p:cNvPr>
          <p:cNvSpPr txBox="1"/>
          <p:nvPr/>
        </p:nvSpPr>
        <p:spPr>
          <a:xfrm>
            <a:off x="789735" y="4393768"/>
            <a:ext cx="966294" cy="153888"/>
          </a:xfrm>
          <a:prstGeom prst="rect">
            <a:avLst/>
          </a:prstGeom>
        </p:spPr>
        <p:txBody>
          <a:bodyPr vert="horz" wrap="square" lIns="0" tIns="0" rIns="0" bIns="0" rtlCol="0">
            <a:spAutoFit/>
          </a:bodyPr>
          <a:lstStyle>
            <a:defPPr>
              <a:defRPr lang="en-US"/>
            </a:defPPr>
            <a:lvl1pPr marL="12700" marR="5080" lvl="0" indent="0" defTabSz="914355" fontAlgn="base">
              <a:lnSpc>
                <a:spcPct val="100000"/>
              </a:lnSpc>
              <a:spcBef>
                <a:spcPct val="0"/>
              </a:spcBef>
              <a:spcAft>
                <a:spcPct val="0"/>
              </a:spcAft>
              <a:buClrTx/>
              <a:buSzTx/>
              <a:buFontTx/>
              <a:buNone/>
              <a:tabLst/>
              <a:defRPr kumimoji="0" sz="800" b="0" i="0" u="none" strike="noStrike" kern="0" cap="none" spc="0" normalizeH="0" baseline="0">
                <a:ln>
                  <a:noFill/>
                </a:ln>
                <a:solidFill>
                  <a:prstClr val="black"/>
                </a:solidFill>
                <a:effectLst/>
                <a:uLnTx/>
                <a:uFillTx/>
                <a:latin typeface="Arial"/>
                <a:cs typeface="Calibri" panose="020F0502020204030204" pitchFamily="34" charset="0"/>
              </a:defRPr>
            </a:lvl1pPr>
          </a:lstStyle>
          <a:p>
            <a:r>
              <a:rPr lang="en-US" sz="1000" dirty="0">
                <a:latin typeface="+mn-lt"/>
              </a:rPr>
              <a:t>TReDS</a:t>
            </a:r>
            <a:endParaRPr sz="1000" dirty="0">
              <a:latin typeface="+mn-lt"/>
            </a:endParaRPr>
          </a:p>
        </p:txBody>
      </p:sp>
      <p:pic>
        <p:nvPicPr>
          <p:cNvPr id="14" name="Picture 13" descr="Logo, company name&#10;&#10;Description automatically generated">
            <a:extLst>
              <a:ext uri="{FF2B5EF4-FFF2-40B4-BE49-F238E27FC236}">
                <a16:creationId xmlns:a16="http://schemas.microsoft.com/office/drawing/2014/main" id="{5E1A887F-B318-F7F4-AAD9-2E20B8ADF032}"/>
              </a:ext>
            </a:extLst>
          </p:cNvPr>
          <p:cNvPicPr>
            <a:picLocks noChangeAspect="1"/>
          </p:cNvPicPr>
          <p:nvPr/>
        </p:nvPicPr>
        <p:blipFill>
          <a:blip r:embed="rId5"/>
          <a:stretch>
            <a:fillRect/>
          </a:stretch>
        </p:blipFill>
        <p:spPr>
          <a:xfrm>
            <a:off x="6920817" y="992477"/>
            <a:ext cx="2199140" cy="2064330"/>
          </a:xfrm>
          <a:prstGeom prst="rect">
            <a:avLst/>
          </a:prstGeom>
        </p:spPr>
      </p:pic>
      <p:pic>
        <p:nvPicPr>
          <p:cNvPr id="16" name="Picture 15" descr="Graphical user interface&#10;&#10;Description automatically generated">
            <a:extLst>
              <a:ext uri="{FF2B5EF4-FFF2-40B4-BE49-F238E27FC236}">
                <a16:creationId xmlns:a16="http://schemas.microsoft.com/office/drawing/2014/main" id="{9A97CE6B-89C0-4B18-C4E3-81F389B4BDDD}"/>
              </a:ext>
            </a:extLst>
          </p:cNvPr>
          <p:cNvPicPr>
            <a:picLocks noChangeAspect="1"/>
          </p:cNvPicPr>
          <p:nvPr/>
        </p:nvPicPr>
        <p:blipFill>
          <a:blip r:embed="rId6"/>
          <a:stretch>
            <a:fillRect/>
          </a:stretch>
        </p:blipFill>
        <p:spPr>
          <a:xfrm>
            <a:off x="35071" y="1040141"/>
            <a:ext cx="2218117" cy="1998007"/>
          </a:xfrm>
          <a:prstGeom prst="rect">
            <a:avLst/>
          </a:prstGeom>
        </p:spPr>
      </p:pic>
    </p:spTree>
    <p:extLst>
      <p:ext uri="{BB962C8B-B14F-4D97-AF65-F5344CB8AC3E}">
        <p14:creationId xmlns:p14="http://schemas.microsoft.com/office/powerpoint/2010/main" val="3601827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F916F-1015-D6B8-EF13-B561F648C319}"/>
              </a:ext>
            </a:extLst>
          </p:cNvPr>
          <p:cNvSpPr>
            <a:spLocks noGrp="1"/>
          </p:cNvSpPr>
          <p:nvPr>
            <p:ph type="title"/>
          </p:nvPr>
        </p:nvSpPr>
        <p:spPr>
          <a:xfrm>
            <a:off x="471996" y="359571"/>
            <a:ext cx="8203692" cy="323717"/>
          </a:xfrm>
        </p:spPr>
        <p:txBody>
          <a:bodyPr>
            <a:normAutofit/>
          </a:bodyPr>
          <a:lstStyle/>
          <a:p>
            <a:r>
              <a:rPr lang="en-US" sz="2000" dirty="0"/>
              <a:t>Trade Receivable e Discounting System (TReDS)</a:t>
            </a:r>
            <a:endParaRPr lang="en-IN" sz="2000" dirty="0"/>
          </a:p>
        </p:txBody>
      </p:sp>
      <p:sp>
        <p:nvSpPr>
          <p:cNvPr id="3" name="Text Placeholder 2">
            <a:extLst>
              <a:ext uri="{FF2B5EF4-FFF2-40B4-BE49-F238E27FC236}">
                <a16:creationId xmlns:a16="http://schemas.microsoft.com/office/drawing/2014/main" id="{D9372B2A-40C5-6E1E-9764-DBF8D5EF01F6}"/>
              </a:ext>
            </a:extLst>
          </p:cNvPr>
          <p:cNvSpPr>
            <a:spLocks noGrp="1"/>
          </p:cNvSpPr>
          <p:nvPr>
            <p:ph type="body" sz="quarter" idx="10"/>
          </p:nvPr>
        </p:nvSpPr>
        <p:spPr>
          <a:xfrm>
            <a:off x="469370" y="944545"/>
            <a:ext cx="8206318" cy="3751280"/>
          </a:xfrm>
        </p:spPr>
        <p:txBody>
          <a:bodyPr numCol="2"/>
          <a:lstStyle/>
          <a:p>
            <a:pPr marL="0" indent="0">
              <a:buNone/>
            </a:pPr>
            <a:r>
              <a:rPr lang="en-US" sz="1200" b="1" dirty="0"/>
              <a:t>Objectives of TReDS</a:t>
            </a:r>
          </a:p>
          <a:p>
            <a:pPr marL="342900" lvl="0" indent="-342900" algn="just">
              <a:spcAft>
                <a:spcPts val="2250"/>
              </a:spcAft>
              <a:buFont typeface="Symbol" panose="05050102010706020507" pitchFamily="18" charset="2"/>
              <a:buChar char=""/>
            </a:pPr>
            <a:r>
              <a:rPr lang="en-IN" sz="10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To facilitate financing of invoices/bills of MSMEs drawn on corporate and other buyers, including the Government Departments and PSUs, by way of discounting by financiers. </a:t>
            </a:r>
            <a:endParaRPr lang="en-IN" sz="1000" dirty="0">
              <a:latin typeface="Calibri" panose="020F0502020204030204" pitchFamily="34" charset="0"/>
              <a:ea typeface="Times New Roman" panose="02020603050405020304" pitchFamily="18" charset="0"/>
              <a:cs typeface="Arial" panose="020B0604020202020204" pitchFamily="34" charset="0"/>
            </a:endParaRPr>
          </a:p>
          <a:p>
            <a:pPr marL="342900" lvl="0" indent="-342900" algn="just">
              <a:spcAft>
                <a:spcPts val="2250"/>
              </a:spcAft>
              <a:buFont typeface="Symbol" panose="05050102010706020507" pitchFamily="18" charset="2"/>
              <a:buChar char=""/>
            </a:pPr>
            <a:r>
              <a:rPr lang="en-IN" sz="10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The participants in TReDS work together for facilitating, accepting, discounting, and settling invoices. As per the provisions of the Reserve Bank of India (RBI), only MSMEs (micro, small, and medium enterprises) can compete as sellers while NBFCs, banks and factoring companies are financiers. </a:t>
            </a:r>
            <a:endParaRPr lang="en-IN" sz="1000" dirty="0">
              <a:effectLst/>
              <a:latin typeface="Calibri" panose="020F0502020204030204" pitchFamily="34" charset="0"/>
              <a:ea typeface="Times New Roman" panose="02020603050405020304" pitchFamily="18" charset="0"/>
              <a:cs typeface="Arial" panose="020B0604020202020204" pitchFamily="34" charset="0"/>
            </a:endParaRPr>
          </a:p>
          <a:p>
            <a:pPr marL="342900" lvl="0" indent="-342900" algn="just">
              <a:spcAft>
                <a:spcPts val="2250"/>
              </a:spcAft>
              <a:buFont typeface="Symbol" panose="05050102010706020507" pitchFamily="18" charset="2"/>
              <a:buChar char=""/>
            </a:pPr>
            <a:r>
              <a:rPr lang="en-IN" sz="10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TReDS transactions can be initiated by both the seller and the buyer for the financing of trade receivables of MSME sellers. </a:t>
            </a:r>
            <a:endParaRPr lang="en-IN" sz="1000" dirty="0">
              <a:effectLst/>
              <a:latin typeface="Calibri" panose="020F0502020204030204" pitchFamily="34" charset="0"/>
              <a:ea typeface="Times New Roman" panose="02020603050405020304" pitchFamily="18" charset="0"/>
              <a:cs typeface="Arial" panose="020B0604020202020204" pitchFamily="34" charset="0"/>
            </a:endParaRPr>
          </a:p>
          <a:p>
            <a:pPr marL="0" indent="0">
              <a:buNone/>
            </a:pPr>
            <a:endParaRPr lang="en-IN" sz="1200" b="1" dirty="0"/>
          </a:p>
        </p:txBody>
      </p:sp>
      <p:sp>
        <p:nvSpPr>
          <p:cNvPr id="4" name="Slide Number Placeholder 3">
            <a:extLst>
              <a:ext uri="{FF2B5EF4-FFF2-40B4-BE49-F238E27FC236}">
                <a16:creationId xmlns:a16="http://schemas.microsoft.com/office/drawing/2014/main" id="{7F7D0BA9-9439-DAAE-1D27-B528C85F2CF1}"/>
              </a:ext>
            </a:extLst>
          </p:cNvPr>
          <p:cNvSpPr>
            <a:spLocks noGrp="1"/>
          </p:cNvSpPr>
          <p:nvPr>
            <p:ph type="sldNum" sz="quarter" idx="11"/>
          </p:nvPr>
        </p:nvSpPr>
        <p:spPr/>
        <p:txBody>
          <a:bodyPr/>
          <a:lstStyle/>
          <a:p>
            <a:fld id="{8917037F-13F4-43B6-99FF-D710FE0C4777}" type="slidenum">
              <a:rPr lang="en-GB" smtClean="0"/>
              <a:pPr/>
              <a:t>3</a:t>
            </a:fld>
            <a:endParaRPr lang="en-GB" dirty="0"/>
          </a:p>
        </p:txBody>
      </p:sp>
      <p:sp>
        <p:nvSpPr>
          <p:cNvPr id="5" name="Arrow: Right 4">
            <a:extLst>
              <a:ext uri="{FF2B5EF4-FFF2-40B4-BE49-F238E27FC236}">
                <a16:creationId xmlns:a16="http://schemas.microsoft.com/office/drawing/2014/main" id="{E1201312-4B47-0948-4225-CF5C72FD6AB5}"/>
              </a:ext>
            </a:extLst>
          </p:cNvPr>
          <p:cNvSpPr/>
          <p:nvPr/>
        </p:nvSpPr>
        <p:spPr>
          <a:xfrm>
            <a:off x="811848" y="3795105"/>
            <a:ext cx="7863840" cy="684167"/>
          </a:xfrm>
          <a:prstGeom prst="rightArrow">
            <a:avLst/>
          </a:prstGeom>
          <a:solidFill>
            <a:srgbClr val="4F2D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7" name="Flowchart: Connector 6">
            <a:extLst>
              <a:ext uri="{FF2B5EF4-FFF2-40B4-BE49-F238E27FC236}">
                <a16:creationId xmlns:a16="http://schemas.microsoft.com/office/drawing/2014/main" id="{FF48E4DD-121D-B6FB-8EAB-EFCB6D963A11}"/>
              </a:ext>
            </a:extLst>
          </p:cNvPr>
          <p:cNvSpPr/>
          <p:nvPr/>
        </p:nvSpPr>
        <p:spPr>
          <a:xfrm>
            <a:off x="1818751" y="4026656"/>
            <a:ext cx="261257" cy="221064"/>
          </a:xfrm>
          <a:prstGeom prst="flowChartConnector">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8" name="Flowchart: Connector 7">
            <a:extLst>
              <a:ext uri="{FF2B5EF4-FFF2-40B4-BE49-F238E27FC236}">
                <a16:creationId xmlns:a16="http://schemas.microsoft.com/office/drawing/2014/main" id="{1D124EB9-BB57-08E5-84C5-84779975A162}"/>
              </a:ext>
            </a:extLst>
          </p:cNvPr>
          <p:cNvSpPr/>
          <p:nvPr/>
        </p:nvSpPr>
        <p:spPr>
          <a:xfrm>
            <a:off x="4260500" y="4026656"/>
            <a:ext cx="261257" cy="221064"/>
          </a:xfrm>
          <a:prstGeom prst="flowChartConnector">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0" name="Flowchart: Connector 9">
            <a:extLst>
              <a:ext uri="{FF2B5EF4-FFF2-40B4-BE49-F238E27FC236}">
                <a16:creationId xmlns:a16="http://schemas.microsoft.com/office/drawing/2014/main" id="{8142F590-8826-08A5-C29C-52909690C0B6}"/>
              </a:ext>
            </a:extLst>
          </p:cNvPr>
          <p:cNvSpPr/>
          <p:nvPr/>
        </p:nvSpPr>
        <p:spPr>
          <a:xfrm>
            <a:off x="7194620" y="4026656"/>
            <a:ext cx="261257" cy="221064"/>
          </a:xfrm>
          <a:prstGeom prst="flowChartConnector">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763C9336-F2D1-7A81-09C1-F2FCDE842CAA}"/>
              </a:ext>
            </a:extLst>
          </p:cNvPr>
          <p:cNvSpPr txBox="1"/>
          <p:nvPr/>
        </p:nvSpPr>
        <p:spPr>
          <a:xfrm>
            <a:off x="1527350" y="4338485"/>
            <a:ext cx="2039815" cy="246221"/>
          </a:xfrm>
          <a:prstGeom prst="rect">
            <a:avLst/>
          </a:prstGeom>
          <a:noFill/>
        </p:spPr>
        <p:txBody>
          <a:bodyPr wrap="square" rtlCol="0">
            <a:spAutoFit/>
          </a:bodyPr>
          <a:lstStyle/>
          <a:p>
            <a:r>
              <a:rPr lang="en-US" sz="1000" dirty="0"/>
              <a:t>RXIL TReDS</a:t>
            </a:r>
            <a:endParaRPr lang="en-IN" sz="1000" dirty="0"/>
          </a:p>
        </p:txBody>
      </p:sp>
      <p:sp>
        <p:nvSpPr>
          <p:cNvPr id="12" name="TextBox 11">
            <a:extLst>
              <a:ext uri="{FF2B5EF4-FFF2-40B4-BE49-F238E27FC236}">
                <a16:creationId xmlns:a16="http://schemas.microsoft.com/office/drawing/2014/main" id="{497B3095-BB3E-97AB-6516-3ADAB6A012AF}"/>
              </a:ext>
            </a:extLst>
          </p:cNvPr>
          <p:cNvSpPr txBox="1"/>
          <p:nvPr/>
        </p:nvSpPr>
        <p:spPr>
          <a:xfrm>
            <a:off x="4160852" y="4336192"/>
            <a:ext cx="2039815" cy="246221"/>
          </a:xfrm>
          <a:prstGeom prst="rect">
            <a:avLst/>
          </a:prstGeom>
          <a:noFill/>
        </p:spPr>
        <p:txBody>
          <a:bodyPr wrap="square" rtlCol="0">
            <a:spAutoFit/>
          </a:bodyPr>
          <a:lstStyle/>
          <a:p>
            <a:r>
              <a:rPr lang="en-US" sz="1000" dirty="0"/>
              <a:t>M1Xchange</a:t>
            </a:r>
            <a:endParaRPr lang="en-IN" sz="1000" dirty="0"/>
          </a:p>
        </p:txBody>
      </p:sp>
      <p:sp>
        <p:nvSpPr>
          <p:cNvPr id="13" name="TextBox 12">
            <a:extLst>
              <a:ext uri="{FF2B5EF4-FFF2-40B4-BE49-F238E27FC236}">
                <a16:creationId xmlns:a16="http://schemas.microsoft.com/office/drawing/2014/main" id="{7D1D1A28-E87C-CA53-08E5-C1CA6F4A5DDD}"/>
              </a:ext>
            </a:extLst>
          </p:cNvPr>
          <p:cNvSpPr txBox="1"/>
          <p:nvPr/>
        </p:nvSpPr>
        <p:spPr>
          <a:xfrm>
            <a:off x="6978351" y="4333171"/>
            <a:ext cx="2039815" cy="246221"/>
          </a:xfrm>
          <a:prstGeom prst="rect">
            <a:avLst/>
          </a:prstGeom>
          <a:noFill/>
        </p:spPr>
        <p:txBody>
          <a:bodyPr wrap="square" rtlCol="0">
            <a:spAutoFit/>
          </a:bodyPr>
          <a:lstStyle/>
          <a:p>
            <a:r>
              <a:rPr lang="en-US" sz="1000" dirty="0" err="1"/>
              <a:t>A.TReDS</a:t>
            </a:r>
            <a:endParaRPr lang="en-IN" sz="1000" dirty="0"/>
          </a:p>
        </p:txBody>
      </p:sp>
      <p:sp>
        <p:nvSpPr>
          <p:cNvPr id="16" name="TextBox 15">
            <a:extLst>
              <a:ext uri="{FF2B5EF4-FFF2-40B4-BE49-F238E27FC236}">
                <a16:creationId xmlns:a16="http://schemas.microsoft.com/office/drawing/2014/main" id="{5E80932A-5613-8848-8124-FDEFA1C7B9DB}"/>
              </a:ext>
            </a:extLst>
          </p:cNvPr>
          <p:cNvSpPr txBox="1"/>
          <p:nvPr/>
        </p:nvSpPr>
        <p:spPr>
          <a:xfrm>
            <a:off x="4823209" y="912536"/>
            <a:ext cx="3717890" cy="276999"/>
          </a:xfrm>
          <a:prstGeom prst="rect">
            <a:avLst/>
          </a:prstGeom>
          <a:noFill/>
        </p:spPr>
        <p:txBody>
          <a:bodyPr wrap="square" rtlCol="0">
            <a:spAutoFit/>
          </a:bodyPr>
          <a:lstStyle/>
          <a:p>
            <a:r>
              <a:rPr lang="en-US" sz="1200" b="1" dirty="0"/>
              <a:t>Advantages of TReDS</a:t>
            </a:r>
            <a:endParaRPr lang="en-IN" sz="1200" b="1" dirty="0"/>
          </a:p>
        </p:txBody>
      </p:sp>
      <p:sp>
        <p:nvSpPr>
          <p:cNvPr id="17" name="TextBox 16">
            <a:extLst>
              <a:ext uri="{FF2B5EF4-FFF2-40B4-BE49-F238E27FC236}">
                <a16:creationId xmlns:a16="http://schemas.microsoft.com/office/drawing/2014/main" id="{BCA4317D-9747-FF9A-6561-8AF331E5AECA}"/>
              </a:ext>
            </a:extLst>
          </p:cNvPr>
          <p:cNvSpPr txBox="1"/>
          <p:nvPr/>
        </p:nvSpPr>
        <p:spPr>
          <a:xfrm>
            <a:off x="4953837" y="1189535"/>
            <a:ext cx="3721851" cy="1631216"/>
          </a:xfrm>
          <a:prstGeom prst="rect">
            <a:avLst/>
          </a:prstGeom>
          <a:noFill/>
        </p:spPr>
        <p:txBody>
          <a:bodyPr wrap="square" rtlCol="0">
            <a:spAutoFit/>
          </a:bodyPr>
          <a:lstStyle/>
          <a:p>
            <a:pPr marL="285750" indent="-285750">
              <a:buFont typeface="Arial" panose="020B0604020202020204" pitchFamily="34" charset="0"/>
              <a:buChar char="•"/>
            </a:pPr>
            <a:r>
              <a:rPr lang="en-US" sz="1000" dirty="0">
                <a:latin typeface="Verdana" panose="020B0604030504040204" pitchFamily="34" charset="0"/>
                <a:ea typeface="Verdana" panose="020B0604030504040204" pitchFamily="34" charset="0"/>
              </a:rPr>
              <a:t>No recourse funding for the seller</a:t>
            </a:r>
          </a:p>
          <a:p>
            <a:pPr marL="285750" indent="-285750" algn="just">
              <a:buFont typeface="Arial" panose="020B0604020202020204" pitchFamily="34" charset="0"/>
              <a:buChar char="•"/>
            </a:pPr>
            <a:r>
              <a:rPr lang="en-IN" sz="1000" dirty="0">
                <a:solidFill>
                  <a:srgbClr val="000000"/>
                </a:solidFill>
                <a:latin typeface="Verdana" panose="020B0604030504040204" pitchFamily="34" charset="0"/>
                <a:ea typeface="Verdana" panose="020B0604030504040204" pitchFamily="34" charset="0"/>
                <a:cs typeface="Times New Roman" panose="02020603050405020304" pitchFamily="18" charset="0"/>
              </a:rPr>
              <a:t>S</a:t>
            </a:r>
            <a:r>
              <a:rPr lang="en-IN" sz="10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ellers, </a:t>
            </a:r>
            <a:r>
              <a:rPr lang="en-IN" sz="1000" dirty="0">
                <a:solidFill>
                  <a:srgbClr val="000000"/>
                </a:solidFill>
                <a:latin typeface="Verdana" panose="020B0604030504040204" pitchFamily="34" charset="0"/>
                <a:ea typeface="Verdana" panose="020B0604030504040204" pitchFamily="34" charset="0"/>
                <a:cs typeface="Times New Roman" panose="02020603050405020304" pitchFamily="18" charset="0"/>
              </a:rPr>
              <a:t>C</a:t>
            </a:r>
            <a:r>
              <a:rPr lang="en-IN" sz="1000" spc="0" dirty="0">
                <a:effectLst/>
                <a:latin typeface="Verdana" panose="020B0604030504040204" pitchFamily="34" charset="0"/>
                <a:ea typeface="Times New Roman" panose="02020603050405020304" pitchFamily="18" charset="0"/>
                <a:cs typeface="Times New Roman" panose="02020603050405020304" pitchFamily="18" charset="0"/>
              </a:rPr>
              <a:t>orporates, other buyers including the Government Departments and PSUs, </a:t>
            </a:r>
            <a:r>
              <a:rPr lang="en-IN" sz="10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will have multiple choices for the factoring instruments. </a:t>
            </a:r>
          </a:p>
          <a:p>
            <a:pPr marL="285750" indent="-285750" algn="just">
              <a:buFont typeface="Arial" panose="020B0604020202020204" pitchFamily="34" charset="0"/>
              <a:buChar char="•"/>
            </a:pPr>
            <a:r>
              <a:rPr lang="en-IN" sz="1000" dirty="0">
                <a:latin typeface="Verdana" panose="020B0604030504040204" pitchFamily="34" charset="0"/>
                <a:ea typeface="Times New Roman" panose="02020603050405020304" pitchFamily="18" charset="0"/>
                <a:cs typeface="Times New Roman" panose="02020603050405020304" pitchFamily="18" charset="0"/>
              </a:rPr>
              <a:t>N</a:t>
            </a:r>
            <a:r>
              <a:rPr lang="en-IN" sz="1000" spc="0" dirty="0">
                <a:effectLst/>
                <a:latin typeface="Verdana" panose="020B0604030504040204" pitchFamily="34" charset="0"/>
                <a:ea typeface="Times New Roman" panose="02020603050405020304" pitchFamily="18" charset="0"/>
                <a:cs typeface="Times New Roman" panose="02020603050405020304" pitchFamily="18" charset="0"/>
              </a:rPr>
              <a:t>o separate budgetary allotment from the State Govt. of Haryana </a:t>
            </a:r>
          </a:p>
          <a:p>
            <a:pPr marL="285750" indent="-285750" algn="just">
              <a:buFont typeface="Arial" panose="020B0604020202020204" pitchFamily="34" charset="0"/>
              <a:buChar char="•"/>
            </a:pPr>
            <a:r>
              <a:rPr lang="en-IN" sz="1000" dirty="0">
                <a:latin typeface="Verdana" panose="020B0604030504040204" pitchFamily="34" charset="0"/>
                <a:ea typeface="Times New Roman" panose="02020603050405020304" pitchFamily="18" charset="0"/>
                <a:cs typeface="Times New Roman" panose="02020603050405020304" pitchFamily="18" charset="0"/>
              </a:rPr>
              <a:t>S</a:t>
            </a:r>
            <a:r>
              <a:rPr lang="en-IN" sz="1000" spc="0" dirty="0">
                <a:effectLst/>
                <a:latin typeface="Verdana" panose="020B0604030504040204" pitchFamily="34" charset="0"/>
                <a:ea typeface="Times New Roman" panose="02020603050405020304" pitchFamily="18" charset="0"/>
                <a:cs typeface="Times New Roman" panose="02020603050405020304" pitchFamily="18" charset="0"/>
              </a:rPr>
              <a:t>ystem is technology friendly and can be fully integrated to the ERP and SAP systems </a:t>
            </a:r>
            <a:endParaRPr lang="en-IN" sz="10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endParaRPr>
          </a:p>
          <a:p>
            <a:pPr marL="285750" indent="-285750">
              <a:buFont typeface="Arial" panose="020B0604020202020204" pitchFamily="34" charset="0"/>
              <a:buChar char="•"/>
            </a:pPr>
            <a:endParaRPr lang="en-IN" sz="1000" dirty="0">
              <a:effectLst/>
              <a:latin typeface="Verdana" panose="020B0604030504040204" pitchFamily="34" charset="0"/>
              <a:ea typeface="Verdana" panose="020B0604030504040204" pitchFamily="34" charset="0"/>
              <a:cs typeface="Arial" panose="020B0604020202020204" pitchFamily="34" charset="0"/>
            </a:endParaRPr>
          </a:p>
          <a:p>
            <a:pPr marL="285750" indent="-285750">
              <a:buFont typeface="Arial" panose="020B0604020202020204" pitchFamily="34" charset="0"/>
              <a:buChar char="•"/>
            </a:pPr>
            <a:endParaRPr lang="en-IN" sz="1000" dirty="0">
              <a:latin typeface="Verdana" panose="020B0604030504040204" pitchFamily="34" charset="0"/>
              <a:ea typeface="Verdana" panose="020B0604030504040204" pitchFamily="34" charset="0"/>
            </a:endParaRPr>
          </a:p>
        </p:txBody>
      </p:sp>
      <p:sp>
        <p:nvSpPr>
          <p:cNvPr id="18" name="TextBox 17">
            <a:extLst>
              <a:ext uri="{FF2B5EF4-FFF2-40B4-BE49-F238E27FC236}">
                <a16:creationId xmlns:a16="http://schemas.microsoft.com/office/drawing/2014/main" id="{DD2B6C4E-F8FE-7DD5-3510-2CAEECD94AF1}"/>
              </a:ext>
            </a:extLst>
          </p:cNvPr>
          <p:cNvSpPr txBox="1"/>
          <p:nvPr/>
        </p:nvSpPr>
        <p:spPr>
          <a:xfrm>
            <a:off x="5019985" y="2501307"/>
            <a:ext cx="1688123" cy="276999"/>
          </a:xfrm>
          <a:prstGeom prst="rect">
            <a:avLst/>
          </a:prstGeom>
          <a:noFill/>
        </p:spPr>
        <p:txBody>
          <a:bodyPr wrap="square" rtlCol="0">
            <a:spAutoFit/>
          </a:bodyPr>
          <a:lstStyle/>
          <a:p>
            <a:r>
              <a:rPr lang="en-US" sz="1200" b="1" dirty="0">
                <a:ea typeface="Verdana" panose="020B0604030504040204" pitchFamily="34" charset="0"/>
              </a:rPr>
              <a:t>Current Status</a:t>
            </a:r>
            <a:endParaRPr lang="en-IN" sz="1200" b="1" dirty="0">
              <a:ea typeface="Verdana" panose="020B0604030504040204" pitchFamily="34" charset="0"/>
            </a:endParaRPr>
          </a:p>
        </p:txBody>
      </p:sp>
      <p:sp>
        <p:nvSpPr>
          <p:cNvPr id="19" name="TextBox 18">
            <a:extLst>
              <a:ext uri="{FF2B5EF4-FFF2-40B4-BE49-F238E27FC236}">
                <a16:creationId xmlns:a16="http://schemas.microsoft.com/office/drawing/2014/main" id="{0CFB3239-01CC-3861-0486-8EB8E3B9662C}"/>
              </a:ext>
            </a:extLst>
          </p:cNvPr>
          <p:cNvSpPr txBox="1"/>
          <p:nvPr/>
        </p:nvSpPr>
        <p:spPr>
          <a:xfrm>
            <a:off x="5019985" y="2701955"/>
            <a:ext cx="3636440" cy="1446550"/>
          </a:xfrm>
          <a:prstGeom prst="rect">
            <a:avLst/>
          </a:prstGeom>
          <a:noFill/>
        </p:spPr>
        <p:txBody>
          <a:bodyPr wrap="square" rtlCol="0">
            <a:spAutoFit/>
          </a:bodyPr>
          <a:lstStyle/>
          <a:p>
            <a:pPr algn="just"/>
            <a:r>
              <a:rPr lang="en-US" sz="1000" dirty="0">
                <a:solidFill>
                  <a:srgbClr val="000000"/>
                </a:solidFill>
                <a:effectLst/>
                <a:latin typeface="Verdana" panose="020B0604030504040204" pitchFamily="34" charset="0"/>
                <a:ea typeface="Times New Roman" panose="02020603050405020304" pitchFamily="18" charset="0"/>
                <a:cs typeface="Arial" panose="020B0604020202020204" pitchFamily="34" charset="0"/>
              </a:rPr>
              <a:t>The file has been sent to the LR for obtaining their consent and approval over the shared draft </a:t>
            </a:r>
            <a:r>
              <a:rPr lang="en-US" sz="1000" dirty="0" err="1">
                <a:solidFill>
                  <a:srgbClr val="000000"/>
                </a:solidFill>
                <a:effectLst/>
                <a:latin typeface="Verdana" panose="020B0604030504040204" pitchFamily="34" charset="0"/>
                <a:ea typeface="Times New Roman" panose="02020603050405020304" pitchFamily="18" charset="0"/>
                <a:cs typeface="Arial" panose="020B0604020202020204" pitchFamily="34" charset="0"/>
              </a:rPr>
              <a:t>MoUs</a:t>
            </a:r>
            <a:r>
              <a:rPr lang="en-US" sz="1000" dirty="0">
                <a:solidFill>
                  <a:srgbClr val="000000"/>
                </a:solidFill>
                <a:effectLst/>
                <a:latin typeface="Verdana" panose="020B0604030504040204" pitchFamily="34" charset="0"/>
                <a:ea typeface="Times New Roman" panose="02020603050405020304" pitchFamily="18" charset="0"/>
                <a:cs typeface="Arial" panose="020B0604020202020204" pitchFamily="34" charset="0"/>
              </a:rPr>
              <a:t> for all the three firms. Once these approvals are obtained from the LR, the legally vet draft </a:t>
            </a:r>
            <a:r>
              <a:rPr lang="en-US" sz="1000" dirty="0" err="1">
                <a:solidFill>
                  <a:srgbClr val="000000"/>
                </a:solidFill>
                <a:effectLst/>
                <a:latin typeface="Verdana" panose="020B0604030504040204" pitchFamily="34" charset="0"/>
                <a:ea typeface="Times New Roman" panose="02020603050405020304" pitchFamily="18" charset="0"/>
                <a:cs typeface="Arial" panose="020B0604020202020204" pitchFamily="34" charset="0"/>
              </a:rPr>
              <a:t>MoUs</a:t>
            </a:r>
            <a:r>
              <a:rPr lang="en-US" sz="1000" dirty="0">
                <a:solidFill>
                  <a:srgbClr val="000000"/>
                </a:solidFill>
                <a:effectLst/>
                <a:latin typeface="Verdana" panose="020B0604030504040204" pitchFamily="34" charset="0"/>
                <a:ea typeface="Times New Roman" panose="02020603050405020304" pitchFamily="18" charset="0"/>
                <a:cs typeface="Arial" panose="020B0604020202020204" pitchFamily="34" charset="0"/>
              </a:rPr>
              <a:t> shall be shared with the three firms and an appropriate time will be sought from the concerned authorities for the signing of the </a:t>
            </a:r>
            <a:r>
              <a:rPr lang="en-US" sz="1000" dirty="0" err="1">
                <a:solidFill>
                  <a:srgbClr val="000000"/>
                </a:solidFill>
                <a:effectLst/>
                <a:latin typeface="Verdana" panose="020B0604030504040204" pitchFamily="34" charset="0"/>
                <a:ea typeface="Times New Roman" panose="02020603050405020304" pitchFamily="18" charset="0"/>
                <a:cs typeface="Arial" panose="020B0604020202020204" pitchFamily="34" charset="0"/>
              </a:rPr>
              <a:t>MoUs</a:t>
            </a:r>
            <a:r>
              <a:rPr lang="en-US" sz="1000" dirty="0">
                <a:solidFill>
                  <a:srgbClr val="000000"/>
                </a:solidFill>
                <a:effectLst/>
                <a:latin typeface="Verdana" panose="020B0604030504040204" pitchFamily="34" charset="0"/>
                <a:ea typeface="Times New Roman" panose="02020603050405020304" pitchFamily="18" charset="0"/>
                <a:cs typeface="Arial" panose="020B0604020202020204" pitchFamily="34" charset="0"/>
              </a:rPr>
              <a:t>.</a:t>
            </a:r>
            <a:endParaRPr lang="en-IN" sz="1000" dirty="0">
              <a:effectLst/>
              <a:latin typeface="Calibri" panose="020F0502020204030204" pitchFamily="34" charset="0"/>
              <a:ea typeface="Times New Roman" panose="02020603050405020304" pitchFamily="18" charset="0"/>
              <a:cs typeface="Arial" panose="020B0604020202020204" pitchFamily="34" charset="0"/>
            </a:endParaRPr>
          </a:p>
          <a:p>
            <a:endParaRPr lang="en-IN" dirty="0"/>
          </a:p>
        </p:txBody>
      </p:sp>
    </p:spTree>
    <p:extLst>
      <p:ext uri="{BB962C8B-B14F-4D97-AF65-F5344CB8AC3E}">
        <p14:creationId xmlns:p14="http://schemas.microsoft.com/office/powerpoint/2010/main" val="2470402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Diagram&#10;&#10;Description automatically generated">
            <a:extLst>
              <a:ext uri="{FF2B5EF4-FFF2-40B4-BE49-F238E27FC236}">
                <a16:creationId xmlns:a16="http://schemas.microsoft.com/office/drawing/2014/main" id="{AD86F0C2-13C1-9C55-0337-ACA7F201A5B2}"/>
              </a:ext>
            </a:extLst>
          </p:cNvPr>
          <p:cNvPicPr>
            <a:picLocks noGrp="1" noChangeAspect="1"/>
          </p:cNvPicPr>
          <p:nvPr>
            <p:ph idx="1"/>
          </p:nvPr>
        </p:nvPicPr>
        <p:blipFill>
          <a:blip r:embed="rId2"/>
          <a:stretch>
            <a:fillRect/>
          </a:stretch>
        </p:blipFill>
        <p:spPr>
          <a:xfrm>
            <a:off x="469370" y="773991"/>
            <a:ext cx="7916380" cy="3120752"/>
          </a:xfrm>
        </p:spPr>
      </p:pic>
      <p:sp>
        <p:nvSpPr>
          <p:cNvPr id="4" name="Slide Number Placeholder 3">
            <a:extLst>
              <a:ext uri="{FF2B5EF4-FFF2-40B4-BE49-F238E27FC236}">
                <a16:creationId xmlns:a16="http://schemas.microsoft.com/office/drawing/2014/main" id="{3D0BADC1-E9FC-ACE0-B834-733FCC819D84}"/>
              </a:ext>
            </a:extLst>
          </p:cNvPr>
          <p:cNvSpPr>
            <a:spLocks noGrp="1"/>
          </p:cNvSpPr>
          <p:nvPr>
            <p:ph type="sldNum" sz="quarter" idx="12"/>
          </p:nvPr>
        </p:nvSpPr>
        <p:spPr/>
        <p:txBody>
          <a:bodyPr/>
          <a:lstStyle/>
          <a:p>
            <a:fld id="{1B6023FA-3646-4987-8706-764E0325BFFC}" type="slidenum">
              <a:rPr lang="en-IN" smtClean="0"/>
              <a:t>4</a:t>
            </a:fld>
            <a:endParaRPr lang="en-IN"/>
          </a:p>
        </p:txBody>
      </p:sp>
      <p:sp>
        <p:nvSpPr>
          <p:cNvPr id="5" name="Title 1">
            <a:extLst>
              <a:ext uri="{FF2B5EF4-FFF2-40B4-BE49-F238E27FC236}">
                <a16:creationId xmlns:a16="http://schemas.microsoft.com/office/drawing/2014/main" id="{0B7547F6-9A01-1E91-0943-9C027AD41078}"/>
              </a:ext>
            </a:extLst>
          </p:cNvPr>
          <p:cNvSpPr>
            <a:spLocks noGrp="1"/>
          </p:cNvSpPr>
          <p:nvPr>
            <p:ph type="title"/>
          </p:nvPr>
        </p:nvSpPr>
        <p:spPr>
          <a:xfrm>
            <a:off x="471996" y="359571"/>
            <a:ext cx="8203692" cy="323717"/>
          </a:xfrm>
        </p:spPr>
        <p:txBody>
          <a:bodyPr>
            <a:normAutofit/>
          </a:bodyPr>
          <a:lstStyle/>
          <a:p>
            <a:r>
              <a:rPr lang="en-US" sz="2000" dirty="0"/>
              <a:t>TReDS Brief </a:t>
            </a:r>
            <a:endParaRPr lang="en-IN" sz="2000" dirty="0"/>
          </a:p>
        </p:txBody>
      </p:sp>
      <p:sp>
        <p:nvSpPr>
          <p:cNvPr id="8" name="TextBox 7">
            <a:extLst>
              <a:ext uri="{FF2B5EF4-FFF2-40B4-BE49-F238E27FC236}">
                <a16:creationId xmlns:a16="http://schemas.microsoft.com/office/drawing/2014/main" id="{6AD40242-5B17-02FE-4185-3A31D4A1E66F}"/>
              </a:ext>
            </a:extLst>
          </p:cNvPr>
          <p:cNvSpPr txBox="1"/>
          <p:nvPr/>
        </p:nvSpPr>
        <p:spPr>
          <a:xfrm>
            <a:off x="471996" y="3683995"/>
            <a:ext cx="7913754" cy="1015663"/>
          </a:xfrm>
          <a:prstGeom prst="rect">
            <a:avLst/>
          </a:prstGeom>
          <a:noFill/>
        </p:spPr>
        <p:txBody>
          <a:bodyPr wrap="square" rtlCol="0">
            <a:spAutoFit/>
          </a:bodyPr>
          <a:lstStyle/>
          <a:p>
            <a:pPr algn="just"/>
            <a:r>
              <a:rPr lang="en-US" sz="1000" b="1" spc="0" dirty="0">
                <a:effectLst/>
                <a:latin typeface="Verdana" panose="020B0604030504040204" pitchFamily="34" charset="0"/>
                <a:ea typeface="Times New Roman" panose="02020603050405020304" pitchFamily="18" charset="0"/>
                <a:cs typeface="Arial" panose="020B0604020202020204" pitchFamily="34" charset="0"/>
              </a:rPr>
              <a:t>Way Forward</a:t>
            </a:r>
          </a:p>
          <a:p>
            <a:pPr algn="just"/>
            <a:endParaRPr lang="en-US" sz="1000" b="1" spc="0" dirty="0">
              <a:effectLst/>
              <a:latin typeface="Verdana" panose="020B0604030504040204" pitchFamily="34" charset="0"/>
              <a:ea typeface="Times New Roman" panose="02020603050405020304" pitchFamily="18" charset="0"/>
              <a:cs typeface="Arial" panose="020B0604020202020204" pitchFamily="34" charset="0"/>
            </a:endParaRPr>
          </a:p>
          <a:p>
            <a:pPr algn="just"/>
            <a:r>
              <a:rPr lang="en-US" sz="1000" spc="0" dirty="0">
                <a:effectLst/>
                <a:latin typeface="Verdana" panose="020B0604030504040204" pitchFamily="34" charset="0"/>
                <a:ea typeface="Times New Roman" panose="02020603050405020304" pitchFamily="18" charset="0"/>
                <a:cs typeface="Arial" panose="020B0604020202020204" pitchFamily="34" charset="0"/>
              </a:rPr>
              <a:t>After the signing of the </a:t>
            </a:r>
            <a:r>
              <a:rPr lang="en-US" sz="1000" spc="0" dirty="0" err="1">
                <a:effectLst/>
                <a:latin typeface="Verdana" panose="020B0604030504040204" pitchFamily="34" charset="0"/>
                <a:ea typeface="Times New Roman" panose="02020603050405020304" pitchFamily="18" charset="0"/>
                <a:cs typeface="Arial" panose="020B0604020202020204" pitchFamily="34" charset="0"/>
              </a:rPr>
              <a:t>MoUs</a:t>
            </a:r>
            <a:r>
              <a:rPr lang="en-US" sz="1000" spc="0" dirty="0">
                <a:effectLst/>
                <a:latin typeface="Verdana" panose="020B0604030504040204" pitchFamily="34" charset="0"/>
                <a:ea typeface="Times New Roman" panose="02020603050405020304" pitchFamily="18" charset="0"/>
                <a:cs typeface="Arial" panose="020B0604020202020204" pitchFamily="34" charset="0"/>
              </a:rPr>
              <a:t>, efforts shall be made for the onboarding of other departments, PSUs, and other Government entities on the TReDS platform, bringing more transparency in the payments being made to the MSME suppliers and increasing the liquidity for the MSMEs. On a broader scale, payments made through TReDS shall be in sync with the vision of GoI to release the payment of the supplier MSMEs within 45 days of supply.</a:t>
            </a:r>
            <a:endParaRPr lang="en-IN" sz="1000" dirty="0"/>
          </a:p>
        </p:txBody>
      </p:sp>
    </p:spTree>
    <p:extLst>
      <p:ext uri="{BB962C8B-B14F-4D97-AF65-F5344CB8AC3E}">
        <p14:creationId xmlns:p14="http://schemas.microsoft.com/office/powerpoint/2010/main" val="1388254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D0BADC1-E9FC-ACE0-B834-733FCC819D84}"/>
              </a:ext>
            </a:extLst>
          </p:cNvPr>
          <p:cNvSpPr>
            <a:spLocks noGrp="1"/>
          </p:cNvSpPr>
          <p:nvPr>
            <p:ph type="sldNum" sz="quarter" idx="12"/>
          </p:nvPr>
        </p:nvSpPr>
        <p:spPr/>
        <p:txBody>
          <a:bodyPr/>
          <a:lstStyle/>
          <a:p>
            <a:fld id="{1B6023FA-3646-4987-8706-764E0325BFFC}" type="slidenum">
              <a:rPr lang="en-IN" smtClean="0"/>
              <a:t>5</a:t>
            </a:fld>
            <a:endParaRPr lang="en-IN"/>
          </a:p>
        </p:txBody>
      </p:sp>
      <p:sp>
        <p:nvSpPr>
          <p:cNvPr id="5" name="Title 1">
            <a:extLst>
              <a:ext uri="{FF2B5EF4-FFF2-40B4-BE49-F238E27FC236}">
                <a16:creationId xmlns:a16="http://schemas.microsoft.com/office/drawing/2014/main" id="{0B7547F6-9A01-1E91-0943-9C027AD41078}"/>
              </a:ext>
            </a:extLst>
          </p:cNvPr>
          <p:cNvSpPr>
            <a:spLocks noGrp="1"/>
          </p:cNvSpPr>
          <p:nvPr>
            <p:ph type="title"/>
          </p:nvPr>
        </p:nvSpPr>
        <p:spPr>
          <a:xfrm>
            <a:off x="471996" y="359571"/>
            <a:ext cx="8203692" cy="323717"/>
          </a:xfrm>
        </p:spPr>
        <p:txBody>
          <a:bodyPr>
            <a:normAutofit/>
          </a:bodyPr>
          <a:lstStyle/>
          <a:p>
            <a:r>
              <a:rPr lang="en-US" sz="2000" dirty="0"/>
              <a:t>SIDBI Cluster Development Fund Scheme (SCDF)</a:t>
            </a:r>
            <a:endParaRPr lang="en-IN" sz="2000" dirty="0"/>
          </a:p>
        </p:txBody>
      </p:sp>
      <p:sp>
        <p:nvSpPr>
          <p:cNvPr id="9" name="Content Placeholder 8">
            <a:extLst>
              <a:ext uri="{FF2B5EF4-FFF2-40B4-BE49-F238E27FC236}">
                <a16:creationId xmlns:a16="http://schemas.microsoft.com/office/drawing/2014/main" id="{FE12E3BC-F589-4903-0C46-712216636EF8}"/>
              </a:ext>
            </a:extLst>
          </p:cNvPr>
          <p:cNvSpPr>
            <a:spLocks noGrp="1"/>
          </p:cNvSpPr>
          <p:nvPr>
            <p:ph idx="1"/>
          </p:nvPr>
        </p:nvSpPr>
        <p:spPr>
          <a:xfrm>
            <a:off x="469369" y="864159"/>
            <a:ext cx="8473663" cy="3919770"/>
          </a:xfrm>
        </p:spPr>
        <p:txBody>
          <a:bodyPr numCol="2"/>
          <a:lstStyle/>
          <a:p>
            <a:pPr marL="0" indent="0">
              <a:buNone/>
            </a:pPr>
            <a:r>
              <a:rPr lang="en-US" sz="1200" b="1" dirty="0"/>
              <a:t>Background</a:t>
            </a:r>
          </a:p>
          <a:p>
            <a:pPr marL="228600" indent="-228600" algn="just">
              <a:buFont typeface="+mj-lt"/>
              <a:buAutoNum type="arabicPeriod"/>
            </a:pPr>
            <a:r>
              <a:rPr lang="en-IN" sz="1000" dirty="0">
                <a:solidFill>
                  <a:srgbClr val="111111"/>
                </a:solidFill>
                <a:latin typeface="Verdana" panose="020B0604030504040204" pitchFamily="34" charset="0"/>
                <a:ea typeface="Verdana" panose="020B0604030504040204" pitchFamily="34" charset="0"/>
                <a:cs typeface="Verdana" panose="020B0604030504040204" pitchFamily="34" charset="0"/>
              </a:rPr>
              <a:t>L</a:t>
            </a:r>
            <a:r>
              <a:rPr lang="en-IN" sz="1000" dirty="0">
                <a:solidFill>
                  <a:srgbClr val="111111"/>
                </a:solidFill>
                <a:effectLst/>
                <a:latin typeface="Verdana" panose="020B0604030504040204" pitchFamily="34" charset="0"/>
                <a:ea typeface="Verdana" panose="020B0604030504040204" pitchFamily="34" charset="0"/>
                <a:cs typeface="Verdana" panose="020B0604030504040204" pitchFamily="34" charset="0"/>
              </a:rPr>
              <a:t>ow-cost lending window for State Government.</a:t>
            </a:r>
          </a:p>
          <a:p>
            <a:pPr marL="228600" indent="-228600" algn="just">
              <a:buFont typeface="+mj-lt"/>
              <a:buAutoNum type="arabicPeriod"/>
            </a:pPr>
            <a:r>
              <a:rPr lang="en-IN" sz="1000" dirty="0">
                <a:solidFill>
                  <a:srgbClr val="111111"/>
                </a:solidFill>
                <a:latin typeface="Verdana" panose="020B0604030504040204" pitchFamily="34" charset="0"/>
                <a:ea typeface="Verdana" panose="020B0604030504040204" pitchFamily="34" charset="0"/>
                <a:cs typeface="Verdana" panose="020B0604030504040204" pitchFamily="34" charset="0"/>
              </a:rPr>
              <a:t>P</a:t>
            </a:r>
            <a:r>
              <a:rPr lang="en-IN" sz="1000" dirty="0">
                <a:solidFill>
                  <a:srgbClr val="111111"/>
                </a:solidFill>
                <a:effectLst/>
                <a:latin typeface="Verdana" panose="020B0604030504040204" pitchFamily="34" charset="0"/>
                <a:ea typeface="Verdana" panose="020B0604030504040204" pitchFamily="34" charset="0"/>
                <a:cs typeface="Verdana" panose="020B0604030504040204" pitchFamily="34" charset="0"/>
              </a:rPr>
              <a:t>urpose of financing of </a:t>
            </a:r>
            <a:r>
              <a:rPr lang="en-IN" sz="1000" dirty="0">
                <a:solidFill>
                  <a:srgbClr val="111111"/>
                </a:solidFill>
                <a:latin typeface="Verdana" panose="020B0604030504040204" pitchFamily="34" charset="0"/>
                <a:ea typeface="Verdana" panose="020B0604030504040204" pitchFamily="34" charset="0"/>
                <a:cs typeface="Verdana" panose="020B0604030504040204" pitchFamily="34" charset="0"/>
              </a:rPr>
              <a:t>S</a:t>
            </a:r>
            <a:r>
              <a:rPr lang="en-IN" sz="1000" dirty="0">
                <a:solidFill>
                  <a:srgbClr val="111111"/>
                </a:solidFill>
                <a:effectLst/>
                <a:latin typeface="Verdana" panose="020B0604030504040204" pitchFamily="34" charset="0"/>
                <a:ea typeface="Verdana" panose="020B0604030504040204" pitchFamily="34" charset="0"/>
                <a:cs typeface="Verdana" panose="020B0604030504040204" pitchFamily="34" charset="0"/>
              </a:rPr>
              <a:t>tate Government to </a:t>
            </a:r>
          </a:p>
          <a:p>
            <a:pPr marL="0" indent="0" algn="just">
              <a:buNone/>
            </a:pPr>
            <a:r>
              <a:rPr lang="en-IN" sz="1000" dirty="0">
                <a:solidFill>
                  <a:srgbClr val="111111"/>
                </a:solidFill>
                <a:latin typeface="Verdana" panose="020B0604030504040204" pitchFamily="34" charset="0"/>
                <a:ea typeface="Verdana" panose="020B0604030504040204" pitchFamily="34" charset="0"/>
                <a:cs typeface="Verdana" panose="020B0604030504040204" pitchFamily="34" charset="0"/>
              </a:rPr>
              <a:t>     </a:t>
            </a:r>
            <a:r>
              <a:rPr lang="en-IN" sz="1000" dirty="0">
                <a:solidFill>
                  <a:srgbClr val="111111"/>
                </a:solidFill>
                <a:effectLst/>
                <a:latin typeface="Verdana" panose="020B0604030504040204" pitchFamily="34" charset="0"/>
                <a:ea typeface="Verdana" panose="020B0604030504040204" pitchFamily="34" charset="0"/>
                <a:cs typeface="Verdana" panose="020B0604030504040204" pitchFamily="34" charset="0"/>
              </a:rPr>
              <a:t>create infrastructure towards development of MSME clusters.                           </a:t>
            </a:r>
          </a:p>
          <a:p>
            <a:pPr marL="0" indent="0" algn="just">
              <a:buNone/>
            </a:pPr>
            <a:r>
              <a:rPr lang="en-IN" sz="1000" dirty="0">
                <a:solidFill>
                  <a:srgbClr val="111111"/>
                </a:solidFill>
                <a:latin typeface="Verdana" panose="020B0604030504040204" pitchFamily="34" charset="0"/>
                <a:ea typeface="Verdana" panose="020B0604030504040204" pitchFamily="34" charset="0"/>
                <a:cs typeface="Verdana" panose="020B0604030504040204" pitchFamily="34" charset="0"/>
              </a:rPr>
              <a:t>3. Includes b</a:t>
            </a:r>
            <a:r>
              <a:rPr lang="en-IN" sz="1000" dirty="0">
                <a:solidFill>
                  <a:srgbClr val="111111"/>
                </a:solidFill>
                <a:effectLst/>
                <a:latin typeface="Verdana" panose="020B0604030504040204" pitchFamily="34" charset="0"/>
                <a:ea typeface="Verdana" panose="020B0604030504040204" pitchFamily="34" charset="0"/>
                <a:cs typeface="Verdana" panose="020B0604030504040204" pitchFamily="34" charset="0"/>
              </a:rPr>
              <a:t>oth Greenfield (induced clusters) and brownfield    (existing clusters)</a:t>
            </a:r>
            <a:endParaRPr lang="en-IN" sz="1000" dirty="0">
              <a:solidFill>
                <a:srgbClr val="111111"/>
              </a:solidFill>
              <a:latin typeface="Verdana" panose="020B0604030504040204" pitchFamily="34" charset="0"/>
              <a:ea typeface="Verdana" panose="020B0604030504040204" pitchFamily="34" charset="0"/>
              <a:cs typeface="Verdana" panose="020B0604030504040204" pitchFamily="34" charset="0"/>
            </a:endParaRPr>
          </a:p>
          <a:p>
            <a:pPr marL="0" marR="4445" indent="0" algn="just">
              <a:lnSpc>
                <a:spcPct val="115000"/>
              </a:lnSpc>
              <a:spcAft>
                <a:spcPts val="880"/>
              </a:spcAft>
              <a:buNone/>
            </a:pPr>
            <a:r>
              <a:rPr lang="en-IN" sz="1000" dirty="0">
                <a:solidFill>
                  <a:srgbClr val="111111"/>
                </a:solidFill>
                <a:effectLst/>
                <a:latin typeface="Verdana" panose="020B0604030504040204" pitchFamily="34" charset="0"/>
                <a:ea typeface="Verdana" panose="020B0604030504040204" pitchFamily="34" charset="0"/>
                <a:cs typeface="Verdana" panose="020B0604030504040204" pitchFamily="34" charset="0"/>
              </a:rPr>
              <a:t>Further, the financing under the scheme would be done for proposals falling under any of the following categories: </a:t>
            </a:r>
          </a:p>
          <a:p>
            <a:pPr marL="342900" marR="4445" lvl="0" indent="-342900" algn="just" fontAlgn="base">
              <a:lnSpc>
                <a:spcPct val="115000"/>
              </a:lnSpc>
              <a:spcAft>
                <a:spcPts val="190"/>
              </a:spcAft>
              <a:buClr>
                <a:srgbClr val="000000"/>
              </a:buClr>
              <a:buSzPts val="1000"/>
              <a:buFont typeface="+mj-lt"/>
              <a:buAutoNum type="arabicPeriod"/>
            </a:pPr>
            <a:r>
              <a:rPr lang="en-IN" sz="1000" u="none" strike="noStrike" dirty="0">
                <a:solidFill>
                  <a:srgbClr val="000000"/>
                </a:solidFill>
                <a:effectLst/>
                <a:uFill>
                  <a:solidFill>
                    <a:srgbClr val="000000"/>
                  </a:solidFill>
                </a:uFill>
                <a:latin typeface="Verdana" panose="020B0604030504040204" pitchFamily="34" charset="0"/>
                <a:ea typeface="Verdana" panose="020B0604030504040204" pitchFamily="34" charset="0"/>
                <a:cs typeface="Verdana" panose="020B0604030504040204" pitchFamily="34" charset="0"/>
              </a:rPr>
              <a:t>Industrial and Agri-allied sectors in the MSME eco-space. </a:t>
            </a:r>
            <a:endParaRPr lang="en-IN" sz="1000" u="none" strike="noStrike" dirty="0">
              <a:solidFill>
                <a:srgbClr val="111111"/>
              </a:solidFill>
              <a:effectLst/>
              <a:uFill>
                <a:solidFill>
                  <a:srgbClr val="000000"/>
                </a:solidFill>
              </a:uFill>
              <a:latin typeface="Verdana" panose="020B0604030504040204" pitchFamily="34" charset="0"/>
              <a:ea typeface="Verdana" panose="020B0604030504040204" pitchFamily="34" charset="0"/>
              <a:cs typeface="Verdana" panose="020B0604030504040204" pitchFamily="34" charset="0"/>
            </a:endParaRPr>
          </a:p>
          <a:p>
            <a:pPr marL="342900" marR="4445" lvl="0" indent="-342900" algn="just" fontAlgn="base">
              <a:lnSpc>
                <a:spcPct val="115000"/>
              </a:lnSpc>
              <a:spcAft>
                <a:spcPts val="190"/>
              </a:spcAft>
              <a:buClr>
                <a:srgbClr val="000000"/>
              </a:buClr>
              <a:buSzPts val="1000"/>
              <a:buFont typeface="+mj-lt"/>
              <a:buAutoNum type="arabicPeriod"/>
            </a:pPr>
            <a:r>
              <a:rPr lang="en-IN" sz="1000" u="none" strike="noStrike" dirty="0">
                <a:solidFill>
                  <a:srgbClr val="000000"/>
                </a:solidFill>
                <a:effectLst/>
                <a:uFill>
                  <a:solidFill>
                    <a:srgbClr val="000000"/>
                  </a:solidFill>
                </a:uFill>
                <a:latin typeface="Verdana" panose="020B0604030504040204" pitchFamily="34" charset="0"/>
                <a:ea typeface="Verdana" panose="020B0604030504040204" pitchFamily="34" charset="0"/>
                <a:cs typeface="Verdana" panose="020B0604030504040204" pitchFamily="34" charset="0"/>
              </a:rPr>
              <a:t>Social sectors in and around MSME clusters </a:t>
            </a:r>
            <a:endParaRPr lang="en-IN" sz="1000" u="none" strike="noStrike" dirty="0">
              <a:solidFill>
                <a:srgbClr val="111111"/>
              </a:solidFill>
              <a:effectLst/>
              <a:uFill>
                <a:solidFill>
                  <a:srgbClr val="000000"/>
                </a:solidFill>
              </a:uFill>
              <a:latin typeface="Verdana" panose="020B0604030504040204" pitchFamily="34" charset="0"/>
              <a:ea typeface="Verdana" panose="020B0604030504040204" pitchFamily="34" charset="0"/>
              <a:cs typeface="Verdana" panose="020B0604030504040204" pitchFamily="34" charset="0"/>
            </a:endParaRPr>
          </a:p>
          <a:p>
            <a:pPr marL="342900" marR="4445" lvl="0" indent="-342900" algn="just" fontAlgn="base">
              <a:lnSpc>
                <a:spcPct val="115000"/>
              </a:lnSpc>
              <a:spcAft>
                <a:spcPts val="60"/>
              </a:spcAft>
              <a:buClr>
                <a:srgbClr val="000000"/>
              </a:buClr>
              <a:buSzPts val="1000"/>
              <a:buFont typeface="+mj-lt"/>
              <a:buAutoNum type="arabicPeriod"/>
            </a:pPr>
            <a:r>
              <a:rPr lang="en-IN" sz="1000" u="none" strike="noStrike" dirty="0">
                <a:solidFill>
                  <a:srgbClr val="000000"/>
                </a:solidFill>
                <a:effectLst/>
                <a:uFill>
                  <a:solidFill>
                    <a:srgbClr val="000000"/>
                  </a:solidFill>
                </a:uFill>
                <a:latin typeface="Verdana" panose="020B0604030504040204" pitchFamily="34" charset="0"/>
                <a:ea typeface="Verdana" panose="020B0604030504040204" pitchFamily="34" charset="0"/>
                <a:cs typeface="Verdana" panose="020B0604030504040204" pitchFamily="34" charset="0"/>
              </a:rPr>
              <a:t>Connectivity (Roads/Bridges) to MSME Clusters </a:t>
            </a:r>
          </a:p>
          <a:p>
            <a:pPr marL="342900" marR="4445" lvl="0" indent="-342900" algn="just" fontAlgn="base">
              <a:lnSpc>
                <a:spcPct val="115000"/>
              </a:lnSpc>
              <a:spcAft>
                <a:spcPts val="60"/>
              </a:spcAft>
              <a:buClr>
                <a:srgbClr val="000000"/>
              </a:buClr>
              <a:buSzPts val="1000"/>
              <a:buFont typeface="+mj-lt"/>
              <a:buAutoNum type="arabicPeriod"/>
            </a:pPr>
            <a:endParaRPr lang="en-IN" sz="1000" dirty="0">
              <a:solidFill>
                <a:srgbClr val="000000"/>
              </a:solidFill>
              <a:uFill>
                <a:solidFill>
                  <a:srgbClr val="000000"/>
                </a:solidFill>
              </a:uFill>
              <a:latin typeface="Verdana" panose="020B0604030504040204" pitchFamily="34" charset="0"/>
              <a:ea typeface="Verdana" panose="020B0604030504040204" pitchFamily="34" charset="0"/>
              <a:cs typeface="Verdana" panose="020B0604030504040204" pitchFamily="34" charset="0"/>
            </a:endParaRPr>
          </a:p>
          <a:p>
            <a:pPr marL="342900" marR="4445" lvl="0" indent="-342900" algn="just" fontAlgn="base">
              <a:lnSpc>
                <a:spcPct val="115000"/>
              </a:lnSpc>
              <a:spcAft>
                <a:spcPts val="60"/>
              </a:spcAft>
              <a:buClr>
                <a:srgbClr val="000000"/>
              </a:buClr>
              <a:buSzPts val="1000"/>
              <a:buFont typeface="+mj-lt"/>
              <a:buAutoNum type="arabicPeriod"/>
            </a:pPr>
            <a:endParaRPr lang="en-IN" sz="1000" u="none" strike="noStrike" dirty="0">
              <a:solidFill>
                <a:srgbClr val="000000"/>
              </a:solidFill>
              <a:effectLst/>
              <a:uFill>
                <a:solidFill>
                  <a:srgbClr val="000000"/>
                </a:solidFill>
              </a:uFill>
              <a:latin typeface="Verdana" panose="020B0604030504040204" pitchFamily="34" charset="0"/>
              <a:ea typeface="Verdana" panose="020B0604030504040204" pitchFamily="34" charset="0"/>
              <a:cs typeface="Verdana" panose="020B0604030504040204" pitchFamily="34" charset="0"/>
            </a:endParaRPr>
          </a:p>
          <a:p>
            <a:pPr marL="342900" marR="4445" lvl="0" indent="-342900" algn="just" fontAlgn="base">
              <a:lnSpc>
                <a:spcPct val="115000"/>
              </a:lnSpc>
              <a:spcAft>
                <a:spcPts val="60"/>
              </a:spcAft>
              <a:buClr>
                <a:srgbClr val="000000"/>
              </a:buClr>
              <a:buSzPts val="1000"/>
              <a:buFont typeface="+mj-lt"/>
              <a:buAutoNum type="arabicPeriod"/>
            </a:pPr>
            <a:endParaRPr lang="en-IN" sz="1000" dirty="0">
              <a:solidFill>
                <a:srgbClr val="000000"/>
              </a:solidFill>
              <a:uFill>
                <a:solidFill>
                  <a:srgbClr val="000000"/>
                </a:solidFill>
              </a:uFill>
              <a:latin typeface="Verdana" panose="020B0604030504040204" pitchFamily="34" charset="0"/>
              <a:ea typeface="Verdana" panose="020B0604030504040204" pitchFamily="34" charset="0"/>
              <a:cs typeface="Verdana" panose="020B0604030504040204" pitchFamily="34" charset="0"/>
            </a:endParaRPr>
          </a:p>
          <a:p>
            <a:pPr marL="342900" marR="4445" lvl="0" indent="-342900" algn="just" fontAlgn="base">
              <a:lnSpc>
                <a:spcPct val="115000"/>
              </a:lnSpc>
              <a:spcAft>
                <a:spcPts val="60"/>
              </a:spcAft>
              <a:buClr>
                <a:srgbClr val="000000"/>
              </a:buClr>
              <a:buSzPts val="1000"/>
              <a:buFont typeface="+mj-lt"/>
              <a:buAutoNum type="arabicPeriod"/>
            </a:pPr>
            <a:endParaRPr lang="en-IN" sz="1000" u="none" strike="noStrike" dirty="0">
              <a:solidFill>
                <a:srgbClr val="000000"/>
              </a:solidFill>
              <a:effectLst/>
              <a:uFill>
                <a:solidFill>
                  <a:srgbClr val="000000"/>
                </a:solidFill>
              </a:uFill>
              <a:latin typeface="Verdana" panose="020B0604030504040204" pitchFamily="34" charset="0"/>
              <a:ea typeface="Verdana" panose="020B0604030504040204" pitchFamily="34" charset="0"/>
              <a:cs typeface="Verdana" panose="020B0604030504040204" pitchFamily="34" charset="0"/>
            </a:endParaRPr>
          </a:p>
          <a:p>
            <a:pPr marL="342900" marR="4445" lvl="0" indent="-342900" algn="just" fontAlgn="base">
              <a:lnSpc>
                <a:spcPct val="115000"/>
              </a:lnSpc>
              <a:spcAft>
                <a:spcPts val="60"/>
              </a:spcAft>
              <a:buClr>
                <a:srgbClr val="000000"/>
              </a:buClr>
              <a:buSzPts val="1000"/>
              <a:buFont typeface="+mj-lt"/>
              <a:buAutoNum type="arabicPeriod"/>
            </a:pPr>
            <a:endParaRPr lang="en-IN" sz="1000" dirty="0">
              <a:solidFill>
                <a:srgbClr val="000000"/>
              </a:solidFill>
              <a:uFill>
                <a:solidFill>
                  <a:srgbClr val="000000"/>
                </a:solidFill>
              </a:uFill>
              <a:latin typeface="Verdana" panose="020B0604030504040204" pitchFamily="34" charset="0"/>
              <a:ea typeface="Verdana" panose="020B0604030504040204" pitchFamily="34" charset="0"/>
              <a:cs typeface="Verdana" panose="020B0604030504040204" pitchFamily="34" charset="0"/>
            </a:endParaRPr>
          </a:p>
          <a:p>
            <a:pPr marL="342900" marR="4445" lvl="0" indent="-342900" algn="just" fontAlgn="base">
              <a:lnSpc>
                <a:spcPct val="115000"/>
              </a:lnSpc>
              <a:spcAft>
                <a:spcPts val="60"/>
              </a:spcAft>
              <a:buClr>
                <a:srgbClr val="000000"/>
              </a:buClr>
              <a:buSzPts val="1000"/>
              <a:buFont typeface="+mj-lt"/>
              <a:buAutoNum type="arabicPeriod"/>
            </a:pPr>
            <a:endParaRPr lang="en-IN" sz="1000" u="none" strike="noStrike" dirty="0">
              <a:solidFill>
                <a:srgbClr val="000000"/>
              </a:solidFill>
              <a:effectLst/>
              <a:uFill>
                <a:solidFill>
                  <a:srgbClr val="000000"/>
                </a:solidFill>
              </a:uFill>
              <a:latin typeface="Verdana" panose="020B0604030504040204" pitchFamily="34" charset="0"/>
              <a:ea typeface="Verdana" panose="020B0604030504040204" pitchFamily="34" charset="0"/>
              <a:cs typeface="Verdana" panose="020B0604030504040204" pitchFamily="34" charset="0"/>
            </a:endParaRPr>
          </a:p>
          <a:p>
            <a:pPr marL="342900" marR="4445" lvl="0" indent="-342900" algn="just" fontAlgn="base">
              <a:lnSpc>
                <a:spcPct val="115000"/>
              </a:lnSpc>
              <a:spcAft>
                <a:spcPts val="60"/>
              </a:spcAft>
              <a:buClr>
                <a:srgbClr val="000000"/>
              </a:buClr>
              <a:buSzPts val="1000"/>
              <a:buFont typeface="+mj-lt"/>
              <a:buAutoNum type="arabicPeriod"/>
            </a:pPr>
            <a:endParaRPr lang="en-IN" sz="1000" u="none" strike="noStrike" dirty="0">
              <a:solidFill>
                <a:srgbClr val="111111"/>
              </a:solidFill>
              <a:effectLst/>
              <a:uFill>
                <a:solidFill>
                  <a:srgbClr val="000000"/>
                </a:solidFill>
              </a:uFill>
              <a:latin typeface="Verdana" panose="020B0604030504040204" pitchFamily="34" charset="0"/>
              <a:ea typeface="Verdana" panose="020B0604030504040204" pitchFamily="34" charset="0"/>
              <a:cs typeface="Verdana" panose="020B0604030504040204" pitchFamily="34" charset="0"/>
            </a:endParaRPr>
          </a:p>
          <a:p>
            <a:endParaRPr lang="en-IN" sz="1200" b="1" dirty="0"/>
          </a:p>
          <a:p>
            <a:pPr marL="0" indent="0">
              <a:buNone/>
            </a:pPr>
            <a:r>
              <a:rPr lang="en-IN" sz="1200" b="1" dirty="0"/>
              <a:t>Scheme Highlights</a:t>
            </a:r>
          </a:p>
          <a:p>
            <a:r>
              <a:rPr lang="en-IN" sz="1000" dirty="0">
                <a:solidFill>
                  <a:srgbClr val="111111"/>
                </a:solidFill>
                <a:effectLst/>
                <a:latin typeface="Verdana" panose="020B0604030504040204" pitchFamily="34" charset="0"/>
                <a:ea typeface="Verdana" panose="020B0604030504040204" pitchFamily="34" charset="0"/>
                <a:cs typeface="Verdana" panose="020B0604030504040204" pitchFamily="34" charset="0"/>
              </a:rPr>
              <a:t>Rate of Interest = (Bank rate – 150 basis points). </a:t>
            </a:r>
          </a:p>
          <a:p>
            <a:r>
              <a:rPr lang="en-IN" sz="1000" dirty="0">
                <a:solidFill>
                  <a:srgbClr val="111111"/>
                </a:solidFill>
                <a:effectLst/>
                <a:latin typeface="Verdana" panose="020B0604030504040204" pitchFamily="34" charset="0"/>
                <a:ea typeface="Verdana" panose="020B0604030504040204" pitchFamily="34" charset="0"/>
                <a:cs typeface="Verdana" panose="020B0604030504040204" pitchFamily="34" charset="0"/>
              </a:rPr>
              <a:t>The interest shall be payable on a quarterly basis. </a:t>
            </a:r>
          </a:p>
          <a:p>
            <a:r>
              <a:rPr lang="en-IN" sz="1000" dirty="0">
                <a:solidFill>
                  <a:srgbClr val="111111"/>
                </a:solidFill>
                <a:effectLst/>
                <a:latin typeface="Verdana" panose="020B0604030504040204" pitchFamily="34" charset="0"/>
                <a:ea typeface="Verdana" panose="020B0604030504040204" pitchFamily="34" charset="0"/>
                <a:cs typeface="Verdana" panose="020B0604030504040204" pitchFamily="34" charset="0"/>
              </a:rPr>
              <a:t>The borrowing by the state Government under SCDF will be in the range of 80%-95% of the project cost</a:t>
            </a:r>
            <a:r>
              <a:rPr lang="en-IN" sz="1000" b="1" dirty="0">
                <a:solidFill>
                  <a:srgbClr val="111111"/>
                </a:solidFill>
                <a:latin typeface="Verdana" panose="020B0604030504040204" pitchFamily="34" charset="0"/>
                <a:ea typeface="Verdana" panose="020B0604030504040204" pitchFamily="34" charset="0"/>
                <a:cs typeface="Verdana" panose="020B0604030504040204" pitchFamily="34" charset="0"/>
              </a:rPr>
              <a:t>.</a:t>
            </a:r>
          </a:p>
          <a:p>
            <a:r>
              <a:rPr lang="en-IN" sz="1000" dirty="0">
                <a:solidFill>
                  <a:srgbClr val="111111"/>
                </a:solidFill>
                <a:effectLst/>
                <a:latin typeface="Verdana" panose="020B0604030504040204" pitchFamily="34" charset="0"/>
                <a:ea typeface="Verdana" panose="020B0604030504040204" pitchFamily="34" charset="0"/>
                <a:cs typeface="Verdana" panose="020B0604030504040204" pitchFamily="34" charset="0"/>
              </a:rPr>
              <a:t>It would also have a moratorium period of 2 Years and 11 months. </a:t>
            </a:r>
          </a:p>
          <a:p>
            <a:pPr marL="0" indent="0">
              <a:buNone/>
            </a:pPr>
            <a:r>
              <a:rPr lang="en-IN" sz="1200" b="1" dirty="0"/>
              <a:t>       Directorate of MSME engagement </a:t>
            </a:r>
          </a:p>
          <a:p>
            <a:pPr marL="0" indent="0">
              <a:buNone/>
            </a:pPr>
            <a:endParaRPr lang="en-IN" sz="1200" b="1" dirty="0"/>
          </a:p>
        </p:txBody>
      </p:sp>
      <p:sp>
        <p:nvSpPr>
          <p:cNvPr id="10" name="Arrow: Right 9">
            <a:extLst>
              <a:ext uri="{FF2B5EF4-FFF2-40B4-BE49-F238E27FC236}">
                <a16:creationId xmlns:a16="http://schemas.microsoft.com/office/drawing/2014/main" id="{8DADD45B-4E0E-3978-CBF4-C4CBED790CEF}"/>
              </a:ext>
            </a:extLst>
          </p:cNvPr>
          <p:cNvSpPr/>
          <p:nvPr/>
        </p:nvSpPr>
        <p:spPr>
          <a:xfrm>
            <a:off x="411844" y="4101097"/>
            <a:ext cx="8320312" cy="381838"/>
          </a:xfrm>
          <a:prstGeom prst="rightArrow">
            <a:avLst/>
          </a:prstGeom>
          <a:solidFill>
            <a:srgbClr val="4F2D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1" name="Flowchart: Connector 10">
            <a:extLst>
              <a:ext uri="{FF2B5EF4-FFF2-40B4-BE49-F238E27FC236}">
                <a16:creationId xmlns:a16="http://schemas.microsoft.com/office/drawing/2014/main" id="{C386F00E-0566-1808-CF5D-9A90104AA375}"/>
              </a:ext>
            </a:extLst>
          </p:cNvPr>
          <p:cNvSpPr/>
          <p:nvPr/>
        </p:nvSpPr>
        <p:spPr>
          <a:xfrm>
            <a:off x="1235946" y="4220308"/>
            <a:ext cx="241161" cy="170822"/>
          </a:xfrm>
          <a:prstGeom prst="flowChartConnector">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2" name="Flowchart: Connector 11">
            <a:extLst>
              <a:ext uri="{FF2B5EF4-FFF2-40B4-BE49-F238E27FC236}">
                <a16:creationId xmlns:a16="http://schemas.microsoft.com/office/drawing/2014/main" id="{1BF315CB-F2FA-E42D-EF59-2229FA2F9C3E}"/>
              </a:ext>
            </a:extLst>
          </p:cNvPr>
          <p:cNvSpPr/>
          <p:nvPr/>
        </p:nvSpPr>
        <p:spPr>
          <a:xfrm>
            <a:off x="2564003" y="4220308"/>
            <a:ext cx="241161" cy="170822"/>
          </a:xfrm>
          <a:prstGeom prst="flowChartConnector">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3" name="Flowchart: Connector 12">
            <a:extLst>
              <a:ext uri="{FF2B5EF4-FFF2-40B4-BE49-F238E27FC236}">
                <a16:creationId xmlns:a16="http://schemas.microsoft.com/office/drawing/2014/main" id="{CE445A16-ED3D-CAB1-8830-953DEDD74498}"/>
              </a:ext>
            </a:extLst>
          </p:cNvPr>
          <p:cNvSpPr/>
          <p:nvPr/>
        </p:nvSpPr>
        <p:spPr>
          <a:xfrm>
            <a:off x="4060788" y="4220309"/>
            <a:ext cx="241161" cy="170822"/>
          </a:xfrm>
          <a:prstGeom prst="flowChartConnector">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4" name="Flowchart: Connector 13">
            <a:extLst>
              <a:ext uri="{FF2B5EF4-FFF2-40B4-BE49-F238E27FC236}">
                <a16:creationId xmlns:a16="http://schemas.microsoft.com/office/drawing/2014/main" id="{4B6FA6E7-AA76-B36D-066B-E0C036257E0B}"/>
              </a:ext>
            </a:extLst>
          </p:cNvPr>
          <p:cNvSpPr/>
          <p:nvPr/>
        </p:nvSpPr>
        <p:spPr>
          <a:xfrm>
            <a:off x="5557574" y="4220308"/>
            <a:ext cx="241161" cy="170822"/>
          </a:xfrm>
          <a:prstGeom prst="flowChartConnector">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5" name="Flowchart: Connector 14">
            <a:extLst>
              <a:ext uri="{FF2B5EF4-FFF2-40B4-BE49-F238E27FC236}">
                <a16:creationId xmlns:a16="http://schemas.microsoft.com/office/drawing/2014/main" id="{4DF2F380-C163-7F3D-F59C-68BBD4D0E3CF}"/>
              </a:ext>
            </a:extLst>
          </p:cNvPr>
          <p:cNvSpPr/>
          <p:nvPr/>
        </p:nvSpPr>
        <p:spPr>
          <a:xfrm>
            <a:off x="7174941" y="4220309"/>
            <a:ext cx="241161" cy="170822"/>
          </a:xfrm>
          <a:prstGeom prst="flowChartConnector">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82AEDE98-6385-7831-23EA-EDB461071A24}"/>
              </a:ext>
            </a:extLst>
          </p:cNvPr>
          <p:cNvSpPr txBox="1"/>
          <p:nvPr/>
        </p:nvSpPr>
        <p:spPr>
          <a:xfrm>
            <a:off x="561170" y="4383819"/>
            <a:ext cx="1487329" cy="400110"/>
          </a:xfrm>
          <a:prstGeom prst="rect">
            <a:avLst/>
          </a:prstGeom>
          <a:noFill/>
        </p:spPr>
        <p:txBody>
          <a:bodyPr wrap="square" rtlCol="0">
            <a:spAutoFit/>
          </a:bodyPr>
          <a:lstStyle/>
          <a:p>
            <a:r>
              <a:rPr lang="en-US" sz="1000" dirty="0"/>
              <a:t>Approval from Hon’ble Chief Minister</a:t>
            </a:r>
            <a:endParaRPr lang="en-IN" sz="1000" dirty="0"/>
          </a:p>
        </p:txBody>
      </p:sp>
      <p:sp>
        <p:nvSpPr>
          <p:cNvPr id="17" name="TextBox 16">
            <a:extLst>
              <a:ext uri="{FF2B5EF4-FFF2-40B4-BE49-F238E27FC236}">
                <a16:creationId xmlns:a16="http://schemas.microsoft.com/office/drawing/2014/main" id="{C94F9C89-52A3-B31D-7BBA-53B3A5ADB654}"/>
              </a:ext>
            </a:extLst>
          </p:cNvPr>
          <p:cNvSpPr txBox="1"/>
          <p:nvPr/>
        </p:nvSpPr>
        <p:spPr>
          <a:xfrm>
            <a:off x="2002067" y="4383819"/>
            <a:ext cx="1487329" cy="246221"/>
          </a:xfrm>
          <a:prstGeom prst="rect">
            <a:avLst/>
          </a:prstGeom>
          <a:noFill/>
        </p:spPr>
        <p:txBody>
          <a:bodyPr wrap="square" rtlCol="0">
            <a:spAutoFit/>
          </a:bodyPr>
          <a:lstStyle/>
          <a:p>
            <a:r>
              <a:rPr lang="en-US" sz="1000" dirty="0"/>
              <a:t>Concurrence from FD</a:t>
            </a:r>
            <a:endParaRPr lang="en-IN" sz="1000" dirty="0"/>
          </a:p>
        </p:txBody>
      </p:sp>
      <p:sp>
        <p:nvSpPr>
          <p:cNvPr id="18" name="TextBox 17">
            <a:extLst>
              <a:ext uri="{FF2B5EF4-FFF2-40B4-BE49-F238E27FC236}">
                <a16:creationId xmlns:a16="http://schemas.microsoft.com/office/drawing/2014/main" id="{F58831C4-BC4C-560D-8DBC-1E9CBAFF13B7}"/>
              </a:ext>
            </a:extLst>
          </p:cNvPr>
          <p:cNvSpPr txBox="1"/>
          <p:nvPr/>
        </p:nvSpPr>
        <p:spPr>
          <a:xfrm>
            <a:off x="3517766" y="4373771"/>
            <a:ext cx="1487329" cy="553998"/>
          </a:xfrm>
          <a:prstGeom prst="rect">
            <a:avLst/>
          </a:prstGeom>
          <a:noFill/>
        </p:spPr>
        <p:txBody>
          <a:bodyPr wrap="square" rtlCol="0">
            <a:spAutoFit/>
          </a:bodyPr>
          <a:lstStyle/>
          <a:p>
            <a:r>
              <a:rPr lang="en-US" sz="1000" dirty="0"/>
              <a:t>Master agreement signed between </a:t>
            </a:r>
            <a:r>
              <a:rPr lang="en-US" sz="1000" dirty="0" err="1"/>
              <a:t>GoH</a:t>
            </a:r>
            <a:r>
              <a:rPr lang="en-US" sz="1000" dirty="0"/>
              <a:t> and  SIDBI</a:t>
            </a:r>
            <a:endParaRPr lang="en-IN" sz="1000" dirty="0"/>
          </a:p>
        </p:txBody>
      </p:sp>
      <p:sp>
        <p:nvSpPr>
          <p:cNvPr id="19" name="TextBox 18">
            <a:extLst>
              <a:ext uri="{FF2B5EF4-FFF2-40B4-BE49-F238E27FC236}">
                <a16:creationId xmlns:a16="http://schemas.microsoft.com/office/drawing/2014/main" id="{5BA2F70F-1975-9344-48C6-AF0FB3E353A4}"/>
              </a:ext>
            </a:extLst>
          </p:cNvPr>
          <p:cNvSpPr txBox="1"/>
          <p:nvPr/>
        </p:nvSpPr>
        <p:spPr>
          <a:xfrm>
            <a:off x="5055070" y="4402091"/>
            <a:ext cx="1487329" cy="400110"/>
          </a:xfrm>
          <a:prstGeom prst="rect">
            <a:avLst/>
          </a:prstGeom>
          <a:noFill/>
        </p:spPr>
        <p:txBody>
          <a:bodyPr wrap="square" rtlCol="0">
            <a:spAutoFit/>
          </a:bodyPr>
          <a:lstStyle/>
          <a:p>
            <a:r>
              <a:rPr lang="en-US" sz="1000" dirty="0"/>
              <a:t>10 projects sanctioned worth Rs.27.64 Crores</a:t>
            </a:r>
            <a:endParaRPr lang="en-IN" sz="1000" dirty="0"/>
          </a:p>
        </p:txBody>
      </p:sp>
      <p:sp>
        <p:nvSpPr>
          <p:cNvPr id="20" name="TextBox 19">
            <a:extLst>
              <a:ext uri="{FF2B5EF4-FFF2-40B4-BE49-F238E27FC236}">
                <a16:creationId xmlns:a16="http://schemas.microsoft.com/office/drawing/2014/main" id="{21D0A0D0-E379-8D8E-D2F2-960674768DD0}"/>
              </a:ext>
            </a:extLst>
          </p:cNvPr>
          <p:cNvSpPr txBox="1"/>
          <p:nvPr/>
        </p:nvSpPr>
        <p:spPr>
          <a:xfrm>
            <a:off x="6520796" y="4383819"/>
            <a:ext cx="2062034" cy="553998"/>
          </a:xfrm>
          <a:prstGeom prst="rect">
            <a:avLst/>
          </a:prstGeom>
          <a:noFill/>
        </p:spPr>
        <p:txBody>
          <a:bodyPr wrap="square" rtlCol="0">
            <a:spAutoFit/>
          </a:bodyPr>
          <a:lstStyle/>
          <a:p>
            <a:r>
              <a:rPr lang="en-US" sz="1000" dirty="0"/>
              <a:t>Tranche 1 Disbursement  Initiation for 4 projects worth Rs. 7.71 Crores</a:t>
            </a:r>
            <a:endParaRPr lang="en-IN" sz="1000" dirty="0"/>
          </a:p>
        </p:txBody>
      </p:sp>
      <p:sp>
        <p:nvSpPr>
          <p:cNvPr id="23" name="TextBox 22">
            <a:extLst>
              <a:ext uri="{FF2B5EF4-FFF2-40B4-BE49-F238E27FC236}">
                <a16:creationId xmlns:a16="http://schemas.microsoft.com/office/drawing/2014/main" id="{E8245051-CD40-75FA-7590-500749335406}"/>
              </a:ext>
            </a:extLst>
          </p:cNvPr>
          <p:cNvSpPr txBox="1"/>
          <p:nvPr/>
        </p:nvSpPr>
        <p:spPr>
          <a:xfrm>
            <a:off x="4825362" y="2662055"/>
            <a:ext cx="3849269" cy="1343829"/>
          </a:xfrm>
          <a:prstGeom prst="rect">
            <a:avLst/>
          </a:prstGeom>
          <a:noFill/>
        </p:spPr>
        <p:txBody>
          <a:bodyPr wrap="square" rtlCol="0">
            <a:spAutoFit/>
          </a:bodyPr>
          <a:lstStyle/>
          <a:p>
            <a:pPr marL="114300" marR="4445" indent="-6350" algn="just">
              <a:lnSpc>
                <a:spcPct val="115000"/>
              </a:lnSpc>
              <a:spcAft>
                <a:spcPts val="1015"/>
              </a:spcAft>
            </a:pPr>
            <a:r>
              <a:rPr lang="en-IN" sz="1000" dirty="0">
                <a:solidFill>
                  <a:srgbClr val="111111"/>
                </a:solidFill>
                <a:effectLst/>
                <a:latin typeface="Verdana" panose="020B0604030504040204" pitchFamily="34" charset="0"/>
                <a:ea typeface="Verdana" panose="020B0604030504040204" pitchFamily="34" charset="0"/>
                <a:cs typeface="Verdana" panose="020B0604030504040204" pitchFamily="34" charset="0"/>
              </a:rPr>
              <a:t>The Directorate is willing to avail the borrowings under the following schemes  </a:t>
            </a:r>
          </a:p>
          <a:p>
            <a:pPr marL="342900" marR="4445" lvl="0" indent="-342900" algn="just" fontAlgn="base">
              <a:lnSpc>
                <a:spcPct val="115000"/>
              </a:lnSpc>
              <a:spcAft>
                <a:spcPts val="190"/>
              </a:spcAft>
              <a:buClr>
                <a:srgbClr val="000000"/>
              </a:buClr>
              <a:buSzPts val="1000"/>
              <a:buFont typeface="+mj-lt"/>
              <a:buAutoNum type="arabicPeriod"/>
            </a:pPr>
            <a:r>
              <a:rPr lang="en-IN" sz="1000" u="none" strike="noStrike" dirty="0">
                <a:solidFill>
                  <a:srgbClr val="000000"/>
                </a:solidFill>
                <a:effectLst/>
                <a:uFill>
                  <a:solidFill>
                    <a:srgbClr val="000000"/>
                  </a:solidFill>
                </a:uFill>
                <a:latin typeface="Verdana" panose="020B0604030504040204" pitchFamily="34" charset="0"/>
                <a:ea typeface="Verdana" panose="020B0604030504040204" pitchFamily="34" charset="0"/>
                <a:cs typeface="Verdana" panose="020B0604030504040204" pitchFamily="34" charset="0"/>
              </a:rPr>
              <a:t>MSE-CDP  </a:t>
            </a:r>
            <a:endParaRPr lang="en-IN" sz="1000" u="none" strike="noStrike" dirty="0">
              <a:solidFill>
                <a:srgbClr val="111111"/>
              </a:solidFill>
              <a:effectLst/>
              <a:uFill>
                <a:solidFill>
                  <a:srgbClr val="000000"/>
                </a:solidFill>
              </a:uFill>
              <a:latin typeface="Verdana" panose="020B0604030504040204" pitchFamily="34" charset="0"/>
              <a:ea typeface="Verdana" panose="020B0604030504040204" pitchFamily="34" charset="0"/>
              <a:cs typeface="Verdana" panose="020B0604030504040204" pitchFamily="34" charset="0"/>
            </a:endParaRPr>
          </a:p>
          <a:p>
            <a:pPr marL="342900" marR="4445" lvl="0" indent="-342900" algn="just" fontAlgn="base">
              <a:lnSpc>
                <a:spcPct val="115000"/>
              </a:lnSpc>
              <a:spcAft>
                <a:spcPts val="190"/>
              </a:spcAft>
              <a:buClr>
                <a:srgbClr val="000000"/>
              </a:buClr>
              <a:buSzPts val="1000"/>
              <a:buFont typeface="+mj-lt"/>
              <a:buAutoNum type="arabicPeriod"/>
            </a:pPr>
            <a:r>
              <a:rPr lang="en-IN" sz="1000" u="none" strike="noStrike" dirty="0">
                <a:solidFill>
                  <a:srgbClr val="000000"/>
                </a:solidFill>
                <a:effectLst/>
                <a:uFill>
                  <a:solidFill>
                    <a:srgbClr val="000000"/>
                  </a:solidFill>
                </a:uFill>
                <a:latin typeface="Verdana" panose="020B0604030504040204" pitchFamily="34" charset="0"/>
                <a:ea typeface="Verdana" panose="020B0604030504040204" pitchFamily="34" charset="0"/>
                <a:cs typeface="Verdana" panose="020B0604030504040204" pitchFamily="34" charset="0"/>
              </a:rPr>
              <a:t>Mini cluster scheme of Haryana </a:t>
            </a:r>
            <a:endParaRPr lang="en-IN" sz="1000" u="none" strike="noStrike" dirty="0">
              <a:solidFill>
                <a:srgbClr val="111111"/>
              </a:solidFill>
              <a:effectLst/>
              <a:uFill>
                <a:solidFill>
                  <a:srgbClr val="000000"/>
                </a:solidFill>
              </a:uFill>
              <a:latin typeface="Verdana" panose="020B0604030504040204" pitchFamily="34" charset="0"/>
              <a:ea typeface="Verdana" panose="020B0604030504040204" pitchFamily="34" charset="0"/>
              <a:cs typeface="Verdana" panose="020B0604030504040204" pitchFamily="34" charset="0"/>
            </a:endParaRPr>
          </a:p>
          <a:p>
            <a:pPr marL="342900" marR="4445" lvl="0" indent="-342900" algn="just" fontAlgn="base">
              <a:lnSpc>
                <a:spcPct val="115000"/>
              </a:lnSpc>
              <a:spcAft>
                <a:spcPts val="190"/>
              </a:spcAft>
              <a:buClr>
                <a:srgbClr val="000000"/>
              </a:buClr>
              <a:buSzPts val="1000"/>
              <a:buFont typeface="+mj-lt"/>
              <a:buAutoNum type="arabicPeriod"/>
            </a:pPr>
            <a:r>
              <a:rPr lang="en-IN" sz="1000" u="none" strike="noStrike" dirty="0">
                <a:solidFill>
                  <a:srgbClr val="000000"/>
                </a:solidFill>
                <a:effectLst/>
                <a:uFill>
                  <a:solidFill>
                    <a:srgbClr val="000000"/>
                  </a:solidFill>
                </a:uFill>
                <a:latin typeface="Verdana" panose="020B0604030504040204" pitchFamily="34" charset="0"/>
                <a:ea typeface="Verdana" panose="020B0604030504040204" pitchFamily="34" charset="0"/>
                <a:cs typeface="Verdana" panose="020B0604030504040204" pitchFamily="34" charset="0"/>
              </a:rPr>
              <a:t>Cluster Plug and Play scheme </a:t>
            </a:r>
            <a:endParaRPr lang="en-IN" sz="1000" u="none" strike="noStrike" dirty="0">
              <a:solidFill>
                <a:srgbClr val="111111"/>
              </a:solidFill>
              <a:effectLst/>
              <a:uFill>
                <a:solidFill>
                  <a:srgbClr val="000000"/>
                </a:solidFill>
              </a:uFill>
              <a:latin typeface="Verdana" panose="020B0604030504040204" pitchFamily="34" charset="0"/>
              <a:ea typeface="Verdana" panose="020B0604030504040204" pitchFamily="34" charset="0"/>
              <a:cs typeface="Verdana" panose="020B0604030504040204" pitchFamily="34" charset="0"/>
            </a:endParaRPr>
          </a:p>
          <a:p>
            <a:pPr marL="342900" marR="4445" lvl="0" indent="-342900" algn="just" fontAlgn="base">
              <a:lnSpc>
                <a:spcPct val="115000"/>
              </a:lnSpc>
              <a:spcAft>
                <a:spcPts val="920"/>
              </a:spcAft>
              <a:buClr>
                <a:srgbClr val="000000"/>
              </a:buClr>
              <a:buSzPts val="1000"/>
              <a:buFont typeface="+mj-lt"/>
              <a:buAutoNum type="arabicPeriod"/>
            </a:pPr>
            <a:r>
              <a:rPr lang="en-IN" sz="1000" u="none" strike="noStrike" dirty="0">
                <a:solidFill>
                  <a:srgbClr val="000000"/>
                </a:solidFill>
                <a:effectLst/>
                <a:uFill>
                  <a:solidFill>
                    <a:srgbClr val="000000"/>
                  </a:solidFill>
                </a:uFill>
                <a:latin typeface="Verdana" panose="020B0604030504040204" pitchFamily="34" charset="0"/>
                <a:ea typeface="Verdana" panose="020B0604030504040204" pitchFamily="34" charset="0"/>
                <a:cs typeface="Verdana" panose="020B0604030504040204" pitchFamily="34" charset="0"/>
              </a:rPr>
              <a:t>PADMA </a:t>
            </a:r>
            <a:endParaRPr lang="en-IN" dirty="0"/>
          </a:p>
        </p:txBody>
      </p:sp>
    </p:spTree>
    <p:extLst>
      <p:ext uri="{BB962C8B-B14F-4D97-AF65-F5344CB8AC3E}">
        <p14:creationId xmlns:p14="http://schemas.microsoft.com/office/powerpoint/2010/main" val="3002467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D0BADC1-E9FC-ACE0-B834-733FCC819D84}"/>
              </a:ext>
            </a:extLst>
          </p:cNvPr>
          <p:cNvSpPr>
            <a:spLocks noGrp="1"/>
          </p:cNvSpPr>
          <p:nvPr>
            <p:ph type="sldNum" sz="quarter" idx="12"/>
          </p:nvPr>
        </p:nvSpPr>
        <p:spPr/>
        <p:txBody>
          <a:bodyPr/>
          <a:lstStyle/>
          <a:p>
            <a:fld id="{1B6023FA-3646-4987-8706-764E0325BFFC}" type="slidenum">
              <a:rPr lang="en-IN" smtClean="0"/>
              <a:t>6</a:t>
            </a:fld>
            <a:endParaRPr lang="en-IN"/>
          </a:p>
        </p:txBody>
      </p:sp>
      <p:sp>
        <p:nvSpPr>
          <p:cNvPr id="11" name="Content Placeholder 10">
            <a:extLst>
              <a:ext uri="{FF2B5EF4-FFF2-40B4-BE49-F238E27FC236}">
                <a16:creationId xmlns:a16="http://schemas.microsoft.com/office/drawing/2014/main" id="{0FBE23D6-AFA6-7758-AC4A-3B55CE478A89}"/>
              </a:ext>
            </a:extLst>
          </p:cNvPr>
          <p:cNvSpPr>
            <a:spLocks noGrp="1"/>
          </p:cNvSpPr>
          <p:nvPr>
            <p:ph idx="1"/>
          </p:nvPr>
        </p:nvSpPr>
        <p:spPr>
          <a:xfrm>
            <a:off x="443720" y="861193"/>
            <a:ext cx="8206318" cy="4229101"/>
          </a:xfrm>
        </p:spPr>
        <p:txBody>
          <a:bodyPr/>
          <a:lstStyle/>
          <a:p>
            <a:pPr algn="just"/>
            <a:r>
              <a:rPr lang="en-IN" sz="1000" dirty="0">
                <a:solidFill>
                  <a:srgbClr val="111111"/>
                </a:solidFill>
                <a:effectLst/>
                <a:latin typeface="Verdana" panose="020B0604030504040204" pitchFamily="34" charset="0"/>
                <a:ea typeface="Verdana" panose="020B0604030504040204" pitchFamily="34" charset="0"/>
                <a:cs typeface="Verdana" panose="020B0604030504040204" pitchFamily="34" charset="0"/>
              </a:rPr>
              <a:t>As SCDF encompasses varied projects and is available on a reimbursement basis to the State Government of Haryana, the Directorate of MSME can opt for this low-cost lending window of loans and can reduce their overall cost of arranging funds. </a:t>
            </a:r>
          </a:p>
          <a:p>
            <a:pPr algn="just"/>
            <a:r>
              <a:rPr lang="en-IN" sz="1000" dirty="0">
                <a:solidFill>
                  <a:srgbClr val="111111"/>
                </a:solidFill>
                <a:effectLst/>
                <a:latin typeface="Verdana" panose="020B0604030504040204" pitchFamily="34" charset="0"/>
                <a:ea typeface="Verdana" panose="020B0604030504040204" pitchFamily="34" charset="0"/>
                <a:cs typeface="Verdana" panose="020B0604030504040204" pitchFamily="34" charset="0"/>
              </a:rPr>
              <a:t>More projects under the ambit of Cluster Plug and Play scheme, MSE-CDP, Mini cluster scheme and PADMA can be funded on the reimbursement basis. </a:t>
            </a:r>
          </a:p>
          <a:p>
            <a:pPr algn="just"/>
            <a:r>
              <a:rPr lang="en-IN" sz="1000" dirty="0">
                <a:solidFill>
                  <a:srgbClr val="111111"/>
                </a:solidFill>
                <a:effectLst/>
                <a:latin typeface="Verdana" panose="020B0604030504040204" pitchFamily="34" charset="0"/>
                <a:ea typeface="Verdana" panose="020B0604030504040204" pitchFamily="34" charset="0"/>
                <a:cs typeface="Verdana" panose="020B0604030504040204" pitchFamily="34" charset="0"/>
              </a:rPr>
              <a:t>Moreover, for the infrastructure development at the block level under the PADMA scheme, this scheme can be a crucial instrument for fund arrangement and implementation.</a:t>
            </a:r>
          </a:p>
        </p:txBody>
      </p:sp>
      <p:sp>
        <p:nvSpPr>
          <p:cNvPr id="12" name="Title 1">
            <a:extLst>
              <a:ext uri="{FF2B5EF4-FFF2-40B4-BE49-F238E27FC236}">
                <a16:creationId xmlns:a16="http://schemas.microsoft.com/office/drawing/2014/main" id="{0FE91841-EE26-AF9D-3CA3-B2AF2D6B34E4}"/>
              </a:ext>
            </a:extLst>
          </p:cNvPr>
          <p:cNvSpPr>
            <a:spLocks noGrp="1"/>
          </p:cNvSpPr>
          <p:nvPr>
            <p:ph type="title"/>
          </p:nvPr>
        </p:nvSpPr>
        <p:spPr>
          <a:xfrm>
            <a:off x="471996" y="359571"/>
            <a:ext cx="8203692" cy="323717"/>
          </a:xfrm>
        </p:spPr>
        <p:txBody>
          <a:bodyPr>
            <a:normAutofit/>
          </a:bodyPr>
          <a:lstStyle/>
          <a:p>
            <a:r>
              <a:rPr lang="en-US" sz="2000" dirty="0"/>
              <a:t>SCDF advantages for the Directorate of MSME</a:t>
            </a:r>
            <a:endParaRPr lang="en-IN" sz="2000" dirty="0"/>
          </a:p>
        </p:txBody>
      </p:sp>
      <p:pic>
        <p:nvPicPr>
          <p:cNvPr id="15" name="Picture 14" descr="Men standing in an office&#10;&#10;Description automatically generated with low confidence">
            <a:extLst>
              <a:ext uri="{FF2B5EF4-FFF2-40B4-BE49-F238E27FC236}">
                <a16:creationId xmlns:a16="http://schemas.microsoft.com/office/drawing/2014/main" id="{FA90D7E1-AD40-0EA3-E6DA-40B29CD650B5}"/>
              </a:ext>
            </a:extLst>
          </p:cNvPr>
          <p:cNvPicPr>
            <a:picLocks noChangeAspect="1"/>
          </p:cNvPicPr>
          <p:nvPr/>
        </p:nvPicPr>
        <p:blipFill>
          <a:blip r:embed="rId2"/>
          <a:stretch>
            <a:fillRect/>
          </a:stretch>
        </p:blipFill>
        <p:spPr>
          <a:xfrm>
            <a:off x="652970" y="2573458"/>
            <a:ext cx="3299648" cy="1708849"/>
          </a:xfrm>
          <a:prstGeom prst="rect">
            <a:avLst/>
          </a:prstGeom>
        </p:spPr>
      </p:pic>
      <p:sp>
        <p:nvSpPr>
          <p:cNvPr id="16" name="TextBox 15">
            <a:extLst>
              <a:ext uri="{FF2B5EF4-FFF2-40B4-BE49-F238E27FC236}">
                <a16:creationId xmlns:a16="http://schemas.microsoft.com/office/drawing/2014/main" id="{A4608D90-BF6F-56C5-6397-E1E3B7BE4D92}"/>
              </a:ext>
            </a:extLst>
          </p:cNvPr>
          <p:cNvSpPr txBox="1"/>
          <p:nvPr/>
        </p:nvSpPr>
        <p:spPr>
          <a:xfrm>
            <a:off x="589952" y="4348778"/>
            <a:ext cx="3982048" cy="400110"/>
          </a:xfrm>
          <a:prstGeom prst="rect">
            <a:avLst/>
          </a:prstGeom>
          <a:noFill/>
        </p:spPr>
        <p:txBody>
          <a:bodyPr wrap="square" rtlCol="0">
            <a:spAutoFit/>
          </a:bodyPr>
          <a:lstStyle/>
          <a:p>
            <a:r>
              <a:rPr lang="en-US" sz="1000" b="1" dirty="0">
                <a:latin typeface="Verdana" panose="020B0604030504040204" pitchFamily="34" charset="0"/>
                <a:ea typeface="Verdana" panose="020B0604030504040204" pitchFamily="34" charset="0"/>
              </a:rPr>
              <a:t>SCDF master agreement signing between FD, Haryana and SIDBI</a:t>
            </a:r>
            <a:endParaRPr lang="en-IN" sz="1000" b="1"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329091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D0BADC1-E9FC-ACE0-B834-733FCC819D84}"/>
              </a:ext>
            </a:extLst>
          </p:cNvPr>
          <p:cNvSpPr>
            <a:spLocks noGrp="1"/>
          </p:cNvSpPr>
          <p:nvPr>
            <p:ph type="sldNum" sz="quarter" idx="12"/>
          </p:nvPr>
        </p:nvSpPr>
        <p:spPr/>
        <p:txBody>
          <a:bodyPr/>
          <a:lstStyle/>
          <a:p>
            <a:fld id="{1B6023FA-3646-4987-8706-764E0325BFFC}" type="slidenum">
              <a:rPr lang="en-IN" smtClean="0"/>
              <a:t>7</a:t>
            </a:fld>
            <a:endParaRPr lang="en-IN"/>
          </a:p>
        </p:txBody>
      </p:sp>
      <p:sp>
        <p:nvSpPr>
          <p:cNvPr id="5" name="Title 1">
            <a:extLst>
              <a:ext uri="{FF2B5EF4-FFF2-40B4-BE49-F238E27FC236}">
                <a16:creationId xmlns:a16="http://schemas.microsoft.com/office/drawing/2014/main" id="{0B7547F6-9A01-1E91-0943-9C027AD41078}"/>
              </a:ext>
            </a:extLst>
          </p:cNvPr>
          <p:cNvSpPr>
            <a:spLocks noGrp="1"/>
          </p:cNvSpPr>
          <p:nvPr>
            <p:ph type="title"/>
          </p:nvPr>
        </p:nvSpPr>
        <p:spPr>
          <a:xfrm>
            <a:off x="471996" y="359571"/>
            <a:ext cx="8203692" cy="323717"/>
          </a:xfrm>
        </p:spPr>
        <p:txBody>
          <a:bodyPr>
            <a:normAutofit/>
          </a:bodyPr>
          <a:lstStyle/>
          <a:p>
            <a:r>
              <a:rPr lang="en-US" sz="2000" dirty="0"/>
              <a:t>Venture Capital Fund</a:t>
            </a:r>
            <a:endParaRPr lang="en-IN" sz="2000" dirty="0"/>
          </a:p>
        </p:txBody>
      </p:sp>
      <p:sp>
        <p:nvSpPr>
          <p:cNvPr id="3" name="Content Placeholder 2">
            <a:extLst>
              <a:ext uri="{FF2B5EF4-FFF2-40B4-BE49-F238E27FC236}">
                <a16:creationId xmlns:a16="http://schemas.microsoft.com/office/drawing/2014/main" id="{7894C481-4D06-AA23-398B-8A4B493A6056}"/>
              </a:ext>
            </a:extLst>
          </p:cNvPr>
          <p:cNvSpPr>
            <a:spLocks noGrp="1"/>
          </p:cNvSpPr>
          <p:nvPr>
            <p:ph idx="1"/>
          </p:nvPr>
        </p:nvSpPr>
        <p:spPr>
          <a:xfrm>
            <a:off x="469369" y="894303"/>
            <a:ext cx="8463615" cy="3801521"/>
          </a:xfrm>
        </p:spPr>
        <p:txBody>
          <a:bodyPr numCol="2"/>
          <a:lstStyle/>
          <a:p>
            <a:pPr marL="0" indent="0">
              <a:buNone/>
            </a:pPr>
            <a:r>
              <a:rPr lang="en-US" sz="1200" b="1" dirty="0">
                <a:ea typeface="Verdana" panose="020B0604030504040204" pitchFamily="34" charset="0"/>
              </a:rPr>
              <a:t>Background</a:t>
            </a:r>
          </a:p>
          <a:p>
            <a:pPr algn="just"/>
            <a:r>
              <a:rPr lang="en-US" sz="1000" dirty="0">
                <a:latin typeface="Verdana" panose="020B0604030504040204" pitchFamily="34" charset="0"/>
                <a:ea typeface="Verdana" panose="020B0604030504040204" pitchFamily="34" charset="0"/>
              </a:rPr>
              <a:t>Fund of Funds – Creation </a:t>
            </a:r>
            <a:r>
              <a:rPr lang="en-IN" sz="1000" dirty="0">
                <a:solidFill>
                  <a:srgbClr val="111111"/>
                </a:solidFill>
                <a:effectLst/>
                <a:latin typeface="Verdana" panose="020B0604030504040204" pitchFamily="34" charset="0"/>
                <a:ea typeface="Verdana" panose="020B0604030504040204" pitchFamily="34" charset="0"/>
                <a:cs typeface="Verdana" panose="020B0604030504040204" pitchFamily="34" charset="0"/>
              </a:rPr>
              <a:t>of a Rs.10,000 crore Start-up fund by GoI.</a:t>
            </a:r>
          </a:p>
          <a:p>
            <a:pPr algn="just"/>
            <a:r>
              <a:rPr lang="en-IN" sz="1000" dirty="0">
                <a:solidFill>
                  <a:srgbClr val="111111"/>
                </a:solidFill>
                <a:effectLst/>
                <a:latin typeface="Verdana" panose="020B0604030504040204" pitchFamily="34" charset="0"/>
                <a:ea typeface="Verdana" panose="020B0604030504040204" pitchFamily="34" charset="0"/>
                <a:cs typeface="Verdana" panose="020B0604030504040204" pitchFamily="34" charset="0"/>
              </a:rPr>
              <a:t>Hon’ble Chief Minister of Haryana in his Budget 2022-23 speech informed the house regarding the setting up of a Venture Capital Fund.</a:t>
            </a:r>
          </a:p>
          <a:p>
            <a:pPr algn="just"/>
            <a:r>
              <a:rPr lang="en-IN" sz="1000" dirty="0">
                <a:solidFill>
                  <a:srgbClr val="111111"/>
                </a:solidFill>
                <a:effectLst/>
                <a:latin typeface="Verdana" panose="020B0604030504040204" pitchFamily="34" charset="0"/>
                <a:ea typeface="Verdana" panose="020B0604030504040204" pitchFamily="34" charset="0"/>
                <a:cs typeface="Verdana" panose="020B0604030504040204" pitchFamily="34" charset="0"/>
              </a:rPr>
              <a:t>Directorate of MSME, Haryana with SIDBI and SIDBI Venture Capital Limited (SVCL) had initiated the setting up of the Venture Capital fund for the state of Haryana.</a:t>
            </a:r>
          </a:p>
          <a:p>
            <a:pPr algn="just"/>
            <a:r>
              <a:rPr lang="en-IN" sz="1000" dirty="0">
                <a:solidFill>
                  <a:srgbClr val="000000"/>
                </a:solidFill>
                <a:latin typeface="Verdana" panose="020B0604030504040204" pitchFamily="34" charset="0"/>
                <a:ea typeface="Verdana" panose="020B0604030504040204" pitchFamily="34" charset="0"/>
                <a:cs typeface="Verdana" panose="020B0604030504040204" pitchFamily="34" charset="0"/>
              </a:rPr>
              <a:t>A</a:t>
            </a:r>
            <a:r>
              <a:rPr lang="en-IN" sz="10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wide range of start-ups in Haryana engaged in growth sectors such as life </a:t>
            </a:r>
            <a:r>
              <a:rPr lang="en-IN" sz="1000" dirty="0">
                <a:solidFill>
                  <a:srgbClr val="111111"/>
                </a:solidFill>
                <a:effectLst/>
                <a:latin typeface="Verdana" panose="020B0604030504040204" pitchFamily="34" charset="0"/>
                <a:ea typeface="Verdana" panose="020B0604030504040204" pitchFamily="34" charset="0"/>
                <a:cs typeface="Verdana" panose="020B0604030504040204" pitchFamily="34" charset="0"/>
              </a:rPr>
              <a:t>sciences</a:t>
            </a:r>
            <a:r>
              <a:rPr lang="en-IN" sz="10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retailing, light engineering, food processing, information technology, infrastructure related services, healthcare, logistics and distribution, etc. in the MSME sector can be funded. </a:t>
            </a:r>
            <a:endParaRPr lang="en-IN" sz="1000" dirty="0">
              <a:solidFill>
                <a:srgbClr val="111111"/>
              </a:solidFill>
              <a:effectLst/>
              <a:latin typeface="Verdana" panose="020B0604030504040204" pitchFamily="34" charset="0"/>
              <a:ea typeface="Verdana" panose="020B0604030504040204" pitchFamily="34" charset="0"/>
              <a:cs typeface="Verdana" panose="020B0604030504040204" pitchFamily="34" charset="0"/>
            </a:endParaRPr>
          </a:p>
          <a:p>
            <a:pPr marL="0" indent="0" algn="just">
              <a:buNone/>
            </a:pPr>
            <a:endParaRPr lang="en-IN" sz="1000" b="1" dirty="0">
              <a:latin typeface="Verdana" panose="020B0604030504040204" pitchFamily="34" charset="0"/>
              <a:ea typeface="Verdana" panose="020B0604030504040204" pitchFamily="34" charset="0"/>
            </a:endParaRPr>
          </a:p>
        </p:txBody>
      </p:sp>
      <p:sp>
        <p:nvSpPr>
          <p:cNvPr id="12" name="TextBox 11">
            <a:extLst>
              <a:ext uri="{FF2B5EF4-FFF2-40B4-BE49-F238E27FC236}">
                <a16:creationId xmlns:a16="http://schemas.microsoft.com/office/drawing/2014/main" id="{C319D667-8D2F-25C9-100E-D7459F05A95D}"/>
              </a:ext>
            </a:extLst>
          </p:cNvPr>
          <p:cNvSpPr txBox="1"/>
          <p:nvPr/>
        </p:nvSpPr>
        <p:spPr>
          <a:xfrm>
            <a:off x="4917605" y="658255"/>
            <a:ext cx="3758083" cy="2272417"/>
          </a:xfrm>
          <a:prstGeom prst="rect">
            <a:avLst/>
          </a:prstGeom>
          <a:noFill/>
        </p:spPr>
        <p:txBody>
          <a:bodyPr wrap="square" rtlCol="0">
            <a:spAutoFit/>
          </a:bodyPr>
          <a:lstStyle/>
          <a:p>
            <a:pPr marR="681990" lvl="0" fontAlgn="base">
              <a:spcAft>
                <a:spcPts val="650"/>
              </a:spcAft>
              <a:buClr>
                <a:srgbClr val="000000"/>
              </a:buClr>
              <a:buSzPts val="1000"/>
            </a:pPr>
            <a:r>
              <a:rPr lang="en-IN" sz="1000" u="none" strike="noStrike" dirty="0">
                <a:solidFill>
                  <a:srgbClr val="000000"/>
                </a:solidFill>
                <a:effectLst/>
                <a:uFill>
                  <a:solidFill>
                    <a:srgbClr val="000000"/>
                  </a:solidFill>
                </a:uFill>
                <a:latin typeface="Verdana" panose="020B0604030504040204" pitchFamily="34" charset="0"/>
                <a:ea typeface="Verdana" panose="020B0604030504040204" pitchFamily="34" charset="0"/>
                <a:cs typeface="Verdana" panose="020B0604030504040204" pitchFamily="34" charset="0"/>
              </a:rPr>
              <a:t>   </a:t>
            </a:r>
          </a:p>
          <a:p>
            <a:pPr indent="-6350" algn="just">
              <a:spcAft>
                <a:spcPts val="790"/>
              </a:spcAft>
            </a:pPr>
            <a:r>
              <a:rPr lang="en-IN" sz="1000" b="1"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Current status </a:t>
            </a:r>
            <a:endParaRPr lang="en-IN" sz="1000" dirty="0">
              <a:solidFill>
                <a:srgbClr val="000000"/>
              </a:solidFill>
              <a:effectLst/>
              <a:latin typeface="Verdana" panose="020B0604030504040204" pitchFamily="34" charset="0"/>
              <a:ea typeface="Verdana" panose="020B0604030504040204" pitchFamily="34" charset="0"/>
            </a:endParaRPr>
          </a:p>
          <a:p>
            <a:pPr marL="342900" lvl="0" indent="-342900" algn="just">
              <a:spcAft>
                <a:spcPts val="790"/>
              </a:spcAft>
              <a:buFont typeface="Arial" panose="020B0604020202020204" pitchFamily="34" charset="0"/>
              <a:buChar char="•"/>
              <a:tabLst>
                <a:tab pos="228600" algn="l"/>
                <a:tab pos="457200" algn="l"/>
              </a:tabLst>
            </a:pPr>
            <a:r>
              <a:rPr lang="en-GB" sz="10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The proposal has been approved by the Hon’ble CM, the file has been sent to obtain the concurrence of FD over the proposal and the drawdown schedule. </a:t>
            </a:r>
            <a:endParaRPr lang="en-IN" sz="10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gn="just">
              <a:spcAft>
                <a:spcPts val="790"/>
              </a:spcAft>
              <a:buFont typeface="Arial" panose="020B0604020202020204" pitchFamily="34" charset="0"/>
              <a:buChar char="•"/>
              <a:tabLst>
                <a:tab pos="228600" algn="l"/>
                <a:tab pos="457200" algn="l"/>
              </a:tabLst>
            </a:pPr>
            <a:r>
              <a:rPr lang="en-GB" sz="10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Once concurrence is obtained, file will be sent to LR for legal vetting of the Contribution Agreement.</a:t>
            </a:r>
            <a:endParaRPr lang="en-IN" sz="10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endParaRPr>
          </a:p>
          <a:p>
            <a:pPr marR="681990" lvl="0" fontAlgn="base">
              <a:spcAft>
                <a:spcPts val="650"/>
              </a:spcAft>
              <a:buClr>
                <a:srgbClr val="000000"/>
              </a:buClr>
              <a:buSzPts val="1000"/>
            </a:pPr>
            <a:endParaRPr lang="en-IN" sz="1000" u="none" strike="noStrike" dirty="0">
              <a:solidFill>
                <a:srgbClr val="000000"/>
              </a:solidFill>
              <a:effectLst/>
              <a:uFill>
                <a:solidFill>
                  <a:srgbClr val="000000"/>
                </a:solidFill>
              </a:uFill>
              <a:latin typeface="Verdana" panose="020B0604030504040204" pitchFamily="34" charset="0"/>
              <a:ea typeface="Verdana" panose="020B0604030504040204" pitchFamily="34" charset="0"/>
              <a:cs typeface="Verdana" panose="020B0604030504040204" pitchFamily="34" charset="0"/>
            </a:endParaRPr>
          </a:p>
          <a:p>
            <a:pPr marR="681990" lvl="0" fontAlgn="base">
              <a:spcAft>
                <a:spcPts val="650"/>
              </a:spcAft>
              <a:buClr>
                <a:srgbClr val="000000"/>
              </a:buClr>
              <a:buSzPts val="1000"/>
            </a:pPr>
            <a:endParaRPr lang="en-IN" sz="1000" u="none" strike="noStrike" dirty="0">
              <a:solidFill>
                <a:srgbClr val="000000"/>
              </a:solidFill>
              <a:effectLst/>
              <a:uFill>
                <a:solidFill>
                  <a:srgbClr val="000000"/>
                </a:solidFill>
              </a:uFill>
              <a:latin typeface="Verdana" panose="020B0604030504040204" pitchFamily="34" charset="0"/>
              <a:ea typeface="Verdana" panose="020B0604030504040204" pitchFamily="34" charset="0"/>
              <a:cs typeface="Verdana" panose="020B0604030504040204" pitchFamily="34" charset="0"/>
            </a:endParaRPr>
          </a:p>
        </p:txBody>
      </p:sp>
      <p:sp>
        <p:nvSpPr>
          <p:cNvPr id="13" name="Arrow: Right 12">
            <a:extLst>
              <a:ext uri="{FF2B5EF4-FFF2-40B4-BE49-F238E27FC236}">
                <a16:creationId xmlns:a16="http://schemas.microsoft.com/office/drawing/2014/main" id="{6D4D51D5-D6A9-B9F4-C8F7-A353AB5CD830}"/>
              </a:ext>
            </a:extLst>
          </p:cNvPr>
          <p:cNvSpPr/>
          <p:nvPr/>
        </p:nvSpPr>
        <p:spPr>
          <a:xfrm>
            <a:off x="469369" y="3555458"/>
            <a:ext cx="8376752" cy="452176"/>
          </a:xfrm>
          <a:prstGeom prst="rightArrow">
            <a:avLst/>
          </a:prstGeom>
          <a:solidFill>
            <a:srgbClr val="4F2D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4" name="Flowchart: Connector 13">
            <a:extLst>
              <a:ext uri="{FF2B5EF4-FFF2-40B4-BE49-F238E27FC236}">
                <a16:creationId xmlns:a16="http://schemas.microsoft.com/office/drawing/2014/main" id="{CE7EDEC0-3883-B949-EB8E-B196D27E6320}"/>
              </a:ext>
            </a:extLst>
          </p:cNvPr>
          <p:cNvSpPr/>
          <p:nvPr/>
        </p:nvSpPr>
        <p:spPr>
          <a:xfrm>
            <a:off x="885884" y="3696135"/>
            <a:ext cx="241161" cy="170822"/>
          </a:xfrm>
          <a:prstGeom prst="flowChartConnector">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5" name="Flowchart: Connector 14">
            <a:extLst>
              <a:ext uri="{FF2B5EF4-FFF2-40B4-BE49-F238E27FC236}">
                <a16:creationId xmlns:a16="http://schemas.microsoft.com/office/drawing/2014/main" id="{13AFE9E7-9146-F9E0-2BD8-71F624C18DE4}"/>
              </a:ext>
            </a:extLst>
          </p:cNvPr>
          <p:cNvSpPr/>
          <p:nvPr/>
        </p:nvSpPr>
        <p:spPr>
          <a:xfrm>
            <a:off x="2302745" y="3696135"/>
            <a:ext cx="241161" cy="170822"/>
          </a:xfrm>
          <a:prstGeom prst="flowChartConnector">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6" name="Flowchart: Connector 15">
            <a:extLst>
              <a:ext uri="{FF2B5EF4-FFF2-40B4-BE49-F238E27FC236}">
                <a16:creationId xmlns:a16="http://schemas.microsoft.com/office/drawing/2014/main" id="{BEB8C427-C663-8FAD-E7C4-82EF4062F90D}"/>
              </a:ext>
            </a:extLst>
          </p:cNvPr>
          <p:cNvSpPr/>
          <p:nvPr/>
        </p:nvSpPr>
        <p:spPr>
          <a:xfrm>
            <a:off x="3916411" y="3697992"/>
            <a:ext cx="241161" cy="170822"/>
          </a:xfrm>
          <a:prstGeom prst="flowChartConnector">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8" name="Flowchart: Connector 17">
            <a:extLst>
              <a:ext uri="{FF2B5EF4-FFF2-40B4-BE49-F238E27FC236}">
                <a16:creationId xmlns:a16="http://schemas.microsoft.com/office/drawing/2014/main" id="{E10D83DE-44F8-0343-BF3D-E391483B8AE8}"/>
              </a:ext>
            </a:extLst>
          </p:cNvPr>
          <p:cNvSpPr/>
          <p:nvPr/>
        </p:nvSpPr>
        <p:spPr>
          <a:xfrm>
            <a:off x="5453852" y="3699409"/>
            <a:ext cx="241161" cy="170822"/>
          </a:xfrm>
          <a:prstGeom prst="flowChartConnector">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9" name="Flowchart: Connector 18">
            <a:extLst>
              <a:ext uri="{FF2B5EF4-FFF2-40B4-BE49-F238E27FC236}">
                <a16:creationId xmlns:a16="http://schemas.microsoft.com/office/drawing/2014/main" id="{F1C16F92-5AE6-61A4-8407-E2E411B4C7AB}"/>
              </a:ext>
            </a:extLst>
          </p:cNvPr>
          <p:cNvSpPr/>
          <p:nvPr/>
        </p:nvSpPr>
        <p:spPr>
          <a:xfrm>
            <a:off x="7324680" y="3699409"/>
            <a:ext cx="241161" cy="170822"/>
          </a:xfrm>
          <a:prstGeom prst="flowChartConnector">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10751CE0-5513-F4BD-A840-358BB2D461A0}"/>
              </a:ext>
            </a:extLst>
          </p:cNvPr>
          <p:cNvSpPr txBox="1"/>
          <p:nvPr/>
        </p:nvSpPr>
        <p:spPr>
          <a:xfrm>
            <a:off x="330995" y="4002102"/>
            <a:ext cx="1669564" cy="400110"/>
          </a:xfrm>
          <a:prstGeom prst="rect">
            <a:avLst/>
          </a:prstGeom>
          <a:noFill/>
        </p:spPr>
        <p:txBody>
          <a:bodyPr wrap="square" rtlCol="0">
            <a:spAutoFit/>
          </a:bodyPr>
          <a:lstStyle/>
          <a:p>
            <a:r>
              <a:rPr lang="en-IN" sz="1000" dirty="0"/>
              <a:t>Fund Registration number IN/AIF1/22-23/1117</a:t>
            </a:r>
          </a:p>
        </p:txBody>
      </p:sp>
      <p:sp>
        <p:nvSpPr>
          <p:cNvPr id="21" name="TextBox 20">
            <a:extLst>
              <a:ext uri="{FF2B5EF4-FFF2-40B4-BE49-F238E27FC236}">
                <a16:creationId xmlns:a16="http://schemas.microsoft.com/office/drawing/2014/main" id="{52CBBAB1-251E-469C-2DEA-5ABFCDD8CB42}"/>
              </a:ext>
            </a:extLst>
          </p:cNvPr>
          <p:cNvSpPr txBox="1"/>
          <p:nvPr/>
        </p:nvSpPr>
        <p:spPr>
          <a:xfrm>
            <a:off x="1917529" y="4018594"/>
            <a:ext cx="1669564" cy="400110"/>
          </a:xfrm>
          <a:prstGeom prst="rect">
            <a:avLst/>
          </a:prstGeom>
          <a:noFill/>
        </p:spPr>
        <p:txBody>
          <a:bodyPr wrap="square" rtlCol="0">
            <a:spAutoFit/>
          </a:bodyPr>
          <a:lstStyle/>
          <a:p>
            <a:r>
              <a:rPr lang="en-US" sz="1000" dirty="0"/>
              <a:t>Meeting with W/ACS (F) and W/ACS(I&amp;C)</a:t>
            </a:r>
            <a:endParaRPr lang="en-IN" sz="1000" dirty="0"/>
          </a:p>
        </p:txBody>
      </p:sp>
      <p:sp>
        <p:nvSpPr>
          <p:cNvPr id="22" name="TextBox 21">
            <a:extLst>
              <a:ext uri="{FF2B5EF4-FFF2-40B4-BE49-F238E27FC236}">
                <a16:creationId xmlns:a16="http://schemas.microsoft.com/office/drawing/2014/main" id="{B0FB9739-D837-A96A-FDFB-7637B3518491}"/>
              </a:ext>
            </a:extLst>
          </p:cNvPr>
          <p:cNvSpPr txBox="1"/>
          <p:nvPr/>
        </p:nvSpPr>
        <p:spPr>
          <a:xfrm>
            <a:off x="3393944" y="4002102"/>
            <a:ext cx="1669564" cy="400110"/>
          </a:xfrm>
          <a:prstGeom prst="rect">
            <a:avLst/>
          </a:prstGeom>
          <a:noFill/>
        </p:spPr>
        <p:txBody>
          <a:bodyPr wrap="square" rtlCol="0">
            <a:spAutoFit/>
          </a:bodyPr>
          <a:lstStyle/>
          <a:p>
            <a:r>
              <a:rPr lang="en-US" sz="1000" dirty="0"/>
              <a:t>Approval from Hon’ble Chief Minister</a:t>
            </a:r>
            <a:endParaRPr lang="en-IN" sz="1000" dirty="0"/>
          </a:p>
        </p:txBody>
      </p:sp>
      <p:sp>
        <p:nvSpPr>
          <p:cNvPr id="23" name="TextBox 22">
            <a:extLst>
              <a:ext uri="{FF2B5EF4-FFF2-40B4-BE49-F238E27FC236}">
                <a16:creationId xmlns:a16="http://schemas.microsoft.com/office/drawing/2014/main" id="{CBDB885C-EBD3-6E95-C088-3DF81949535B}"/>
              </a:ext>
            </a:extLst>
          </p:cNvPr>
          <p:cNvSpPr txBox="1"/>
          <p:nvPr/>
        </p:nvSpPr>
        <p:spPr>
          <a:xfrm>
            <a:off x="5035253" y="3996569"/>
            <a:ext cx="1669564" cy="246221"/>
          </a:xfrm>
          <a:prstGeom prst="rect">
            <a:avLst/>
          </a:prstGeom>
          <a:noFill/>
        </p:spPr>
        <p:txBody>
          <a:bodyPr wrap="square" rtlCol="0">
            <a:spAutoFit/>
          </a:bodyPr>
          <a:lstStyle/>
          <a:p>
            <a:r>
              <a:rPr lang="en-US" sz="1000" dirty="0"/>
              <a:t>Committee Formation </a:t>
            </a:r>
            <a:endParaRPr lang="en-IN" sz="1000" dirty="0"/>
          </a:p>
        </p:txBody>
      </p:sp>
      <p:sp>
        <p:nvSpPr>
          <p:cNvPr id="24" name="TextBox 23">
            <a:extLst>
              <a:ext uri="{FF2B5EF4-FFF2-40B4-BE49-F238E27FC236}">
                <a16:creationId xmlns:a16="http://schemas.microsoft.com/office/drawing/2014/main" id="{7E20905C-A54D-4816-524A-310E0DFA7DDB}"/>
              </a:ext>
            </a:extLst>
          </p:cNvPr>
          <p:cNvSpPr txBox="1"/>
          <p:nvPr/>
        </p:nvSpPr>
        <p:spPr>
          <a:xfrm>
            <a:off x="6718589" y="3983541"/>
            <a:ext cx="1956041" cy="707886"/>
          </a:xfrm>
          <a:prstGeom prst="rect">
            <a:avLst/>
          </a:prstGeom>
          <a:noFill/>
        </p:spPr>
        <p:txBody>
          <a:bodyPr wrap="square" rtlCol="0">
            <a:spAutoFit/>
          </a:bodyPr>
          <a:lstStyle/>
          <a:p>
            <a:r>
              <a:rPr lang="en-GB" sz="1000" dirty="0">
                <a:solidFill>
                  <a:srgbClr val="000000"/>
                </a:solidFill>
                <a:ea typeface="Verdana" panose="020B0604030504040204" pitchFamily="34" charset="0"/>
                <a:cs typeface="Verdana" panose="020B0604030504040204" pitchFamily="34" charset="0"/>
              </a:rPr>
              <a:t>Proposal sent for obtaining C</a:t>
            </a:r>
            <a:r>
              <a:rPr lang="en-GB" sz="1000" dirty="0">
                <a:solidFill>
                  <a:srgbClr val="000000"/>
                </a:solidFill>
                <a:effectLst/>
                <a:ea typeface="Verdana" panose="020B0604030504040204" pitchFamily="34" charset="0"/>
                <a:cs typeface="Verdana" panose="020B0604030504040204" pitchFamily="34" charset="0"/>
              </a:rPr>
              <a:t>oncurrence </a:t>
            </a:r>
            <a:r>
              <a:rPr lang="en-GB" sz="1000" dirty="0">
                <a:solidFill>
                  <a:srgbClr val="000000"/>
                </a:solidFill>
                <a:ea typeface="Verdana" panose="020B0604030504040204" pitchFamily="34" charset="0"/>
                <a:cs typeface="Verdana" panose="020B0604030504040204" pitchFamily="34" charset="0"/>
              </a:rPr>
              <a:t>from </a:t>
            </a:r>
            <a:r>
              <a:rPr lang="en-GB" sz="1000" dirty="0">
                <a:solidFill>
                  <a:srgbClr val="000000"/>
                </a:solidFill>
                <a:effectLst/>
                <a:ea typeface="Verdana" panose="020B0604030504040204" pitchFamily="34" charset="0"/>
                <a:cs typeface="Verdana" panose="020B0604030504040204" pitchFamily="34" charset="0"/>
              </a:rPr>
              <a:t>FD over the proposal and the drawdown schedule</a:t>
            </a:r>
            <a:endParaRPr lang="en-IN" sz="1000" dirty="0"/>
          </a:p>
        </p:txBody>
      </p:sp>
    </p:spTree>
    <p:extLst>
      <p:ext uri="{BB962C8B-B14F-4D97-AF65-F5344CB8AC3E}">
        <p14:creationId xmlns:p14="http://schemas.microsoft.com/office/powerpoint/2010/main" val="2387192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9C1D1B48-C08B-3734-87D4-CA4BB1D645B5}"/>
              </a:ext>
            </a:extLst>
          </p:cNvPr>
          <p:cNvGraphicFramePr>
            <a:graphicFrameLocks noGrp="1"/>
          </p:cNvGraphicFramePr>
          <p:nvPr>
            <p:ph idx="1"/>
            <p:extLst>
              <p:ext uri="{D42A27DB-BD31-4B8C-83A1-F6EECF244321}">
                <p14:modId xmlns:p14="http://schemas.microsoft.com/office/powerpoint/2010/main" val="4075310028"/>
              </p:ext>
            </p:extLst>
          </p:nvPr>
        </p:nvGraphicFramePr>
        <p:xfrm>
          <a:off x="468841" y="773723"/>
          <a:ext cx="8206318" cy="3918857"/>
        </p:xfrm>
        <a:graphic>
          <a:graphicData uri="http://schemas.openxmlformats.org/drawingml/2006/table">
            <a:tbl>
              <a:tblPr firstRow="1" firstCol="1" bandRow="1">
                <a:tableStyleId>{5C22544A-7EE6-4342-B048-85BDC9FD1C3A}</a:tableStyleId>
              </a:tblPr>
              <a:tblGrid>
                <a:gridCol w="2184094">
                  <a:extLst>
                    <a:ext uri="{9D8B030D-6E8A-4147-A177-3AD203B41FA5}">
                      <a16:colId xmlns:a16="http://schemas.microsoft.com/office/drawing/2014/main" val="1943778739"/>
                    </a:ext>
                  </a:extLst>
                </a:gridCol>
                <a:gridCol w="6022224">
                  <a:extLst>
                    <a:ext uri="{9D8B030D-6E8A-4147-A177-3AD203B41FA5}">
                      <a16:colId xmlns:a16="http://schemas.microsoft.com/office/drawing/2014/main" val="3680676872"/>
                    </a:ext>
                  </a:extLst>
                </a:gridCol>
              </a:tblGrid>
              <a:tr h="174600">
                <a:tc gridSpan="2">
                  <a:txBody>
                    <a:bodyPr/>
                    <a:lstStyle/>
                    <a:p>
                      <a:pPr algn="ctr">
                        <a:lnSpc>
                          <a:spcPct val="106000"/>
                        </a:lnSpc>
                        <a:spcAft>
                          <a:spcPts val="800"/>
                        </a:spcAft>
                      </a:pPr>
                      <a:r>
                        <a:rPr lang="en-IN" sz="1000" spc="5" dirty="0">
                          <a:effectLst/>
                        </a:rPr>
                        <a:t>Venture Fund Details</a:t>
                      </a:r>
                      <a:endParaRPr lang="en-IN" sz="1100" spc="5" dirty="0">
                        <a:solidFill>
                          <a:srgbClr val="11111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330" marR="66330" marT="0" marB="0" anchor="b">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1490723014"/>
                  </a:ext>
                </a:extLst>
              </a:tr>
              <a:tr h="174600">
                <a:tc>
                  <a:txBody>
                    <a:bodyPr/>
                    <a:lstStyle/>
                    <a:p>
                      <a:pPr algn="l">
                        <a:lnSpc>
                          <a:spcPct val="106000"/>
                        </a:lnSpc>
                        <a:spcAft>
                          <a:spcPts val="800"/>
                        </a:spcAft>
                      </a:pPr>
                      <a:r>
                        <a:rPr lang="en-IN" sz="1000" spc="5" dirty="0">
                          <a:solidFill>
                            <a:srgbClr val="4F2D7F"/>
                          </a:solidFill>
                          <a:effectLst/>
                        </a:rPr>
                        <a:t>Specifications</a:t>
                      </a:r>
                      <a:endParaRPr lang="en-IN" sz="1100" spc="5" dirty="0">
                        <a:solidFill>
                          <a:srgbClr val="4F2D7F"/>
                        </a:solidFill>
                        <a:effectLst/>
                        <a:latin typeface="Calibri" panose="020F0502020204030204" pitchFamily="34" charset="0"/>
                        <a:ea typeface="Calibri" panose="020F0502020204030204" pitchFamily="34" charset="0"/>
                        <a:cs typeface="Times New Roman" panose="02020603050405020304" pitchFamily="18" charset="0"/>
                      </a:endParaRPr>
                    </a:p>
                  </a:txBody>
                  <a:tcPr marL="66330" marR="663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6000"/>
                        </a:lnSpc>
                        <a:spcAft>
                          <a:spcPts val="800"/>
                        </a:spcAft>
                      </a:pPr>
                      <a:r>
                        <a:rPr lang="en-IN" sz="1000" b="1" spc="5" dirty="0">
                          <a:solidFill>
                            <a:srgbClr val="4F2D7F"/>
                          </a:solidFill>
                          <a:effectLst/>
                        </a:rPr>
                        <a:t>Details</a:t>
                      </a:r>
                      <a:endParaRPr lang="en-IN" sz="1100" b="1" spc="5" dirty="0">
                        <a:solidFill>
                          <a:srgbClr val="4F2D7F"/>
                        </a:solidFill>
                        <a:effectLst/>
                        <a:latin typeface="Calibri" panose="020F0502020204030204" pitchFamily="34" charset="0"/>
                        <a:ea typeface="Calibri" panose="020F0502020204030204" pitchFamily="34" charset="0"/>
                        <a:cs typeface="Times New Roman" panose="02020603050405020304" pitchFamily="18" charset="0"/>
                      </a:endParaRPr>
                    </a:p>
                  </a:txBody>
                  <a:tcPr marL="66330" marR="663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2905237"/>
                  </a:ext>
                </a:extLst>
              </a:tr>
              <a:tr h="349199">
                <a:tc>
                  <a:txBody>
                    <a:bodyPr/>
                    <a:lstStyle/>
                    <a:p>
                      <a:pPr algn="l">
                        <a:lnSpc>
                          <a:spcPct val="106000"/>
                        </a:lnSpc>
                        <a:spcAft>
                          <a:spcPts val="800"/>
                        </a:spcAft>
                      </a:pPr>
                      <a:r>
                        <a:rPr lang="en-IN" sz="1000" spc="5" dirty="0">
                          <a:solidFill>
                            <a:srgbClr val="4F2D7F"/>
                          </a:solidFill>
                          <a:effectLst/>
                        </a:rPr>
                        <a:t>SEBI Registration</a:t>
                      </a:r>
                      <a:endParaRPr lang="en-IN" sz="1100" spc="5" dirty="0">
                        <a:solidFill>
                          <a:srgbClr val="4F2D7F"/>
                        </a:solidFill>
                        <a:effectLst/>
                        <a:latin typeface="Calibri" panose="020F0502020204030204" pitchFamily="34" charset="0"/>
                        <a:ea typeface="Calibri" panose="020F0502020204030204" pitchFamily="34" charset="0"/>
                        <a:cs typeface="Times New Roman" panose="02020603050405020304" pitchFamily="18" charset="0"/>
                      </a:endParaRPr>
                    </a:p>
                  </a:txBody>
                  <a:tcPr marL="66330" marR="663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6000"/>
                        </a:lnSpc>
                        <a:spcAft>
                          <a:spcPts val="800"/>
                        </a:spcAft>
                      </a:pPr>
                      <a:r>
                        <a:rPr lang="en-IN" sz="1000" spc="5" dirty="0">
                          <a:effectLst/>
                        </a:rPr>
                        <a:t>IN/AIF1/22-23/1117 Category I Venture Capital Fund under SEBI (AIF) Regulations, 2012</a:t>
                      </a:r>
                      <a:endParaRPr lang="en-IN" sz="1100" spc="5" dirty="0">
                        <a:solidFill>
                          <a:srgbClr val="11111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330" marR="663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9661916"/>
                  </a:ext>
                </a:extLst>
              </a:tr>
              <a:tr h="174600">
                <a:tc>
                  <a:txBody>
                    <a:bodyPr/>
                    <a:lstStyle/>
                    <a:p>
                      <a:pPr algn="l">
                        <a:lnSpc>
                          <a:spcPct val="106000"/>
                        </a:lnSpc>
                        <a:spcAft>
                          <a:spcPts val="800"/>
                        </a:spcAft>
                      </a:pPr>
                      <a:r>
                        <a:rPr lang="en-IN" sz="1000" spc="5" dirty="0">
                          <a:solidFill>
                            <a:srgbClr val="4F2D7F"/>
                          </a:solidFill>
                          <a:effectLst/>
                        </a:rPr>
                        <a:t>Investment Manager</a:t>
                      </a:r>
                      <a:endParaRPr lang="en-IN" sz="1100" spc="5" dirty="0">
                        <a:solidFill>
                          <a:srgbClr val="4F2D7F"/>
                        </a:solidFill>
                        <a:effectLst/>
                        <a:latin typeface="Calibri" panose="020F0502020204030204" pitchFamily="34" charset="0"/>
                        <a:ea typeface="Calibri" panose="020F0502020204030204" pitchFamily="34" charset="0"/>
                        <a:cs typeface="Times New Roman" panose="02020603050405020304" pitchFamily="18" charset="0"/>
                      </a:endParaRPr>
                    </a:p>
                  </a:txBody>
                  <a:tcPr marL="66330" marR="663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6000"/>
                        </a:lnSpc>
                        <a:spcAft>
                          <a:spcPts val="800"/>
                        </a:spcAft>
                      </a:pPr>
                      <a:r>
                        <a:rPr lang="en-IN" sz="1000" spc="5" dirty="0">
                          <a:effectLst/>
                        </a:rPr>
                        <a:t>SIDBI Venture Capital Limited (SVCL)</a:t>
                      </a:r>
                      <a:endParaRPr lang="en-IN" sz="1100" spc="5" dirty="0">
                        <a:solidFill>
                          <a:srgbClr val="11111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330" marR="663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1235728"/>
                  </a:ext>
                </a:extLst>
              </a:tr>
              <a:tr h="174600">
                <a:tc>
                  <a:txBody>
                    <a:bodyPr/>
                    <a:lstStyle/>
                    <a:p>
                      <a:pPr algn="l">
                        <a:lnSpc>
                          <a:spcPct val="106000"/>
                        </a:lnSpc>
                        <a:spcAft>
                          <a:spcPts val="800"/>
                        </a:spcAft>
                      </a:pPr>
                      <a:r>
                        <a:rPr lang="en-IN" sz="1000" spc="5">
                          <a:solidFill>
                            <a:srgbClr val="4F2D7F"/>
                          </a:solidFill>
                          <a:effectLst/>
                        </a:rPr>
                        <a:t>Sponsor</a:t>
                      </a:r>
                      <a:endParaRPr lang="en-IN" sz="1100" spc="5">
                        <a:solidFill>
                          <a:srgbClr val="4F2D7F"/>
                        </a:solidFill>
                        <a:effectLst/>
                        <a:latin typeface="Calibri" panose="020F0502020204030204" pitchFamily="34" charset="0"/>
                        <a:ea typeface="Calibri" panose="020F0502020204030204" pitchFamily="34" charset="0"/>
                        <a:cs typeface="Times New Roman" panose="02020603050405020304" pitchFamily="18" charset="0"/>
                      </a:endParaRPr>
                    </a:p>
                  </a:txBody>
                  <a:tcPr marL="66330" marR="663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6000"/>
                        </a:lnSpc>
                        <a:spcAft>
                          <a:spcPts val="800"/>
                        </a:spcAft>
                      </a:pPr>
                      <a:r>
                        <a:rPr lang="en-IN" sz="1000" spc="5" dirty="0">
                          <a:effectLst/>
                        </a:rPr>
                        <a:t>Small Industries Development of India (SIDBI) </a:t>
                      </a:r>
                      <a:endParaRPr lang="en-IN" sz="1100" spc="5" dirty="0">
                        <a:solidFill>
                          <a:srgbClr val="11111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330" marR="663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0574546"/>
                  </a:ext>
                </a:extLst>
              </a:tr>
              <a:tr h="288439">
                <a:tc>
                  <a:txBody>
                    <a:bodyPr/>
                    <a:lstStyle/>
                    <a:p>
                      <a:pPr algn="l">
                        <a:lnSpc>
                          <a:spcPct val="106000"/>
                        </a:lnSpc>
                        <a:spcAft>
                          <a:spcPts val="800"/>
                        </a:spcAft>
                      </a:pPr>
                      <a:r>
                        <a:rPr lang="en-IN" sz="1000" spc="5" dirty="0">
                          <a:solidFill>
                            <a:srgbClr val="4F2D7F"/>
                          </a:solidFill>
                          <a:effectLst/>
                        </a:rPr>
                        <a:t>Target Fund Size</a:t>
                      </a:r>
                      <a:endParaRPr lang="en-IN" sz="1100" spc="5" dirty="0">
                        <a:solidFill>
                          <a:srgbClr val="4F2D7F"/>
                        </a:solidFill>
                        <a:effectLst/>
                        <a:latin typeface="Calibri" panose="020F0502020204030204" pitchFamily="34" charset="0"/>
                        <a:ea typeface="Calibri" panose="020F0502020204030204" pitchFamily="34" charset="0"/>
                        <a:cs typeface="Times New Roman" panose="02020603050405020304" pitchFamily="18" charset="0"/>
                      </a:endParaRPr>
                    </a:p>
                  </a:txBody>
                  <a:tcPr marL="66330" marR="663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6000"/>
                        </a:lnSpc>
                        <a:spcAft>
                          <a:spcPts val="800"/>
                        </a:spcAft>
                      </a:pPr>
                      <a:r>
                        <a:rPr lang="en-IN" sz="1000" spc="5" dirty="0">
                          <a:effectLst/>
                        </a:rPr>
                        <a:t>₹350 crore including green shoe option of ₹100 crore    </a:t>
                      </a:r>
                      <a:endParaRPr lang="en-IN" sz="1100" spc="5" dirty="0">
                        <a:solidFill>
                          <a:srgbClr val="11111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330" marR="663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1717117"/>
                  </a:ext>
                </a:extLst>
              </a:tr>
              <a:tr h="288439">
                <a:tc>
                  <a:txBody>
                    <a:bodyPr/>
                    <a:lstStyle/>
                    <a:p>
                      <a:pPr algn="l">
                        <a:lnSpc>
                          <a:spcPct val="106000"/>
                        </a:lnSpc>
                        <a:spcAft>
                          <a:spcPts val="800"/>
                        </a:spcAft>
                      </a:pPr>
                      <a:r>
                        <a:rPr lang="en-IN" sz="1000" spc="5" dirty="0">
                          <a:solidFill>
                            <a:srgbClr val="4F2D7F"/>
                          </a:solidFill>
                          <a:effectLst/>
                        </a:rPr>
                        <a:t>Fund Life</a:t>
                      </a:r>
                      <a:endParaRPr lang="en-IN" sz="1100" spc="5" dirty="0">
                        <a:solidFill>
                          <a:srgbClr val="4F2D7F"/>
                        </a:solidFill>
                        <a:effectLst/>
                        <a:latin typeface="Calibri" panose="020F0502020204030204" pitchFamily="34" charset="0"/>
                        <a:ea typeface="Calibri" panose="020F0502020204030204" pitchFamily="34" charset="0"/>
                        <a:cs typeface="Times New Roman" panose="02020603050405020304" pitchFamily="18" charset="0"/>
                      </a:endParaRPr>
                    </a:p>
                  </a:txBody>
                  <a:tcPr marL="66330" marR="663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6000"/>
                        </a:lnSpc>
                        <a:spcAft>
                          <a:spcPts val="800"/>
                        </a:spcAft>
                      </a:pPr>
                      <a:r>
                        <a:rPr lang="en-IN" sz="1000" spc="5" dirty="0">
                          <a:effectLst/>
                        </a:rPr>
                        <a:t>10 years from date of final closing (plus 1+1-year extension)</a:t>
                      </a:r>
                      <a:endParaRPr lang="en-IN" sz="1100" spc="5" dirty="0">
                        <a:solidFill>
                          <a:srgbClr val="11111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330" marR="663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3937838"/>
                  </a:ext>
                </a:extLst>
              </a:tr>
              <a:tr h="732622">
                <a:tc>
                  <a:txBody>
                    <a:bodyPr/>
                    <a:lstStyle/>
                    <a:p>
                      <a:pPr algn="l">
                        <a:lnSpc>
                          <a:spcPct val="106000"/>
                        </a:lnSpc>
                        <a:spcAft>
                          <a:spcPts val="800"/>
                        </a:spcAft>
                      </a:pPr>
                      <a:r>
                        <a:rPr lang="en-IN" sz="1000" spc="5" dirty="0">
                          <a:solidFill>
                            <a:srgbClr val="4F2D7F"/>
                          </a:solidFill>
                          <a:effectLst/>
                        </a:rPr>
                        <a:t>Theme, Sector &amp; Focus </a:t>
                      </a:r>
                      <a:endParaRPr lang="en-IN" sz="1100" spc="5" dirty="0">
                        <a:solidFill>
                          <a:srgbClr val="4F2D7F"/>
                        </a:solidFill>
                        <a:effectLst/>
                        <a:latin typeface="Calibri" panose="020F0502020204030204" pitchFamily="34" charset="0"/>
                        <a:ea typeface="Calibri" panose="020F0502020204030204" pitchFamily="34" charset="0"/>
                        <a:cs typeface="Times New Roman" panose="02020603050405020304" pitchFamily="18" charset="0"/>
                      </a:endParaRPr>
                    </a:p>
                  </a:txBody>
                  <a:tcPr marL="66330" marR="663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6000"/>
                        </a:lnSpc>
                        <a:spcAft>
                          <a:spcPts val="800"/>
                        </a:spcAft>
                      </a:pPr>
                      <a:r>
                        <a:rPr lang="en-IN" sz="1000" spc="5" dirty="0">
                          <a:effectLst/>
                        </a:rPr>
                        <a:t>Theme: Innovation</a:t>
                      </a:r>
                      <a:br>
                        <a:rPr lang="en-IN" sz="1000" spc="5" dirty="0">
                          <a:effectLst/>
                        </a:rPr>
                      </a:br>
                      <a:r>
                        <a:rPr lang="en-IN" sz="1000" spc="5" dirty="0">
                          <a:effectLst/>
                        </a:rPr>
                        <a:t>Sector: Sector Agnostic</a:t>
                      </a:r>
                      <a:br>
                        <a:rPr lang="en-IN" sz="1000" spc="5" dirty="0">
                          <a:effectLst/>
                        </a:rPr>
                      </a:br>
                      <a:r>
                        <a:rPr lang="en-IN" sz="1000" spc="5" dirty="0">
                          <a:effectLst/>
                        </a:rPr>
                        <a:t>Focus: Fintech, Green Tech, Agri &amp; Food Processing, Healthcare, EdTech, auto components and light engineering etc</a:t>
                      </a:r>
                      <a:endParaRPr lang="en-IN" sz="1100" spc="5" dirty="0">
                        <a:solidFill>
                          <a:srgbClr val="11111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330" marR="663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3967237"/>
                  </a:ext>
                </a:extLst>
              </a:tr>
              <a:tr h="977197">
                <a:tc>
                  <a:txBody>
                    <a:bodyPr/>
                    <a:lstStyle/>
                    <a:p>
                      <a:pPr algn="l">
                        <a:lnSpc>
                          <a:spcPct val="106000"/>
                        </a:lnSpc>
                        <a:spcAft>
                          <a:spcPts val="800"/>
                        </a:spcAft>
                      </a:pPr>
                      <a:r>
                        <a:rPr lang="en-IN" sz="1000" spc="5" dirty="0">
                          <a:solidFill>
                            <a:srgbClr val="4F2D7F"/>
                          </a:solidFill>
                          <a:effectLst/>
                        </a:rPr>
                        <a:t>Target Commitments</a:t>
                      </a:r>
                      <a:endParaRPr lang="en-IN" sz="1100" spc="5" dirty="0">
                        <a:solidFill>
                          <a:srgbClr val="4F2D7F"/>
                        </a:solidFill>
                        <a:effectLst/>
                        <a:latin typeface="Calibri" panose="020F0502020204030204" pitchFamily="34" charset="0"/>
                        <a:ea typeface="Calibri" panose="020F0502020204030204" pitchFamily="34" charset="0"/>
                        <a:cs typeface="Times New Roman" panose="02020603050405020304" pitchFamily="18" charset="0"/>
                      </a:endParaRPr>
                    </a:p>
                  </a:txBody>
                  <a:tcPr marL="66330" marR="663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06000"/>
                        </a:lnSpc>
                        <a:spcAft>
                          <a:spcPts val="800"/>
                        </a:spcAft>
                      </a:pPr>
                      <a:r>
                        <a:rPr lang="en-IN" sz="1000" spc="5" dirty="0">
                          <a:effectLst/>
                        </a:rPr>
                        <a:t>Govt. of Haryana - ₹100 crore; </a:t>
                      </a:r>
                    </a:p>
                    <a:p>
                      <a:pPr algn="just">
                        <a:lnSpc>
                          <a:spcPct val="106000"/>
                        </a:lnSpc>
                        <a:spcAft>
                          <a:spcPts val="800"/>
                        </a:spcAft>
                      </a:pPr>
                      <a:r>
                        <a:rPr lang="en-IN" sz="1000" spc="5" dirty="0">
                          <a:effectLst/>
                        </a:rPr>
                        <a:t>SIDBI - ₹50 crore, </a:t>
                      </a:r>
                    </a:p>
                    <a:p>
                      <a:pPr algn="just">
                        <a:lnSpc>
                          <a:spcPct val="106000"/>
                        </a:lnSpc>
                        <a:spcAft>
                          <a:spcPts val="800"/>
                        </a:spcAft>
                      </a:pPr>
                      <a:r>
                        <a:rPr lang="en-IN" sz="1000" spc="5" dirty="0">
                          <a:effectLst/>
                        </a:rPr>
                        <a:t>Fund of Funds for Start-ups - ₹50 crore;</a:t>
                      </a:r>
                    </a:p>
                    <a:p>
                      <a:pPr algn="just">
                        <a:lnSpc>
                          <a:spcPct val="106000"/>
                        </a:lnSpc>
                        <a:spcAft>
                          <a:spcPts val="800"/>
                        </a:spcAft>
                      </a:pPr>
                      <a:r>
                        <a:rPr lang="en-IN" sz="1000" spc="5" dirty="0">
                          <a:effectLst/>
                        </a:rPr>
                        <a:t>Central/State PSUs and Overseas Contributors- ₹150 crore</a:t>
                      </a:r>
                      <a:endParaRPr lang="en-IN" sz="1100" spc="5" dirty="0">
                        <a:solidFill>
                          <a:srgbClr val="11111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330" marR="663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7785907"/>
                  </a:ext>
                </a:extLst>
              </a:tr>
              <a:tr h="584561">
                <a:tc>
                  <a:txBody>
                    <a:bodyPr/>
                    <a:lstStyle/>
                    <a:p>
                      <a:pPr algn="l">
                        <a:lnSpc>
                          <a:spcPct val="106000"/>
                        </a:lnSpc>
                        <a:spcAft>
                          <a:spcPts val="800"/>
                        </a:spcAft>
                      </a:pPr>
                      <a:r>
                        <a:rPr lang="en-IN" sz="1000" spc="5" dirty="0">
                          <a:solidFill>
                            <a:srgbClr val="4F2D7F"/>
                          </a:solidFill>
                          <a:effectLst/>
                        </a:rPr>
                        <a:t>Management Fee</a:t>
                      </a:r>
                      <a:endParaRPr lang="en-IN" sz="1100" spc="5" dirty="0">
                        <a:solidFill>
                          <a:srgbClr val="4F2D7F"/>
                        </a:solidFill>
                        <a:effectLst/>
                        <a:latin typeface="Calibri" panose="020F0502020204030204" pitchFamily="34" charset="0"/>
                        <a:ea typeface="Calibri" panose="020F0502020204030204" pitchFamily="34" charset="0"/>
                        <a:cs typeface="Times New Roman" panose="02020603050405020304" pitchFamily="18" charset="0"/>
                      </a:endParaRPr>
                    </a:p>
                  </a:txBody>
                  <a:tcPr marL="66330" marR="663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06000"/>
                        </a:lnSpc>
                        <a:spcAft>
                          <a:spcPts val="800"/>
                        </a:spcAft>
                      </a:pPr>
                      <a:r>
                        <a:rPr lang="en-IN" sz="1000" spc="5" dirty="0">
                          <a:effectLst/>
                        </a:rPr>
                        <a:t>Management Fee: 1.5%- 2%  PA</a:t>
                      </a:r>
                      <a:endParaRPr lang="en-IN" sz="1100" spc="5" dirty="0">
                        <a:solidFill>
                          <a:srgbClr val="11111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330" marR="663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3549974"/>
                  </a:ext>
                </a:extLst>
              </a:tr>
            </a:tbl>
          </a:graphicData>
        </a:graphic>
      </p:graphicFrame>
      <p:sp>
        <p:nvSpPr>
          <p:cNvPr id="4" name="Slide Number Placeholder 3">
            <a:extLst>
              <a:ext uri="{FF2B5EF4-FFF2-40B4-BE49-F238E27FC236}">
                <a16:creationId xmlns:a16="http://schemas.microsoft.com/office/drawing/2014/main" id="{7DA6D09E-DB3C-9045-C408-C5F3AA14497B}"/>
              </a:ext>
            </a:extLst>
          </p:cNvPr>
          <p:cNvSpPr>
            <a:spLocks noGrp="1"/>
          </p:cNvSpPr>
          <p:nvPr>
            <p:ph type="sldNum" sz="quarter" idx="12"/>
          </p:nvPr>
        </p:nvSpPr>
        <p:spPr/>
        <p:txBody>
          <a:bodyPr/>
          <a:lstStyle/>
          <a:p>
            <a:fld id="{1B6023FA-3646-4987-8706-764E0325BFFC}" type="slidenum">
              <a:rPr lang="en-IN" smtClean="0"/>
              <a:t>8</a:t>
            </a:fld>
            <a:endParaRPr lang="en-IN"/>
          </a:p>
        </p:txBody>
      </p:sp>
      <p:sp>
        <p:nvSpPr>
          <p:cNvPr id="5" name="Title 1">
            <a:extLst>
              <a:ext uri="{FF2B5EF4-FFF2-40B4-BE49-F238E27FC236}">
                <a16:creationId xmlns:a16="http://schemas.microsoft.com/office/drawing/2014/main" id="{52694E1B-423C-0E72-47B9-82F3A6FB0B98}"/>
              </a:ext>
            </a:extLst>
          </p:cNvPr>
          <p:cNvSpPr>
            <a:spLocks noGrp="1"/>
          </p:cNvSpPr>
          <p:nvPr>
            <p:ph type="title"/>
          </p:nvPr>
        </p:nvSpPr>
        <p:spPr>
          <a:xfrm>
            <a:off x="471996" y="359571"/>
            <a:ext cx="8203692" cy="323717"/>
          </a:xfrm>
        </p:spPr>
        <p:txBody>
          <a:bodyPr>
            <a:normAutofit/>
          </a:bodyPr>
          <a:lstStyle/>
          <a:p>
            <a:r>
              <a:rPr lang="en-US" sz="2000" dirty="0"/>
              <a:t>Fund Details</a:t>
            </a:r>
            <a:endParaRPr lang="en-IN" sz="2000" dirty="0"/>
          </a:p>
        </p:txBody>
      </p:sp>
    </p:spTree>
    <p:extLst>
      <p:ext uri="{BB962C8B-B14F-4D97-AF65-F5344CB8AC3E}">
        <p14:creationId xmlns:p14="http://schemas.microsoft.com/office/powerpoint/2010/main" val="1692578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8AC52-2479-7CCA-61BF-3A4C513C894B}"/>
              </a:ext>
            </a:extLst>
          </p:cNvPr>
          <p:cNvSpPr>
            <a:spLocks noGrp="1"/>
          </p:cNvSpPr>
          <p:nvPr>
            <p:ph type="title"/>
          </p:nvPr>
        </p:nvSpPr>
        <p:spPr>
          <a:xfrm>
            <a:off x="471996" y="359571"/>
            <a:ext cx="8203692" cy="484491"/>
          </a:xfrm>
        </p:spPr>
        <p:txBody>
          <a:bodyPr>
            <a:normAutofit/>
          </a:bodyPr>
          <a:lstStyle/>
          <a:p>
            <a:r>
              <a:rPr lang="en-US" sz="2000" dirty="0"/>
              <a:t>Way Forward</a:t>
            </a:r>
            <a:endParaRPr lang="en-IN" sz="2000" dirty="0"/>
          </a:p>
        </p:txBody>
      </p:sp>
      <p:sp>
        <p:nvSpPr>
          <p:cNvPr id="3" name="Content Placeholder 2">
            <a:extLst>
              <a:ext uri="{FF2B5EF4-FFF2-40B4-BE49-F238E27FC236}">
                <a16:creationId xmlns:a16="http://schemas.microsoft.com/office/drawing/2014/main" id="{48D670D9-367D-EB41-8CCD-98DBF899C108}"/>
              </a:ext>
            </a:extLst>
          </p:cNvPr>
          <p:cNvSpPr>
            <a:spLocks noGrp="1"/>
          </p:cNvSpPr>
          <p:nvPr>
            <p:ph idx="1"/>
          </p:nvPr>
        </p:nvSpPr>
        <p:spPr>
          <a:xfrm>
            <a:off x="471996" y="1092940"/>
            <a:ext cx="8206318" cy="3711086"/>
          </a:xfrm>
        </p:spPr>
        <p:txBody>
          <a:bodyPr/>
          <a:lstStyle/>
          <a:p>
            <a:pPr algn="just"/>
            <a:r>
              <a:rPr lang="en-IN" sz="10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The formation of Venture Capital Fund would be highly beneficial for the growth and development of the Start-up ecosystem in Haryana, it will provide seed and revenue funding to approximately 100 start-ups. </a:t>
            </a:r>
          </a:p>
          <a:p>
            <a:pPr algn="just"/>
            <a:r>
              <a:rPr lang="en-IN" sz="10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In addition to directly impacting the Start-ups where the investment is done, the fund will also create an atmosphere of entrepreneurship which will lead to acceleration of growth and job creation in the entire Start-up ecosystem.  </a:t>
            </a:r>
          </a:p>
          <a:p>
            <a:pPr algn="just"/>
            <a:r>
              <a:rPr lang="en-IN" sz="1000" dirty="0">
                <a:solidFill>
                  <a:srgbClr val="000000"/>
                </a:solidFill>
                <a:latin typeface="Verdana" panose="020B0604030504040204" pitchFamily="34" charset="0"/>
                <a:ea typeface="Verdana" panose="020B0604030504040204" pitchFamily="34" charset="0"/>
                <a:cs typeface="Verdana" panose="020B0604030504040204" pitchFamily="34" charset="0"/>
              </a:rPr>
              <a:t>T</a:t>
            </a:r>
            <a:r>
              <a:rPr lang="en-IN" sz="10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his would also attract more Venture Capital /Private Equity investment in the state, thus enabling the development of ancillary &amp; supporting units as well.  </a:t>
            </a:r>
          </a:p>
          <a:p>
            <a:pPr algn="just"/>
            <a:endParaRPr lang="en-IN" sz="1000" dirty="0">
              <a:solidFill>
                <a:srgbClr val="000000"/>
              </a:solidFill>
              <a:latin typeface="Verdana" panose="020B0604030504040204" pitchFamily="34" charset="0"/>
              <a:ea typeface="Verdana" panose="020B0604030504040204" pitchFamily="34" charset="0"/>
            </a:endParaRPr>
          </a:p>
          <a:p>
            <a:pPr marL="0" indent="0" algn="just">
              <a:buNone/>
            </a:pPr>
            <a:r>
              <a:rPr lang="en-IN" sz="1200" b="1" dirty="0">
                <a:solidFill>
                  <a:srgbClr val="4F2D7F"/>
                </a:solidFill>
                <a:effectLst/>
                <a:latin typeface="Verdana" panose="020B0604030504040204" pitchFamily="34" charset="0"/>
                <a:ea typeface="Verdana" panose="020B0604030504040204" pitchFamily="34" charset="0"/>
              </a:rPr>
              <a:t>News Snippet</a:t>
            </a:r>
          </a:p>
          <a:p>
            <a:endParaRPr lang="en-IN" dirty="0"/>
          </a:p>
        </p:txBody>
      </p:sp>
      <p:sp>
        <p:nvSpPr>
          <p:cNvPr id="4" name="Slide Number Placeholder 3">
            <a:extLst>
              <a:ext uri="{FF2B5EF4-FFF2-40B4-BE49-F238E27FC236}">
                <a16:creationId xmlns:a16="http://schemas.microsoft.com/office/drawing/2014/main" id="{5FB83137-01D2-49C2-6231-988DFFEEEAD2}"/>
              </a:ext>
            </a:extLst>
          </p:cNvPr>
          <p:cNvSpPr>
            <a:spLocks noGrp="1"/>
          </p:cNvSpPr>
          <p:nvPr>
            <p:ph type="sldNum" sz="quarter" idx="12"/>
          </p:nvPr>
        </p:nvSpPr>
        <p:spPr/>
        <p:txBody>
          <a:bodyPr/>
          <a:lstStyle/>
          <a:p>
            <a:fld id="{1B6023FA-3646-4987-8706-764E0325BFFC}" type="slidenum">
              <a:rPr lang="en-IN" smtClean="0"/>
              <a:t>9</a:t>
            </a:fld>
            <a:endParaRPr lang="en-IN"/>
          </a:p>
        </p:txBody>
      </p:sp>
      <p:pic>
        <p:nvPicPr>
          <p:cNvPr id="5" name="Picture 4">
            <a:extLst>
              <a:ext uri="{FF2B5EF4-FFF2-40B4-BE49-F238E27FC236}">
                <a16:creationId xmlns:a16="http://schemas.microsoft.com/office/drawing/2014/main" id="{075F10BE-E73A-9325-E530-1CED68C578B8}"/>
              </a:ext>
            </a:extLst>
          </p:cNvPr>
          <p:cNvPicPr>
            <a:picLocks noChangeAspect="1"/>
          </p:cNvPicPr>
          <p:nvPr/>
        </p:nvPicPr>
        <p:blipFill>
          <a:blip r:embed="rId2"/>
          <a:stretch>
            <a:fillRect/>
          </a:stretch>
        </p:blipFill>
        <p:spPr>
          <a:xfrm>
            <a:off x="471996" y="2841977"/>
            <a:ext cx="3215749" cy="2013383"/>
          </a:xfrm>
          <a:prstGeom prst="rect">
            <a:avLst/>
          </a:prstGeom>
        </p:spPr>
      </p:pic>
      <p:pic>
        <p:nvPicPr>
          <p:cNvPr id="7" name="Picture 6" descr="A screenshot of a computer&#10;&#10;Description automatically generated with medium confidence">
            <a:extLst>
              <a:ext uri="{FF2B5EF4-FFF2-40B4-BE49-F238E27FC236}">
                <a16:creationId xmlns:a16="http://schemas.microsoft.com/office/drawing/2014/main" id="{1E5DBDD8-15D6-412C-91D0-8CCB2003C4AD}"/>
              </a:ext>
            </a:extLst>
          </p:cNvPr>
          <p:cNvPicPr>
            <a:picLocks noChangeAspect="1"/>
          </p:cNvPicPr>
          <p:nvPr/>
        </p:nvPicPr>
        <p:blipFill>
          <a:blip r:embed="rId3"/>
          <a:stretch>
            <a:fillRect/>
          </a:stretch>
        </p:blipFill>
        <p:spPr>
          <a:xfrm>
            <a:off x="4059533" y="2948483"/>
            <a:ext cx="4732775" cy="1855543"/>
          </a:xfrm>
          <a:prstGeom prst="rect">
            <a:avLst/>
          </a:prstGeom>
        </p:spPr>
      </p:pic>
    </p:spTree>
    <p:extLst>
      <p:ext uri="{BB962C8B-B14F-4D97-AF65-F5344CB8AC3E}">
        <p14:creationId xmlns:p14="http://schemas.microsoft.com/office/powerpoint/2010/main" val="2054958254"/>
      </p:ext>
    </p:extLst>
  </p:cSld>
  <p:clrMapOvr>
    <a:masterClrMapping/>
  </p:clrMapOvr>
</p:sld>
</file>

<file path=ppt/theme/theme1.xml><?xml version="1.0" encoding="utf-8"?>
<a:theme xmlns:a="http://schemas.openxmlformats.org/drawingml/2006/main" name="1_Title pages">
  <a:themeElements>
    <a:clrScheme name="GT New">
      <a:dk1>
        <a:sysClr val="windowText" lastClr="000000"/>
      </a:dk1>
      <a:lt1>
        <a:sysClr val="window" lastClr="FFFFFF"/>
      </a:lt1>
      <a:dk2>
        <a:srgbClr val="747678"/>
      </a:dk2>
      <a:lt2>
        <a:srgbClr val="747678"/>
      </a:lt2>
      <a:accent1>
        <a:srgbClr val="4F2D7F"/>
      </a:accent1>
      <a:accent2>
        <a:srgbClr val="CBC4BC"/>
      </a:accent2>
      <a:accent3>
        <a:srgbClr val="00A7B5"/>
      </a:accent3>
      <a:accent4>
        <a:srgbClr val="FF7D1E"/>
      </a:accent4>
      <a:accent5>
        <a:srgbClr val="9BD732"/>
      </a:accent5>
      <a:accent6>
        <a:srgbClr val="E92841"/>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F2D7F"/>
        </a:solidFill>
        <a:ln>
          <a:noFill/>
        </a:ln>
        <a:effectLst/>
      </a:spPr>
      <a:bodyPr rtlCol="0" anchor="ctr"/>
      <a:lstStyle>
        <a:defPPr algn="ctr">
          <a:defRPr sz="2400" dirty="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ln w="12700">
          <a:solidFill>
            <a:srgbClr val="4F2D7F"/>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noAutofit/>
      </a:bodyPr>
      <a:lstStyle>
        <a:defPPr>
          <a:defRPr sz="2400" dirty="0" err="1" smtClean="0"/>
        </a:defPPr>
      </a:lstStyle>
    </a:txDef>
  </a:objectDefaults>
  <a:extraClrSchemeLst/>
  <a:custClrLst>
    <a:custClr>
      <a:srgbClr val="FFFFFF"/>
    </a:custClr>
    <a:custClr>
      <a:srgbClr val="FFFFFF"/>
    </a:custClr>
    <a:custClr>
      <a:srgbClr val="FFFFFF"/>
    </a:custClr>
    <a:custClr>
      <a:srgbClr val="FFFFFF"/>
    </a:custClr>
    <a:custClr name="Purple 80%">
      <a:srgbClr val="725799"/>
    </a:custClr>
    <a:custClr name="Warm grey 80%">
      <a:srgbClr val="E5E1DD"/>
    </a:custClr>
    <a:custClr name="Teal 80%">
      <a:srgbClr val="33B9C4"/>
    </a:custClr>
    <a:custClr name="Green 80%">
      <a:srgbClr val="AFDF5B"/>
    </a:custClr>
    <a:custClr name="Orange 80%">
      <a:srgbClr val="FF974B"/>
    </a:custClr>
    <a:custClr name="Red 80%">
      <a:srgbClr val="ED5367"/>
    </a:custClr>
    <a:custClr>
      <a:srgbClr val="FFFFFF"/>
    </a:custClr>
    <a:custClr>
      <a:srgbClr val="FFFFFF"/>
    </a:custClr>
    <a:custClr>
      <a:srgbClr val="FFFFFF"/>
    </a:custClr>
    <a:custClr>
      <a:srgbClr val="FFFFFF"/>
    </a:custClr>
    <a:custClr name="Purple 60%">
      <a:srgbClr val="9581B2"/>
    </a:custClr>
    <a:custClr name="Warm grey 60%">
      <a:srgbClr val="ECE9E6"/>
    </a:custClr>
    <a:custClr name="Teal 60%">
      <a:srgbClr val="66CAD3"/>
    </a:custClr>
    <a:custClr name="Green 60%">
      <a:srgbClr val="C3E784"/>
    </a:custClr>
    <a:custClr name="Orange 60%">
      <a:srgbClr val="FFB178"/>
    </a:custClr>
    <a:custClr name="Red 60%">
      <a:srgbClr val="F27E8D"/>
    </a:custClr>
    <a:custClr>
      <a:srgbClr val="FFFFFF"/>
    </a:custClr>
    <a:custClr>
      <a:srgbClr val="FFFFFF"/>
    </a:custClr>
    <a:custClr>
      <a:srgbClr val="FFFFFF"/>
    </a:custClr>
    <a:custClr>
      <a:srgbClr val="FFFFFF"/>
    </a:custClr>
    <a:custClr name="Purple 40%">
      <a:srgbClr val="B9ABCC"/>
    </a:custClr>
    <a:custClr name="Warm grey 40%">
      <a:srgbClr val="F2F0EE"/>
    </a:custClr>
    <a:custClr name="Teal 40%">
      <a:srgbClr val="99DCE1"/>
    </a:custClr>
    <a:custClr name="Green 40%">
      <a:srgbClr val="F5EFAD"/>
    </a:custClr>
    <a:custClr name="Orange 40%">
      <a:srgbClr val="FFCBA5"/>
    </a:custClr>
    <a:custClr name="Red 40%">
      <a:srgbClr val="F6A9B3"/>
    </a:custClr>
    <a:custClr>
      <a:srgbClr val="FFFFFF"/>
    </a:custClr>
    <a:custClr>
      <a:srgbClr val="FFFFFF"/>
    </a:custClr>
    <a:custClr>
      <a:srgbClr val="FFFFFF"/>
    </a:custClr>
    <a:custClr>
      <a:srgbClr val="FFFFFF"/>
    </a:custClr>
    <a:custClr name="Purple 20%">
      <a:srgbClr val="DCD5E5"/>
    </a:custClr>
    <a:custClr name="Warm grey 20%">
      <a:srgbClr val="FAF9F7"/>
    </a:custClr>
    <a:custClr name="Teal 20%">
      <a:srgbClr val="CCEDF0"/>
    </a:custClr>
    <a:custClr name="Green 20%">
      <a:srgbClr val="EBF7D6"/>
    </a:custClr>
    <a:custClr name="Orange 20%">
      <a:srgbClr val="FFE5D2"/>
    </a:custClr>
    <a:custClr name="Red 20%">
      <a:srgbClr val="FBD4D9"/>
    </a:custClr>
  </a:custClrLst>
  <a:extLst>
    <a:ext uri="{05A4C25C-085E-4340-85A3-A5531E510DB2}">
      <thm15:themeFamily xmlns:thm15="http://schemas.microsoft.com/office/thememl/2012/main" name="GTI_Onscreen template_16x9_v7.potx" id="{7DB162AD-7F95-4DBD-9D60-BBD0518145B8}" vid="{75473510-1BBC-4943-B047-EF5A1745568C}"/>
    </a:ext>
  </a:extLst>
</a:theme>
</file>

<file path=ppt/theme/theme10.xml><?xml version="1.0" encoding="utf-8"?>
<a:theme xmlns:a="http://schemas.openxmlformats.org/drawingml/2006/main" name="3_Title pages">
  <a:themeElements>
    <a:clrScheme name="GT New">
      <a:dk1>
        <a:sysClr val="windowText" lastClr="000000"/>
      </a:dk1>
      <a:lt1>
        <a:sysClr val="window" lastClr="FFFFFF"/>
      </a:lt1>
      <a:dk2>
        <a:srgbClr val="747678"/>
      </a:dk2>
      <a:lt2>
        <a:srgbClr val="747678"/>
      </a:lt2>
      <a:accent1>
        <a:srgbClr val="4F2D7F"/>
      </a:accent1>
      <a:accent2>
        <a:srgbClr val="CBC4BC"/>
      </a:accent2>
      <a:accent3>
        <a:srgbClr val="00A7B5"/>
      </a:accent3>
      <a:accent4>
        <a:srgbClr val="FF7D1E"/>
      </a:accent4>
      <a:accent5>
        <a:srgbClr val="9BD732"/>
      </a:accent5>
      <a:accent6>
        <a:srgbClr val="E92841"/>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F2D7F"/>
        </a:solidFill>
        <a:ln>
          <a:noFill/>
        </a:ln>
        <a:effectLst/>
      </a:spPr>
      <a:bodyPr rtlCol="0" anchor="ctr"/>
      <a:lstStyle>
        <a:defPPr algn="ctr">
          <a:defRPr sz="2400" dirty="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ln w="12700">
          <a:solidFill>
            <a:srgbClr val="4F2D7F"/>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noAutofit/>
      </a:bodyPr>
      <a:lstStyle>
        <a:defPPr>
          <a:defRPr sz="2400" dirty="0" err="1" smtClean="0"/>
        </a:defPPr>
      </a:lstStyle>
    </a:txDef>
  </a:objectDefaults>
  <a:extraClrSchemeLst/>
  <a:custClrLst>
    <a:custClr>
      <a:srgbClr val="FFFFFF"/>
    </a:custClr>
    <a:custClr>
      <a:srgbClr val="FFFFFF"/>
    </a:custClr>
    <a:custClr>
      <a:srgbClr val="FFFFFF"/>
    </a:custClr>
    <a:custClr>
      <a:srgbClr val="FFFFFF"/>
    </a:custClr>
    <a:custClr name="Purple 80%">
      <a:srgbClr val="725799"/>
    </a:custClr>
    <a:custClr name="Warm grey 80%">
      <a:srgbClr val="E5E1DD"/>
    </a:custClr>
    <a:custClr name="Teal 80%">
      <a:srgbClr val="33B9C4"/>
    </a:custClr>
    <a:custClr name="Green 80%">
      <a:srgbClr val="AFDF5B"/>
    </a:custClr>
    <a:custClr name="Orange 80%">
      <a:srgbClr val="FF974B"/>
    </a:custClr>
    <a:custClr name="Red 80%">
      <a:srgbClr val="ED5367"/>
    </a:custClr>
    <a:custClr>
      <a:srgbClr val="FFFFFF"/>
    </a:custClr>
    <a:custClr>
      <a:srgbClr val="FFFFFF"/>
    </a:custClr>
    <a:custClr>
      <a:srgbClr val="FFFFFF"/>
    </a:custClr>
    <a:custClr>
      <a:srgbClr val="FFFFFF"/>
    </a:custClr>
    <a:custClr name="Purple 60%">
      <a:srgbClr val="9581B2"/>
    </a:custClr>
    <a:custClr name="Warm grey 60%">
      <a:srgbClr val="ECE9E6"/>
    </a:custClr>
    <a:custClr name="Teal 60%">
      <a:srgbClr val="66CAD3"/>
    </a:custClr>
    <a:custClr name="Green 60%">
      <a:srgbClr val="C3E784"/>
    </a:custClr>
    <a:custClr name="Orange 60%">
      <a:srgbClr val="FFB178"/>
    </a:custClr>
    <a:custClr name="Red 60%">
      <a:srgbClr val="F27E8D"/>
    </a:custClr>
    <a:custClr>
      <a:srgbClr val="FFFFFF"/>
    </a:custClr>
    <a:custClr>
      <a:srgbClr val="FFFFFF"/>
    </a:custClr>
    <a:custClr>
      <a:srgbClr val="FFFFFF"/>
    </a:custClr>
    <a:custClr>
      <a:srgbClr val="FFFFFF"/>
    </a:custClr>
    <a:custClr name="Purple 40%">
      <a:srgbClr val="B9ABCC"/>
    </a:custClr>
    <a:custClr name="Warm grey 40%">
      <a:srgbClr val="F2F0EE"/>
    </a:custClr>
    <a:custClr name="Teal 40%">
      <a:srgbClr val="99DCE1"/>
    </a:custClr>
    <a:custClr name="Green 40%">
      <a:srgbClr val="F5EFAD"/>
    </a:custClr>
    <a:custClr name="Orange 40%">
      <a:srgbClr val="FFCBA5"/>
    </a:custClr>
    <a:custClr name="Red 40%">
      <a:srgbClr val="F6A9B3"/>
    </a:custClr>
    <a:custClr>
      <a:srgbClr val="FFFFFF"/>
    </a:custClr>
    <a:custClr>
      <a:srgbClr val="FFFFFF"/>
    </a:custClr>
    <a:custClr>
      <a:srgbClr val="FFFFFF"/>
    </a:custClr>
    <a:custClr>
      <a:srgbClr val="FFFFFF"/>
    </a:custClr>
    <a:custClr name="Purple 20%">
      <a:srgbClr val="DCD5E5"/>
    </a:custClr>
    <a:custClr name="Warm grey 20%">
      <a:srgbClr val="FAF9F7"/>
    </a:custClr>
    <a:custClr name="Teal 20%">
      <a:srgbClr val="CCEDF0"/>
    </a:custClr>
    <a:custClr name="Green 20%">
      <a:srgbClr val="EBF7D6"/>
    </a:custClr>
    <a:custClr name="Orange 20%">
      <a:srgbClr val="FFE5D2"/>
    </a:custClr>
    <a:custClr name="Red 20%">
      <a:srgbClr val="FBD4D9"/>
    </a:custClr>
  </a:custClrLst>
  <a:extLst>
    <a:ext uri="{05A4C25C-085E-4340-85A3-A5531E510DB2}">
      <thm15:themeFamily xmlns:thm15="http://schemas.microsoft.com/office/thememl/2012/main" name="GTI_Onscreen template_16x9_v7.potx" id="{7DB162AD-7F95-4DBD-9D60-BBD0518145B8}" vid="{75473510-1BBC-4943-B047-EF5A1745568C}"/>
    </a:ext>
  </a:extLst>
</a:theme>
</file>

<file path=ppt/theme/theme11.xml><?xml version="1.0" encoding="utf-8"?>
<a:theme xmlns:a="http://schemas.openxmlformats.org/drawingml/2006/main" name="9_Content">
  <a:themeElements>
    <a:clrScheme name="GT New">
      <a:dk1>
        <a:sysClr val="windowText" lastClr="000000"/>
      </a:dk1>
      <a:lt1>
        <a:sysClr val="window" lastClr="FFFFFF"/>
      </a:lt1>
      <a:dk2>
        <a:srgbClr val="747678"/>
      </a:dk2>
      <a:lt2>
        <a:srgbClr val="747678"/>
      </a:lt2>
      <a:accent1>
        <a:srgbClr val="4F2D7F"/>
      </a:accent1>
      <a:accent2>
        <a:srgbClr val="C8BEAF"/>
      </a:accent2>
      <a:accent3>
        <a:srgbClr val="00A7B5"/>
      </a:accent3>
      <a:accent4>
        <a:srgbClr val="FF7D1E"/>
      </a:accent4>
      <a:accent5>
        <a:srgbClr val="9BD732"/>
      </a:accent5>
      <a:accent6>
        <a:srgbClr val="E92841"/>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F2D7F"/>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rgbClr val="4F2D7F"/>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custClrLst>
    <a:custClr>
      <a:srgbClr val="FFFFFF"/>
    </a:custClr>
    <a:custClr>
      <a:srgbClr val="FFFFFF"/>
    </a:custClr>
    <a:custClr>
      <a:srgbClr val="FFFFFF"/>
    </a:custClr>
    <a:custClr>
      <a:srgbClr val="FFFFFF"/>
    </a:custClr>
    <a:custClr name="Purple 80%">
      <a:srgbClr val="725799"/>
    </a:custClr>
    <a:custClr name="Warm grey 80%">
      <a:srgbClr val="D3CBBF"/>
    </a:custClr>
    <a:custClr name="Teal 80%">
      <a:srgbClr val="33B9C4"/>
    </a:custClr>
    <a:custClr name="Green 80%">
      <a:srgbClr val="AFDF5B"/>
    </a:custClr>
    <a:custClr name="Orange 80%">
      <a:srgbClr val="FF974B"/>
    </a:custClr>
    <a:custClr name="Red 80%">
      <a:srgbClr val="ED5367"/>
    </a:custClr>
    <a:custClr>
      <a:srgbClr val="FFFFFF"/>
    </a:custClr>
    <a:custClr>
      <a:srgbClr val="FFFFFF"/>
    </a:custClr>
    <a:custClr>
      <a:srgbClr val="FFFFFF"/>
    </a:custClr>
    <a:custClr>
      <a:srgbClr val="FFFFFF"/>
    </a:custClr>
    <a:custClr name="Purple 60%">
      <a:srgbClr val="9581B2"/>
    </a:custClr>
    <a:custClr name="Warm grey 60%">
      <a:srgbClr val="DED8CF"/>
    </a:custClr>
    <a:custClr name="Teal 60%">
      <a:srgbClr val="66CAD3"/>
    </a:custClr>
    <a:custClr name="Green 60%">
      <a:srgbClr val="C3E784"/>
    </a:custClr>
    <a:custClr name="Orange 60%">
      <a:srgbClr val="FFB178"/>
    </a:custClr>
    <a:custClr name="Red 60%">
      <a:srgbClr val="F27E8D"/>
    </a:custClr>
    <a:custClr>
      <a:srgbClr val="FFFFFF"/>
    </a:custClr>
    <a:custClr>
      <a:srgbClr val="FFFFFF"/>
    </a:custClr>
    <a:custClr>
      <a:srgbClr val="FFFFFF"/>
    </a:custClr>
    <a:custClr>
      <a:srgbClr val="FFFFFF"/>
    </a:custClr>
    <a:custClr name="Purple 40%">
      <a:srgbClr val="B9ABCC"/>
    </a:custClr>
    <a:custClr name="Warm grey 40%">
      <a:srgbClr val="E9E5DF"/>
    </a:custClr>
    <a:custClr name="Teal 40%">
      <a:srgbClr val="99DCE1"/>
    </a:custClr>
    <a:custClr name="Green 40%">
      <a:srgbClr val="F5EFAD"/>
    </a:custClr>
    <a:custClr name="Orange 40%">
      <a:srgbClr val="FFCBA5"/>
    </a:custClr>
    <a:custClr name="Red 40%">
      <a:srgbClr val="F6A9B3"/>
    </a:custClr>
    <a:custClr>
      <a:srgbClr val="FFFFFF"/>
    </a:custClr>
    <a:custClr>
      <a:srgbClr val="FFFFFF"/>
    </a:custClr>
    <a:custClr>
      <a:srgbClr val="FFFFFF"/>
    </a:custClr>
    <a:custClr>
      <a:srgbClr val="FFFFFF"/>
    </a:custClr>
    <a:custClr name="Purple 20%">
      <a:srgbClr val="DCD5E5"/>
    </a:custClr>
    <a:custClr name="Warm grey 20%">
      <a:srgbClr val="F4F2EF"/>
    </a:custClr>
    <a:custClr name="Teal 20%">
      <a:srgbClr val="CCEDF0"/>
    </a:custClr>
    <a:custClr name="Green 20%">
      <a:srgbClr val="EBF7D6"/>
    </a:custClr>
    <a:custClr name="Orange 20%">
      <a:srgbClr val="FFE5D2"/>
    </a:custClr>
    <a:custClr name="Red 20%">
      <a:srgbClr val="FBD4D9"/>
    </a:custClr>
  </a:custClrLst>
  <a:extLst>
    <a:ext uri="{05A4C25C-085E-4340-85A3-A5531E510DB2}">
      <thm15:themeFamily xmlns:thm15="http://schemas.microsoft.com/office/thememl/2012/main" name="GTI_Onscreen template_16x9_v7.potx" id="{7DB162AD-7F95-4DBD-9D60-BBD0518145B8}" vid="{284FFF7C-6CA4-46BA-A111-4FCC4E7C48C4}"/>
    </a:ext>
  </a:extLst>
</a:theme>
</file>

<file path=ppt/theme/theme12.xml><?xml version="1.0" encoding="utf-8"?>
<a:theme xmlns:a="http://schemas.openxmlformats.org/drawingml/2006/main" name="4_Dividers">
  <a:themeElements>
    <a:clrScheme name="GT New">
      <a:dk1>
        <a:sysClr val="windowText" lastClr="000000"/>
      </a:dk1>
      <a:lt1>
        <a:sysClr val="window" lastClr="FFFFFF"/>
      </a:lt1>
      <a:dk2>
        <a:srgbClr val="747678"/>
      </a:dk2>
      <a:lt2>
        <a:srgbClr val="747678"/>
      </a:lt2>
      <a:accent1>
        <a:srgbClr val="4F2D7F"/>
      </a:accent1>
      <a:accent2>
        <a:srgbClr val="C8BEAF"/>
      </a:accent2>
      <a:accent3>
        <a:srgbClr val="00A7B5"/>
      </a:accent3>
      <a:accent4>
        <a:srgbClr val="FF7D1E"/>
      </a:accent4>
      <a:accent5>
        <a:srgbClr val="9BD732"/>
      </a:accent5>
      <a:accent6>
        <a:srgbClr val="E92841"/>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F2D7F"/>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rgbClr val="4F2D7F"/>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custClrLst>
    <a:custClr>
      <a:srgbClr val="FFFFFF"/>
    </a:custClr>
    <a:custClr>
      <a:srgbClr val="FFFFFF"/>
    </a:custClr>
    <a:custClr>
      <a:srgbClr val="FFFFFF"/>
    </a:custClr>
    <a:custClr>
      <a:srgbClr val="FFFFFF"/>
    </a:custClr>
    <a:custClr name="Purple 80%">
      <a:srgbClr val="725799"/>
    </a:custClr>
    <a:custClr name="Warm grey 80%">
      <a:srgbClr val="D3CBBF"/>
    </a:custClr>
    <a:custClr name="Teal 80%">
      <a:srgbClr val="33B9C4"/>
    </a:custClr>
    <a:custClr name="Green 80%">
      <a:srgbClr val="AFDF5B"/>
    </a:custClr>
    <a:custClr name="Orange 80%">
      <a:srgbClr val="FF974B"/>
    </a:custClr>
    <a:custClr name="Red 80%">
      <a:srgbClr val="ED5367"/>
    </a:custClr>
    <a:custClr>
      <a:srgbClr val="FFFFFF"/>
    </a:custClr>
    <a:custClr>
      <a:srgbClr val="FFFFFF"/>
    </a:custClr>
    <a:custClr>
      <a:srgbClr val="FFFFFF"/>
    </a:custClr>
    <a:custClr>
      <a:srgbClr val="FFFFFF"/>
    </a:custClr>
    <a:custClr name="Purple 60%">
      <a:srgbClr val="9581B2"/>
    </a:custClr>
    <a:custClr name="Warm grey 60%">
      <a:srgbClr val="DED8CF"/>
    </a:custClr>
    <a:custClr name="Teal 60%">
      <a:srgbClr val="66CAD3"/>
    </a:custClr>
    <a:custClr name="Green 60%">
      <a:srgbClr val="C3E784"/>
    </a:custClr>
    <a:custClr name="Orange 60%">
      <a:srgbClr val="FFB178"/>
    </a:custClr>
    <a:custClr name="Red 60%">
      <a:srgbClr val="F27E8D"/>
    </a:custClr>
    <a:custClr>
      <a:srgbClr val="FFFFFF"/>
    </a:custClr>
    <a:custClr>
      <a:srgbClr val="FFFFFF"/>
    </a:custClr>
    <a:custClr>
      <a:srgbClr val="FFFFFF"/>
    </a:custClr>
    <a:custClr>
      <a:srgbClr val="FFFFFF"/>
    </a:custClr>
    <a:custClr name="Purple 40%">
      <a:srgbClr val="B9ABCC"/>
    </a:custClr>
    <a:custClr name="Warm grey 40%">
      <a:srgbClr val="E9E5DF"/>
    </a:custClr>
    <a:custClr name="Teal 40%">
      <a:srgbClr val="99DCE1"/>
    </a:custClr>
    <a:custClr name="Green 40%">
      <a:srgbClr val="F5EFAD"/>
    </a:custClr>
    <a:custClr name="Orange 40%">
      <a:srgbClr val="FFCBA5"/>
    </a:custClr>
    <a:custClr name="Red 40%">
      <a:srgbClr val="F6A9B3"/>
    </a:custClr>
    <a:custClr>
      <a:srgbClr val="FFFFFF"/>
    </a:custClr>
    <a:custClr>
      <a:srgbClr val="FFFFFF"/>
    </a:custClr>
    <a:custClr>
      <a:srgbClr val="FFFFFF"/>
    </a:custClr>
    <a:custClr>
      <a:srgbClr val="FFFFFF"/>
    </a:custClr>
    <a:custClr name="Purple 20%">
      <a:srgbClr val="DCD5E5"/>
    </a:custClr>
    <a:custClr name="Warm grey 20%">
      <a:srgbClr val="F4F2EF"/>
    </a:custClr>
    <a:custClr name="Teal 20%">
      <a:srgbClr val="CCEDF0"/>
    </a:custClr>
    <a:custClr name="Green 20%">
      <a:srgbClr val="EBF7D6"/>
    </a:custClr>
    <a:custClr name="Orange 20%">
      <a:srgbClr val="FFE5D2"/>
    </a:custClr>
    <a:custClr name="Red 20%">
      <a:srgbClr val="FBD4D9"/>
    </a:custClr>
  </a:custClrLst>
  <a:extLst>
    <a:ext uri="{05A4C25C-085E-4340-85A3-A5531E510DB2}">
      <thm15:themeFamily xmlns:thm15="http://schemas.microsoft.com/office/thememl/2012/main" name="GTI_Onscreen template_16x9_v7.potx" id="{7DB162AD-7F95-4DBD-9D60-BBD0518145B8}" vid="{2E3F4B42-D230-421B-8776-17FC223590B5}"/>
    </a:ext>
  </a:extLst>
</a:theme>
</file>

<file path=ppt/theme/theme13.xml><?xml version="1.0" encoding="utf-8"?>
<a:theme xmlns:a="http://schemas.openxmlformats.org/drawingml/2006/main" name="10_Content">
  <a:themeElements>
    <a:clrScheme name="GT New">
      <a:dk1>
        <a:sysClr val="windowText" lastClr="000000"/>
      </a:dk1>
      <a:lt1>
        <a:sysClr val="window" lastClr="FFFFFF"/>
      </a:lt1>
      <a:dk2>
        <a:srgbClr val="747678"/>
      </a:dk2>
      <a:lt2>
        <a:srgbClr val="747678"/>
      </a:lt2>
      <a:accent1>
        <a:srgbClr val="4F2D7F"/>
      </a:accent1>
      <a:accent2>
        <a:srgbClr val="C8BEAF"/>
      </a:accent2>
      <a:accent3>
        <a:srgbClr val="00A7B5"/>
      </a:accent3>
      <a:accent4>
        <a:srgbClr val="FF7D1E"/>
      </a:accent4>
      <a:accent5>
        <a:srgbClr val="9BD732"/>
      </a:accent5>
      <a:accent6>
        <a:srgbClr val="E92841"/>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F2D7F"/>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rgbClr val="4F2D7F"/>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custClrLst>
    <a:custClr>
      <a:srgbClr val="FFFFFF"/>
    </a:custClr>
    <a:custClr>
      <a:srgbClr val="FFFFFF"/>
    </a:custClr>
    <a:custClr>
      <a:srgbClr val="FFFFFF"/>
    </a:custClr>
    <a:custClr>
      <a:srgbClr val="FFFFFF"/>
    </a:custClr>
    <a:custClr name="Purple 80%">
      <a:srgbClr val="725799"/>
    </a:custClr>
    <a:custClr name="Warm grey 80%">
      <a:srgbClr val="D3CBBF"/>
    </a:custClr>
    <a:custClr name="Teal 80%">
      <a:srgbClr val="33B9C4"/>
    </a:custClr>
    <a:custClr name="Green 80%">
      <a:srgbClr val="AFDF5B"/>
    </a:custClr>
    <a:custClr name="Orange 80%">
      <a:srgbClr val="FF974B"/>
    </a:custClr>
    <a:custClr name="Red 80%">
      <a:srgbClr val="ED5367"/>
    </a:custClr>
    <a:custClr>
      <a:srgbClr val="FFFFFF"/>
    </a:custClr>
    <a:custClr>
      <a:srgbClr val="FFFFFF"/>
    </a:custClr>
    <a:custClr>
      <a:srgbClr val="FFFFFF"/>
    </a:custClr>
    <a:custClr>
      <a:srgbClr val="FFFFFF"/>
    </a:custClr>
    <a:custClr name="Purple 60%">
      <a:srgbClr val="9581B2"/>
    </a:custClr>
    <a:custClr name="Warm grey 60%">
      <a:srgbClr val="DED8CF"/>
    </a:custClr>
    <a:custClr name="Teal 60%">
      <a:srgbClr val="66CAD3"/>
    </a:custClr>
    <a:custClr name="Green 60%">
      <a:srgbClr val="C3E784"/>
    </a:custClr>
    <a:custClr name="Orange 60%">
      <a:srgbClr val="FFB178"/>
    </a:custClr>
    <a:custClr name="Red 60%">
      <a:srgbClr val="F27E8D"/>
    </a:custClr>
    <a:custClr>
      <a:srgbClr val="FFFFFF"/>
    </a:custClr>
    <a:custClr>
      <a:srgbClr val="FFFFFF"/>
    </a:custClr>
    <a:custClr>
      <a:srgbClr val="FFFFFF"/>
    </a:custClr>
    <a:custClr>
      <a:srgbClr val="FFFFFF"/>
    </a:custClr>
    <a:custClr name="Purple 40%">
      <a:srgbClr val="B9ABCC"/>
    </a:custClr>
    <a:custClr name="Warm grey 40%">
      <a:srgbClr val="E9E5DF"/>
    </a:custClr>
    <a:custClr name="Teal 40%">
      <a:srgbClr val="99DCE1"/>
    </a:custClr>
    <a:custClr name="Green 40%">
      <a:srgbClr val="F5EFAD"/>
    </a:custClr>
    <a:custClr name="Orange 40%">
      <a:srgbClr val="FFCBA5"/>
    </a:custClr>
    <a:custClr name="Red 40%">
      <a:srgbClr val="F6A9B3"/>
    </a:custClr>
    <a:custClr>
      <a:srgbClr val="FFFFFF"/>
    </a:custClr>
    <a:custClr>
      <a:srgbClr val="FFFFFF"/>
    </a:custClr>
    <a:custClr>
      <a:srgbClr val="FFFFFF"/>
    </a:custClr>
    <a:custClr>
      <a:srgbClr val="FFFFFF"/>
    </a:custClr>
    <a:custClr name="Purple 20%">
      <a:srgbClr val="DCD5E5"/>
    </a:custClr>
    <a:custClr name="Warm grey 20%">
      <a:srgbClr val="F4F2EF"/>
    </a:custClr>
    <a:custClr name="Teal 20%">
      <a:srgbClr val="CCEDF0"/>
    </a:custClr>
    <a:custClr name="Green 20%">
      <a:srgbClr val="EBF7D6"/>
    </a:custClr>
    <a:custClr name="Orange 20%">
      <a:srgbClr val="FFE5D2"/>
    </a:custClr>
    <a:custClr name="Red 20%">
      <a:srgbClr val="FBD4D9"/>
    </a:custClr>
  </a:custClrLst>
  <a:extLst>
    <a:ext uri="{05A4C25C-085E-4340-85A3-A5531E510DB2}">
      <thm15:themeFamily xmlns:thm15="http://schemas.microsoft.com/office/thememl/2012/main" name="GTI_Onscreen template_16x9_v7.potx" id="{7DB162AD-7F95-4DBD-9D60-BBD0518145B8}" vid="{284FFF7C-6CA4-46BA-A111-4FCC4E7C48C4}"/>
    </a:ext>
  </a:extLst>
</a:theme>
</file>

<file path=ppt/theme/theme14.xml><?xml version="1.0" encoding="utf-8"?>
<a:theme xmlns:a="http://schemas.openxmlformats.org/drawingml/2006/main" name="11_Content">
  <a:themeElements>
    <a:clrScheme name="GT New">
      <a:dk1>
        <a:sysClr val="windowText" lastClr="000000"/>
      </a:dk1>
      <a:lt1>
        <a:sysClr val="window" lastClr="FFFFFF"/>
      </a:lt1>
      <a:dk2>
        <a:srgbClr val="747678"/>
      </a:dk2>
      <a:lt2>
        <a:srgbClr val="747678"/>
      </a:lt2>
      <a:accent1>
        <a:srgbClr val="4F2D7F"/>
      </a:accent1>
      <a:accent2>
        <a:srgbClr val="C8BEAF"/>
      </a:accent2>
      <a:accent3>
        <a:srgbClr val="00A7B5"/>
      </a:accent3>
      <a:accent4>
        <a:srgbClr val="FF7D1E"/>
      </a:accent4>
      <a:accent5>
        <a:srgbClr val="9BD732"/>
      </a:accent5>
      <a:accent6>
        <a:srgbClr val="E92841"/>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F2D7F"/>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rgbClr val="4F2D7F"/>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custClrLst>
    <a:custClr>
      <a:srgbClr val="FFFFFF"/>
    </a:custClr>
    <a:custClr>
      <a:srgbClr val="FFFFFF"/>
    </a:custClr>
    <a:custClr>
      <a:srgbClr val="FFFFFF"/>
    </a:custClr>
    <a:custClr>
      <a:srgbClr val="FFFFFF"/>
    </a:custClr>
    <a:custClr name="Purple 80%">
      <a:srgbClr val="725799"/>
    </a:custClr>
    <a:custClr name="Warm grey 80%">
      <a:srgbClr val="D3CBBF"/>
    </a:custClr>
    <a:custClr name="Teal 80%">
      <a:srgbClr val="33B9C4"/>
    </a:custClr>
    <a:custClr name="Green 80%">
      <a:srgbClr val="AFDF5B"/>
    </a:custClr>
    <a:custClr name="Orange 80%">
      <a:srgbClr val="FF974B"/>
    </a:custClr>
    <a:custClr name="Red 80%">
      <a:srgbClr val="ED5367"/>
    </a:custClr>
    <a:custClr>
      <a:srgbClr val="FFFFFF"/>
    </a:custClr>
    <a:custClr>
      <a:srgbClr val="FFFFFF"/>
    </a:custClr>
    <a:custClr>
      <a:srgbClr val="FFFFFF"/>
    </a:custClr>
    <a:custClr>
      <a:srgbClr val="FFFFFF"/>
    </a:custClr>
    <a:custClr name="Purple 60%">
      <a:srgbClr val="9581B2"/>
    </a:custClr>
    <a:custClr name="Warm grey 60%">
      <a:srgbClr val="DED8CF"/>
    </a:custClr>
    <a:custClr name="Teal 60%">
      <a:srgbClr val="66CAD3"/>
    </a:custClr>
    <a:custClr name="Green 60%">
      <a:srgbClr val="C3E784"/>
    </a:custClr>
    <a:custClr name="Orange 60%">
      <a:srgbClr val="FFB178"/>
    </a:custClr>
    <a:custClr name="Red 60%">
      <a:srgbClr val="F27E8D"/>
    </a:custClr>
    <a:custClr>
      <a:srgbClr val="FFFFFF"/>
    </a:custClr>
    <a:custClr>
      <a:srgbClr val="FFFFFF"/>
    </a:custClr>
    <a:custClr>
      <a:srgbClr val="FFFFFF"/>
    </a:custClr>
    <a:custClr>
      <a:srgbClr val="FFFFFF"/>
    </a:custClr>
    <a:custClr name="Purple 40%">
      <a:srgbClr val="B9ABCC"/>
    </a:custClr>
    <a:custClr name="Warm grey 40%">
      <a:srgbClr val="E9E5DF"/>
    </a:custClr>
    <a:custClr name="Teal 40%">
      <a:srgbClr val="99DCE1"/>
    </a:custClr>
    <a:custClr name="Green 40%">
      <a:srgbClr val="F5EFAD"/>
    </a:custClr>
    <a:custClr name="Orange 40%">
      <a:srgbClr val="FFCBA5"/>
    </a:custClr>
    <a:custClr name="Red 40%">
      <a:srgbClr val="F6A9B3"/>
    </a:custClr>
    <a:custClr>
      <a:srgbClr val="FFFFFF"/>
    </a:custClr>
    <a:custClr>
      <a:srgbClr val="FFFFFF"/>
    </a:custClr>
    <a:custClr>
      <a:srgbClr val="FFFFFF"/>
    </a:custClr>
    <a:custClr>
      <a:srgbClr val="FFFFFF"/>
    </a:custClr>
    <a:custClr name="Purple 20%">
      <a:srgbClr val="DCD5E5"/>
    </a:custClr>
    <a:custClr name="Warm grey 20%">
      <a:srgbClr val="F4F2EF"/>
    </a:custClr>
    <a:custClr name="Teal 20%">
      <a:srgbClr val="CCEDF0"/>
    </a:custClr>
    <a:custClr name="Green 20%">
      <a:srgbClr val="EBF7D6"/>
    </a:custClr>
    <a:custClr name="Orange 20%">
      <a:srgbClr val="FFE5D2"/>
    </a:custClr>
    <a:custClr name="Red 20%">
      <a:srgbClr val="FBD4D9"/>
    </a:custClr>
  </a:custClrLst>
  <a:extLst>
    <a:ext uri="{05A4C25C-085E-4340-85A3-A5531E510DB2}">
      <thm15:themeFamily xmlns:thm15="http://schemas.microsoft.com/office/thememl/2012/main" name="GTI_Onscreen template_16x9_v7.potx" id="{7DB162AD-7F95-4DBD-9D60-BBD0518145B8}" vid="{284FFF7C-6CA4-46BA-A111-4FCC4E7C48C4}"/>
    </a:ext>
  </a:extLst>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custClrLst>
    <a:custClr>
      <a:srgbClr val="FFFFFF"/>
    </a:custClr>
    <a:custClr>
      <a:srgbClr val="FFFFFF"/>
    </a:custClr>
    <a:custClr>
      <a:srgbClr val="FFFFFF"/>
    </a:custClr>
    <a:custClr>
      <a:srgbClr val="FFFFFF"/>
    </a:custClr>
    <a:custClr name="Purple 80%">
      <a:srgbClr val="725799"/>
    </a:custClr>
    <a:custClr name="Warm grey 80%">
      <a:srgbClr val="D3CBBF"/>
    </a:custClr>
    <a:custClr name="Teal 80%">
      <a:srgbClr val="33B9C4"/>
    </a:custClr>
    <a:custClr name="Green 80%">
      <a:srgbClr val="AFDF5B"/>
    </a:custClr>
    <a:custClr name="Orange 80%">
      <a:srgbClr val="FF974B"/>
    </a:custClr>
    <a:custClr name="Red 80%">
      <a:srgbClr val="ED5367"/>
    </a:custClr>
    <a:custClr>
      <a:srgbClr val="FFFFFF"/>
    </a:custClr>
    <a:custClr>
      <a:srgbClr val="FFFFFF"/>
    </a:custClr>
    <a:custClr>
      <a:srgbClr val="FFFFFF"/>
    </a:custClr>
    <a:custClr>
      <a:srgbClr val="FFFFFF"/>
    </a:custClr>
    <a:custClr name="Purple 60%">
      <a:srgbClr val="9581B2"/>
    </a:custClr>
    <a:custClr name="Warm grey 60%">
      <a:srgbClr val="DED8CF"/>
    </a:custClr>
    <a:custClr name="Teal 60%">
      <a:srgbClr val="66CAD3"/>
    </a:custClr>
    <a:custClr name="Green 60%">
      <a:srgbClr val="C3E784"/>
    </a:custClr>
    <a:custClr name="Orange 60%">
      <a:srgbClr val="FFB178"/>
    </a:custClr>
    <a:custClr name="Red 60%">
      <a:srgbClr val="F27E8D"/>
    </a:custClr>
    <a:custClr>
      <a:srgbClr val="FFFFFF"/>
    </a:custClr>
    <a:custClr>
      <a:srgbClr val="FFFFFF"/>
    </a:custClr>
    <a:custClr>
      <a:srgbClr val="FFFFFF"/>
    </a:custClr>
    <a:custClr>
      <a:srgbClr val="FFFFFF"/>
    </a:custClr>
    <a:custClr name="Purple 40%">
      <a:srgbClr val="B9ABCC"/>
    </a:custClr>
    <a:custClr name="Warm grey 40%">
      <a:srgbClr val="E9E5DF"/>
    </a:custClr>
    <a:custClr name="Teal 40%">
      <a:srgbClr val="99DCE1"/>
    </a:custClr>
    <a:custClr name="Green 40%">
      <a:srgbClr val="F5EFAD"/>
    </a:custClr>
    <a:custClr name="Orange 40%">
      <a:srgbClr val="FFCBA5"/>
    </a:custClr>
    <a:custClr name="Red 40%">
      <a:srgbClr val="F6A9B3"/>
    </a:custClr>
    <a:custClr>
      <a:srgbClr val="FFFFFF"/>
    </a:custClr>
    <a:custClr>
      <a:srgbClr val="FFFFFF"/>
    </a:custClr>
    <a:custClr>
      <a:srgbClr val="FFFFFF"/>
    </a:custClr>
    <a:custClr>
      <a:srgbClr val="FFFFFF"/>
    </a:custClr>
    <a:custClr name="Purple 20%">
      <a:srgbClr val="DCD5E5"/>
    </a:custClr>
    <a:custClr name="Warm grey 20%">
      <a:srgbClr val="F4F2EF"/>
    </a:custClr>
    <a:custClr name="Teal 20%">
      <a:srgbClr val="CCEDF0"/>
    </a:custClr>
    <a:custClr name="Green 20%">
      <a:srgbClr val="EBF7D6"/>
    </a:custClr>
    <a:custClr name="Orange 20%">
      <a:srgbClr val="FFE5D2"/>
    </a:custClr>
    <a:custClr name="Red 20%">
      <a:srgbClr val="FBD4D9"/>
    </a:custClr>
  </a:custClrLst>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custClrLst>
    <a:custClr>
      <a:srgbClr val="FFFFFF"/>
    </a:custClr>
    <a:custClr>
      <a:srgbClr val="FFFFFF"/>
    </a:custClr>
    <a:custClr>
      <a:srgbClr val="FFFFFF"/>
    </a:custClr>
    <a:custClr>
      <a:srgbClr val="FFFFFF"/>
    </a:custClr>
    <a:custClr name="Purple 80%">
      <a:srgbClr val="725799"/>
    </a:custClr>
    <a:custClr name="Warm grey 80%">
      <a:srgbClr val="D3CBBF"/>
    </a:custClr>
    <a:custClr name="Teal 80%">
      <a:srgbClr val="33B9C4"/>
    </a:custClr>
    <a:custClr name="Green 80%">
      <a:srgbClr val="AFDF5B"/>
    </a:custClr>
    <a:custClr name="Orange 80%">
      <a:srgbClr val="FF974B"/>
    </a:custClr>
    <a:custClr name="Red 80%">
      <a:srgbClr val="ED5367"/>
    </a:custClr>
    <a:custClr>
      <a:srgbClr val="FFFFFF"/>
    </a:custClr>
    <a:custClr>
      <a:srgbClr val="FFFFFF"/>
    </a:custClr>
    <a:custClr>
      <a:srgbClr val="FFFFFF"/>
    </a:custClr>
    <a:custClr>
      <a:srgbClr val="FFFFFF"/>
    </a:custClr>
    <a:custClr name="Purple 60%">
      <a:srgbClr val="9581B2"/>
    </a:custClr>
    <a:custClr name="Warm grey 60%">
      <a:srgbClr val="DED8CF"/>
    </a:custClr>
    <a:custClr name="Teal 60%">
      <a:srgbClr val="66CAD3"/>
    </a:custClr>
    <a:custClr name="Green 60%">
      <a:srgbClr val="C3E784"/>
    </a:custClr>
    <a:custClr name="Orange 60%">
      <a:srgbClr val="FFB178"/>
    </a:custClr>
    <a:custClr name="Red 60%">
      <a:srgbClr val="F27E8D"/>
    </a:custClr>
    <a:custClr>
      <a:srgbClr val="FFFFFF"/>
    </a:custClr>
    <a:custClr>
      <a:srgbClr val="FFFFFF"/>
    </a:custClr>
    <a:custClr>
      <a:srgbClr val="FFFFFF"/>
    </a:custClr>
    <a:custClr>
      <a:srgbClr val="FFFFFF"/>
    </a:custClr>
    <a:custClr name="Purple 40%">
      <a:srgbClr val="B9ABCC"/>
    </a:custClr>
    <a:custClr name="Warm grey 40%">
      <a:srgbClr val="E9E5DF"/>
    </a:custClr>
    <a:custClr name="Teal 40%">
      <a:srgbClr val="99DCE1"/>
    </a:custClr>
    <a:custClr name="Green 40%">
      <a:srgbClr val="F5EFAD"/>
    </a:custClr>
    <a:custClr name="Orange 40%">
      <a:srgbClr val="FFCBA5"/>
    </a:custClr>
    <a:custClr name="Red 40%">
      <a:srgbClr val="F6A9B3"/>
    </a:custClr>
    <a:custClr>
      <a:srgbClr val="FFFFFF"/>
    </a:custClr>
    <a:custClr>
      <a:srgbClr val="FFFFFF"/>
    </a:custClr>
    <a:custClr>
      <a:srgbClr val="FFFFFF"/>
    </a:custClr>
    <a:custClr>
      <a:srgbClr val="FFFFFF"/>
    </a:custClr>
    <a:custClr name="Purple 20%">
      <a:srgbClr val="DCD5E5"/>
    </a:custClr>
    <a:custClr name="Warm grey 20%">
      <a:srgbClr val="F4F2EF"/>
    </a:custClr>
    <a:custClr name="Teal 20%">
      <a:srgbClr val="CCEDF0"/>
    </a:custClr>
    <a:custClr name="Green 20%">
      <a:srgbClr val="EBF7D6"/>
    </a:custClr>
    <a:custClr name="Orange 20%">
      <a:srgbClr val="FFE5D2"/>
    </a:custClr>
    <a:custClr name="Red 20%">
      <a:srgbClr val="FBD4D9"/>
    </a:custClr>
  </a:custClrLst>
</a:theme>
</file>

<file path=ppt/theme/theme2.xml><?xml version="1.0" encoding="utf-8"?>
<a:theme xmlns:a="http://schemas.openxmlformats.org/drawingml/2006/main" name="2_Dividers">
  <a:themeElements>
    <a:clrScheme name="GT New">
      <a:dk1>
        <a:sysClr val="windowText" lastClr="000000"/>
      </a:dk1>
      <a:lt1>
        <a:sysClr val="window" lastClr="FFFFFF"/>
      </a:lt1>
      <a:dk2>
        <a:srgbClr val="747678"/>
      </a:dk2>
      <a:lt2>
        <a:srgbClr val="747678"/>
      </a:lt2>
      <a:accent1>
        <a:srgbClr val="4F2D7F"/>
      </a:accent1>
      <a:accent2>
        <a:srgbClr val="C8BEAF"/>
      </a:accent2>
      <a:accent3>
        <a:srgbClr val="00A7B5"/>
      </a:accent3>
      <a:accent4>
        <a:srgbClr val="FF7D1E"/>
      </a:accent4>
      <a:accent5>
        <a:srgbClr val="9BD732"/>
      </a:accent5>
      <a:accent6>
        <a:srgbClr val="E92841"/>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F2D7F"/>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rgbClr val="4F2D7F"/>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custClrLst>
    <a:custClr>
      <a:srgbClr val="FFFFFF"/>
    </a:custClr>
    <a:custClr>
      <a:srgbClr val="FFFFFF"/>
    </a:custClr>
    <a:custClr>
      <a:srgbClr val="FFFFFF"/>
    </a:custClr>
    <a:custClr>
      <a:srgbClr val="FFFFFF"/>
    </a:custClr>
    <a:custClr name="Purple 80%">
      <a:srgbClr val="725799"/>
    </a:custClr>
    <a:custClr name="Warm grey 80%">
      <a:srgbClr val="D3CBBF"/>
    </a:custClr>
    <a:custClr name="Teal 80%">
      <a:srgbClr val="33B9C4"/>
    </a:custClr>
    <a:custClr name="Green 80%">
      <a:srgbClr val="AFDF5B"/>
    </a:custClr>
    <a:custClr name="Orange 80%">
      <a:srgbClr val="FF974B"/>
    </a:custClr>
    <a:custClr name="Red 80%">
      <a:srgbClr val="ED5367"/>
    </a:custClr>
    <a:custClr>
      <a:srgbClr val="FFFFFF"/>
    </a:custClr>
    <a:custClr>
      <a:srgbClr val="FFFFFF"/>
    </a:custClr>
    <a:custClr>
      <a:srgbClr val="FFFFFF"/>
    </a:custClr>
    <a:custClr>
      <a:srgbClr val="FFFFFF"/>
    </a:custClr>
    <a:custClr name="Purple 60%">
      <a:srgbClr val="9581B2"/>
    </a:custClr>
    <a:custClr name="Warm grey 60%">
      <a:srgbClr val="DED8CF"/>
    </a:custClr>
    <a:custClr name="Teal 60%">
      <a:srgbClr val="66CAD3"/>
    </a:custClr>
    <a:custClr name="Green 60%">
      <a:srgbClr val="C3E784"/>
    </a:custClr>
    <a:custClr name="Orange 60%">
      <a:srgbClr val="FFB178"/>
    </a:custClr>
    <a:custClr name="Red 60%">
      <a:srgbClr val="F27E8D"/>
    </a:custClr>
    <a:custClr>
      <a:srgbClr val="FFFFFF"/>
    </a:custClr>
    <a:custClr>
      <a:srgbClr val="FFFFFF"/>
    </a:custClr>
    <a:custClr>
      <a:srgbClr val="FFFFFF"/>
    </a:custClr>
    <a:custClr>
      <a:srgbClr val="FFFFFF"/>
    </a:custClr>
    <a:custClr name="Purple 40%">
      <a:srgbClr val="B9ABCC"/>
    </a:custClr>
    <a:custClr name="Warm grey 40%">
      <a:srgbClr val="E9E5DF"/>
    </a:custClr>
    <a:custClr name="Teal 40%">
      <a:srgbClr val="99DCE1"/>
    </a:custClr>
    <a:custClr name="Green 40%">
      <a:srgbClr val="F5EFAD"/>
    </a:custClr>
    <a:custClr name="Orange 40%">
      <a:srgbClr val="FFCBA5"/>
    </a:custClr>
    <a:custClr name="Red 40%">
      <a:srgbClr val="F6A9B3"/>
    </a:custClr>
    <a:custClr>
      <a:srgbClr val="FFFFFF"/>
    </a:custClr>
    <a:custClr>
      <a:srgbClr val="FFFFFF"/>
    </a:custClr>
    <a:custClr>
      <a:srgbClr val="FFFFFF"/>
    </a:custClr>
    <a:custClr>
      <a:srgbClr val="FFFFFF"/>
    </a:custClr>
    <a:custClr name="Purple 20%">
      <a:srgbClr val="DCD5E5"/>
    </a:custClr>
    <a:custClr name="Warm grey 20%">
      <a:srgbClr val="F4F2EF"/>
    </a:custClr>
    <a:custClr name="Teal 20%">
      <a:srgbClr val="CCEDF0"/>
    </a:custClr>
    <a:custClr name="Green 20%">
      <a:srgbClr val="EBF7D6"/>
    </a:custClr>
    <a:custClr name="Orange 20%">
      <a:srgbClr val="FFE5D2"/>
    </a:custClr>
    <a:custClr name="Red 20%">
      <a:srgbClr val="FBD4D9"/>
    </a:custClr>
  </a:custClrLst>
  <a:extLst>
    <a:ext uri="{05A4C25C-085E-4340-85A3-A5531E510DB2}">
      <thm15:themeFamily xmlns:thm15="http://schemas.microsoft.com/office/thememl/2012/main" name="GTI_Onscreen template_16x9_v7.potx" id="{7DB162AD-7F95-4DBD-9D60-BBD0518145B8}" vid="{2E3F4B42-D230-421B-8776-17FC223590B5}"/>
    </a:ext>
  </a:extLst>
</a:theme>
</file>

<file path=ppt/theme/theme3.xml><?xml version="1.0" encoding="utf-8"?>
<a:theme xmlns:a="http://schemas.openxmlformats.org/drawingml/2006/main" name="3_Content">
  <a:themeElements>
    <a:clrScheme name="GT New">
      <a:dk1>
        <a:sysClr val="windowText" lastClr="000000"/>
      </a:dk1>
      <a:lt1>
        <a:sysClr val="window" lastClr="FFFFFF"/>
      </a:lt1>
      <a:dk2>
        <a:srgbClr val="747678"/>
      </a:dk2>
      <a:lt2>
        <a:srgbClr val="747678"/>
      </a:lt2>
      <a:accent1>
        <a:srgbClr val="4F2D7F"/>
      </a:accent1>
      <a:accent2>
        <a:srgbClr val="C8BEAF"/>
      </a:accent2>
      <a:accent3>
        <a:srgbClr val="00A7B5"/>
      </a:accent3>
      <a:accent4>
        <a:srgbClr val="FF7D1E"/>
      </a:accent4>
      <a:accent5>
        <a:srgbClr val="9BD732"/>
      </a:accent5>
      <a:accent6>
        <a:srgbClr val="E92841"/>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F2D7F"/>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rgbClr val="4F2D7F"/>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custClrLst>
    <a:custClr>
      <a:srgbClr val="FFFFFF"/>
    </a:custClr>
    <a:custClr>
      <a:srgbClr val="FFFFFF"/>
    </a:custClr>
    <a:custClr>
      <a:srgbClr val="FFFFFF"/>
    </a:custClr>
    <a:custClr>
      <a:srgbClr val="FFFFFF"/>
    </a:custClr>
    <a:custClr name="Purple 80%">
      <a:srgbClr val="725799"/>
    </a:custClr>
    <a:custClr name="Warm grey 80%">
      <a:srgbClr val="D3CBBF"/>
    </a:custClr>
    <a:custClr name="Teal 80%">
      <a:srgbClr val="33B9C4"/>
    </a:custClr>
    <a:custClr name="Green 80%">
      <a:srgbClr val="AFDF5B"/>
    </a:custClr>
    <a:custClr name="Orange 80%">
      <a:srgbClr val="FF974B"/>
    </a:custClr>
    <a:custClr name="Red 80%">
      <a:srgbClr val="ED5367"/>
    </a:custClr>
    <a:custClr>
      <a:srgbClr val="FFFFFF"/>
    </a:custClr>
    <a:custClr>
      <a:srgbClr val="FFFFFF"/>
    </a:custClr>
    <a:custClr>
      <a:srgbClr val="FFFFFF"/>
    </a:custClr>
    <a:custClr>
      <a:srgbClr val="FFFFFF"/>
    </a:custClr>
    <a:custClr name="Purple 60%">
      <a:srgbClr val="9581B2"/>
    </a:custClr>
    <a:custClr name="Warm grey 60%">
      <a:srgbClr val="DED8CF"/>
    </a:custClr>
    <a:custClr name="Teal 60%">
      <a:srgbClr val="66CAD3"/>
    </a:custClr>
    <a:custClr name="Green 60%">
      <a:srgbClr val="C3E784"/>
    </a:custClr>
    <a:custClr name="Orange 60%">
      <a:srgbClr val="FFB178"/>
    </a:custClr>
    <a:custClr name="Red 60%">
      <a:srgbClr val="F27E8D"/>
    </a:custClr>
    <a:custClr>
      <a:srgbClr val="FFFFFF"/>
    </a:custClr>
    <a:custClr>
      <a:srgbClr val="FFFFFF"/>
    </a:custClr>
    <a:custClr>
      <a:srgbClr val="FFFFFF"/>
    </a:custClr>
    <a:custClr>
      <a:srgbClr val="FFFFFF"/>
    </a:custClr>
    <a:custClr name="Purple 40%">
      <a:srgbClr val="B9ABCC"/>
    </a:custClr>
    <a:custClr name="Warm grey 40%">
      <a:srgbClr val="E9E5DF"/>
    </a:custClr>
    <a:custClr name="Teal 40%">
      <a:srgbClr val="99DCE1"/>
    </a:custClr>
    <a:custClr name="Green 40%">
      <a:srgbClr val="F5EFAD"/>
    </a:custClr>
    <a:custClr name="Orange 40%">
      <a:srgbClr val="FFCBA5"/>
    </a:custClr>
    <a:custClr name="Red 40%">
      <a:srgbClr val="F6A9B3"/>
    </a:custClr>
    <a:custClr>
      <a:srgbClr val="FFFFFF"/>
    </a:custClr>
    <a:custClr>
      <a:srgbClr val="FFFFFF"/>
    </a:custClr>
    <a:custClr>
      <a:srgbClr val="FFFFFF"/>
    </a:custClr>
    <a:custClr>
      <a:srgbClr val="FFFFFF"/>
    </a:custClr>
    <a:custClr name="Purple 20%">
      <a:srgbClr val="DCD5E5"/>
    </a:custClr>
    <a:custClr name="Warm grey 20%">
      <a:srgbClr val="F4F2EF"/>
    </a:custClr>
    <a:custClr name="Teal 20%">
      <a:srgbClr val="CCEDF0"/>
    </a:custClr>
    <a:custClr name="Green 20%">
      <a:srgbClr val="EBF7D6"/>
    </a:custClr>
    <a:custClr name="Orange 20%">
      <a:srgbClr val="FFE5D2"/>
    </a:custClr>
    <a:custClr name="Red 20%">
      <a:srgbClr val="FBD4D9"/>
    </a:custClr>
  </a:custClrLst>
  <a:extLst>
    <a:ext uri="{05A4C25C-085E-4340-85A3-A5531E510DB2}">
      <thm15:themeFamily xmlns:thm15="http://schemas.microsoft.com/office/thememl/2012/main" name="GTI_Onscreen template_16x9_v7.potx" id="{7DB162AD-7F95-4DBD-9D60-BBD0518145B8}" vid="{284FFF7C-6CA4-46BA-A111-4FCC4E7C48C4}"/>
    </a:ext>
  </a:extLst>
</a:theme>
</file>

<file path=ppt/theme/theme4.xml><?xml version="1.0" encoding="utf-8"?>
<a:theme xmlns:a="http://schemas.openxmlformats.org/drawingml/2006/main" name="6_Content">
  <a:themeElements>
    <a:clrScheme name="GT New">
      <a:dk1>
        <a:sysClr val="windowText" lastClr="000000"/>
      </a:dk1>
      <a:lt1>
        <a:sysClr val="window" lastClr="FFFFFF"/>
      </a:lt1>
      <a:dk2>
        <a:srgbClr val="747678"/>
      </a:dk2>
      <a:lt2>
        <a:srgbClr val="747678"/>
      </a:lt2>
      <a:accent1>
        <a:srgbClr val="4F2D7F"/>
      </a:accent1>
      <a:accent2>
        <a:srgbClr val="C8BEAF"/>
      </a:accent2>
      <a:accent3>
        <a:srgbClr val="00A7B5"/>
      </a:accent3>
      <a:accent4>
        <a:srgbClr val="FF7D1E"/>
      </a:accent4>
      <a:accent5>
        <a:srgbClr val="9BD732"/>
      </a:accent5>
      <a:accent6>
        <a:srgbClr val="E92841"/>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F2D7F"/>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rgbClr val="4F2D7F"/>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custClrLst>
    <a:custClr>
      <a:srgbClr val="FFFFFF"/>
    </a:custClr>
    <a:custClr>
      <a:srgbClr val="FFFFFF"/>
    </a:custClr>
    <a:custClr>
      <a:srgbClr val="FFFFFF"/>
    </a:custClr>
    <a:custClr>
      <a:srgbClr val="FFFFFF"/>
    </a:custClr>
    <a:custClr name="Purple 80%">
      <a:srgbClr val="725799"/>
    </a:custClr>
    <a:custClr name="Warm grey 80%">
      <a:srgbClr val="D3CBBF"/>
    </a:custClr>
    <a:custClr name="Teal 80%">
      <a:srgbClr val="33B9C4"/>
    </a:custClr>
    <a:custClr name="Green 80%">
      <a:srgbClr val="AFDF5B"/>
    </a:custClr>
    <a:custClr name="Orange 80%">
      <a:srgbClr val="FF974B"/>
    </a:custClr>
    <a:custClr name="Red 80%">
      <a:srgbClr val="ED5367"/>
    </a:custClr>
    <a:custClr>
      <a:srgbClr val="FFFFFF"/>
    </a:custClr>
    <a:custClr>
      <a:srgbClr val="FFFFFF"/>
    </a:custClr>
    <a:custClr>
      <a:srgbClr val="FFFFFF"/>
    </a:custClr>
    <a:custClr>
      <a:srgbClr val="FFFFFF"/>
    </a:custClr>
    <a:custClr name="Purple 60%">
      <a:srgbClr val="9581B2"/>
    </a:custClr>
    <a:custClr name="Warm grey 60%">
      <a:srgbClr val="DED8CF"/>
    </a:custClr>
    <a:custClr name="Teal 60%">
      <a:srgbClr val="66CAD3"/>
    </a:custClr>
    <a:custClr name="Green 60%">
      <a:srgbClr val="C3E784"/>
    </a:custClr>
    <a:custClr name="Orange 60%">
      <a:srgbClr val="FFB178"/>
    </a:custClr>
    <a:custClr name="Red 60%">
      <a:srgbClr val="F27E8D"/>
    </a:custClr>
    <a:custClr>
      <a:srgbClr val="FFFFFF"/>
    </a:custClr>
    <a:custClr>
      <a:srgbClr val="FFFFFF"/>
    </a:custClr>
    <a:custClr>
      <a:srgbClr val="FFFFFF"/>
    </a:custClr>
    <a:custClr>
      <a:srgbClr val="FFFFFF"/>
    </a:custClr>
    <a:custClr name="Purple 40%">
      <a:srgbClr val="B9ABCC"/>
    </a:custClr>
    <a:custClr name="Warm grey 40%">
      <a:srgbClr val="E9E5DF"/>
    </a:custClr>
    <a:custClr name="Teal 40%">
      <a:srgbClr val="99DCE1"/>
    </a:custClr>
    <a:custClr name="Green 40%">
      <a:srgbClr val="F5EFAD"/>
    </a:custClr>
    <a:custClr name="Orange 40%">
      <a:srgbClr val="FFCBA5"/>
    </a:custClr>
    <a:custClr name="Red 40%">
      <a:srgbClr val="F6A9B3"/>
    </a:custClr>
    <a:custClr>
      <a:srgbClr val="FFFFFF"/>
    </a:custClr>
    <a:custClr>
      <a:srgbClr val="FFFFFF"/>
    </a:custClr>
    <a:custClr>
      <a:srgbClr val="FFFFFF"/>
    </a:custClr>
    <a:custClr>
      <a:srgbClr val="FFFFFF"/>
    </a:custClr>
    <a:custClr name="Purple 20%">
      <a:srgbClr val="DCD5E5"/>
    </a:custClr>
    <a:custClr name="Warm grey 20%">
      <a:srgbClr val="F4F2EF"/>
    </a:custClr>
    <a:custClr name="Teal 20%">
      <a:srgbClr val="CCEDF0"/>
    </a:custClr>
    <a:custClr name="Green 20%">
      <a:srgbClr val="EBF7D6"/>
    </a:custClr>
    <a:custClr name="Orange 20%">
      <a:srgbClr val="FFE5D2"/>
    </a:custClr>
    <a:custClr name="Red 20%">
      <a:srgbClr val="FBD4D9"/>
    </a:custClr>
  </a:custClrLst>
  <a:extLst>
    <a:ext uri="{05A4C25C-085E-4340-85A3-A5531E510DB2}">
      <thm15:themeFamily xmlns:thm15="http://schemas.microsoft.com/office/thememl/2012/main" name="GTI_Onscreen template_16x9_v7.potx" id="{7DB162AD-7F95-4DBD-9D60-BBD0518145B8}" vid="{284FFF7C-6CA4-46BA-A111-4FCC4E7C48C4}"/>
    </a:ext>
  </a:extLst>
</a:theme>
</file>

<file path=ppt/theme/theme5.xml><?xml version="1.0" encoding="utf-8"?>
<a:theme xmlns:a="http://schemas.openxmlformats.org/drawingml/2006/main" name="2_Title pages">
  <a:themeElements>
    <a:clrScheme name="GT New">
      <a:dk1>
        <a:sysClr val="windowText" lastClr="000000"/>
      </a:dk1>
      <a:lt1>
        <a:sysClr val="window" lastClr="FFFFFF"/>
      </a:lt1>
      <a:dk2>
        <a:srgbClr val="747678"/>
      </a:dk2>
      <a:lt2>
        <a:srgbClr val="747678"/>
      </a:lt2>
      <a:accent1>
        <a:srgbClr val="4F2D7F"/>
      </a:accent1>
      <a:accent2>
        <a:srgbClr val="CBC4BC"/>
      </a:accent2>
      <a:accent3>
        <a:srgbClr val="00A7B5"/>
      </a:accent3>
      <a:accent4>
        <a:srgbClr val="FF7D1E"/>
      </a:accent4>
      <a:accent5>
        <a:srgbClr val="9BD732"/>
      </a:accent5>
      <a:accent6>
        <a:srgbClr val="E92841"/>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F2D7F"/>
        </a:solidFill>
        <a:ln>
          <a:noFill/>
        </a:ln>
        <a:effectLst/>
      </a:spPr>
      <a:bodyPr rtlCol="0" anchor="ctr"/>
      <a:lstStyle>
        <a:defPPr algn="ctr">
          <a:defRPr sz="2400" dirty="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ln w="12700">
          <a:solidFill>
            <a:srgbClr val="4F2D7F"/>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noAutofit/>
      </a:bodyPr>
      <a:lstStyle>
        <a:defPPr>
          <a:defRPr sz="2400" dirty="0" err="1" smtClean="0"/>
        </a:defPPr>
      </a:lstStyle>
    </a:txDef>
  </a:objectDefaults>
  <a:extraClrSchemeLst/>
  <a:custClrLst>
    <a:custClr>
      <a:srgbClr val="FFFFFF"/>
    </a:custClr>
    <a:custClr>
      <a:srgbClr val="FFFFFF"/>
    </a:custClr>
    <a:custClr>
      <a:srgbClr val="FFFFFF"/>
    </a:custClr>
    <a:custClr>
      <a:srgbClr val="FFFFFF"/>
    </a:custClr>
    <a:custClr name="Purple 80%">
      <a:srgbClr val="725799"/>
    </a:custClr>
    <a:custClr name="Warm grey 80%">
      <a:srgbClr val="E5E1DD"/>
    </a:custClr>
    <a:custClr name="Teal 80%">
      <a:srgbClr val="33B9C4"/>
    </a:custClr>
    <a:custClr name="Green 80%">
      <a:srgbClr val="AFDF5B"/>
    </a:custClr>
    <a:custClr name="Orange 80%">
      <a:srgbClr val="FF974B"/>
    </a:custClr>
    <a:custClr name="Red 80%">
      <a:srgbClr val="ED5367"/>
    </a:custClr>
    <a:custClr>
      <a:srgbClr val="FFFFFF"/>
    </a:custClr>
    <a:custClr>
      <a:srgbClr val="FFFFFF"/>
    </a:custClr>
    <a:custClr>
      <a:srgbClr val="FFFFFF"/>
    </a:custClr>
    <a:custClr>
      <a:srgbClr val="FFFFFF"/>
    </a:custClr>
    <a:custClr name="Purple 60%">
      <a:srgbClr val="9581B2"/>
    </a:custClr>
    <a:custClr name="Warm grey 60%">
      <a:srgbClr val="ECE9E6"/>
    </a:custClr>
    <a:custClr name="Teal 60%">
      <a:srgbClr val="66CAD3"/>
    </a:custClr>
    <a:custClr name="Green 60%">
      <a:srgbClr val="C3E784"/>
    </a:custClr>
    <a:custClr name="Orange 60%">
      <a:srgbClr val="FFB178"/>
    </a:custClr>
    <a:custClr name="Red 60%">
      <a:srgbClr val="F27E8D"/>
    </a:custClr>
    <a:custClr>
      <a:srgbClr val="FFFFFF"/>
    </a:custClr>
    <a:custClr>
      <a:srgbClr val="FFFFFF"/>
    </a:custClr>
    <a:custClr>
      <a:srgbClr val="FFFFFF"/>
    </a:custClr>
    <a:custClr>
      <a:srgbClr val="FFFFFF"/>
    </a:custClr>
    <a:custClr name="Purple 40%">
      <a:srgbClr val="B9ABCC"/>
    </a:custClr>
    <a:custClr name="Warm grey 40%">
      <a:srgbClr val="F2F0EE"/>
    </a:custClr>
    <a:custClr name="Teal 40%">
      <a:srgbClr val="99DCE1"/>
    </a:custClr>
    <a:custClr name="Green 40%">
      <a:srgbClr val="F5EFAD"/>
    </a:custClr>
    <a:custClr name="Orange 40%">
      <a:srgbClr val="FFCBA5"/>
    </a:custClr>
    <a:custClr name="Red 40%">
      <a:srgbClr val="F6A9B3"/>
    </a:custClr>
    <a:custClr>
      <a:srgbClr val="FFFFFF"/>
    </a:custClr>
    <a:custClr>
      <a:srgbClr val="FFFFFF"/>
    </a:custClr>
    <a:custClr>
      <a:srgbClr val="FFFFFF"/>
    </a:custClr>
    <a:custClr>
      <a:srgbClr val="FFFFFF"/>
    </a:custClr>
    <a:custClr name="Purple 20%">
      <a:srgbClr val="DCD5E5"/>
    </a:custClr>
    <a:custClr name="Warm grey 20%">
      <a:srgbClr val="FAF9F7"/>
    </a:custClr>
    <a:custClr name="Teal 20%">
      <a:srgbClr val="CCEDF0"/>
    </a:custClr>
    <a:custClr name="Green 20%">
      <a:srgbClr val="EBF7D6"/>
    </a:custClr>
    <a:custClr name="Orange 20%">
      <a:srgbClr val="FFE5D2"/>
    </a:custClr>
    <a:custClr name="Red 20%">
      <a:srgbClr val="FBD4D9"/>
    </a:custClr>
  </a:custClrLst>
  <a:extLst>
    <a:ext uri="{05A4C25C-085E-4340-85A3-A5531E510DB2}">
      <thm15:themeFamily xmlns:thm15="http://schemas.microsoft.com/office/thememl/2012/main" name="GTI_Onscreen template_16x9_v7.potx" id="{7DB162AD-7F95-4DBD-9D60-BBD0518145B8}" vid="{75473510-1BBC-4943-B047-EF5A1745568C}"/>
    </a:ext>
  </a:extLst>
</a:theme>
</file>

<file path=ppt/theme/theme6.xml><?xml version="1.0" encoding="utf-8"?>
<a:theme xmlns:a="http://schemas.openxmlformats.org/drawingml/2006/main" name="7_Content">
  <a:themeElements>
    <a:clrScheme name="GT New">
      <a:dk1>
        <a:sysClr val="windowText" lastClr="000000"/>
      </a:dk1>
      <a:lt1>
        <a:sysClr val="window" lastClr="FFFFFF"/>
      </a:lt1>
      <a:dk2>
        <a:srgbClr val="747678"/>
      </a:dk2>
      <a:lt2>
        <a:srgbClr val="747678"/>
      </a:lt2>
      <a:accent1>
        <a:srgbClr val="4F2D7F"/>
      </a:accent1>
      <a:accent2>
        <a:srgbClr val="C8BEAF"/>
      </a:accent2>
      <a:accent3>
        <a:srgbClr val="00A7B5"/>
      </a:accent3>
      <a:accent4>
        <a:srgbClr val="FF7D1E"/>
      </a:accent4>
      <a:accent5>
        <a:srgbClr val="9BD732"/>
      </a:accent5>
      <a:accent6>
        <a:srgbClr val="E92841"/>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F2D7F"/>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rgbClr val="4F2D7F"/>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custClrLst>
    <a:custClr>
      <a:srgbClr val="FFFFFF"/>
    </a:custClr>
    <a:custClr>
      <a:srgbClr val="FFFFFF"/>
    </a:custClr>
    <a:custClr>
      <a:srgbClr val="FFFFFF"/>
    </a:custClr>
    <a:custClr>
      <a:srgbClr val="FFFFFF"/>
    </a:custClr>
    <a:custClr name="Purple 80%">
      <a:srgbClr val="725799"/>
    </a:custClr>
    <a:custClr name="Warm grey 80%">
      <a:srgbClr val="D3CBBF"/>
    </a:custClr>
    <a:custClr name="Teal 80%">
      <a:srgbClr val="33B9C4"/>
    </a:custClr>
    <a:custClr name="Green 80%">
      <a:srgbClr val="AFDF5B"/>
    </a:custClr>
    <a:custClr name="Orange 80%">
      <a:srgbClr val="FF974B"/>
    </a:custClr>
    <a:custClr name="Red 80%">
      <a:srgbClr val="ED5367"/>
    </a:custClr>
    <a:custClr>
      <a:srgbClr val="FFFFFF"/>
    </a:custClr>
    <a:custClr>
      <a:srgbClr val="FFFFFF"/>
    </a:custClr>
    <a:custClr>
      <a:srgbClr val="FFFFFF"/>
    </a:custClr>
    <a:custClr>
      <a:srgbClr val="FFFFFF"/>
    </a:custClr>
    <a:custClr name="Purple 60%">
      <a:srgbClr val="9581B2"/>
    </a:custClr>
    <a:custClr name="Warm grey 60%">
      <a:srgbClr val="DED8CF"/>
    </a:custClr>
    <a:custClr name="Teal 60%">
      <a:srgbClr val="66CAD3"/>
    </a:custClr>
    <a:custClr name="Green 60%">
      <a:srgbClr val="C3E784"/>
    </a:custClr>
    <a:custClr name="Orange 60%">
      <a:srgbClr val="FFB178"/>
    </a:custClr>
    <a:custClr name="Red 60%">
      <a:srgbClr val="F27E8D"/>
    </a:custClr>
    <a:custClr>
      <a:srgbClr val="FFFFFF"/>
    </a:custClr>
    <a:custClr>
      <a:srgbClr val="FFFFFF"/>
    </a:custClr>
    <a:custClr>
      <a:srgbClr val="FFFFFF"/>
    </a:custClr>
    <a:custClr>
      <a:srgbClr val="FFFFFF"/>
    </a:custClr>
    <a:custClr name="Purple 40%">
      <a:srgbClr val="B9ABCC"/>
    </a:custClr>
    <a:custClr name="Warm grey 40%">
      <a:srgbClr val="E9E5DF"/>
    </a:custClr>
    <a:custClr name="Teal 40%">
      <a:srgbClr val="99DCE1"/>
    </a:custClr>
    <a:custClr name="Green 40%">
      <a:srgbClr val="F5EFAD"/>
    </a:custClr>
    <a:custClr name="Orange 40%">
      <a:srgbClr val="FFCBA5"/>
    </a:custClr>
    <a:custClr name="Red 40%">
      <a:srgbClr val="F6A9B3"/>
    </a:custClr>
    <a:custClr>
      <a:srgbClr val="FFFFFF"/>
    </a:custClr>
    <a:custClr>
      <a:srgbClr val="FFFFFF"/>
    </a:custClr>
    <a:custClr>
      <a:srgbClr val="FFFFFF"/>
    </a:custClr>
    <a:custClr>
      <a:srgbClr val="FFFFFF"/>
    </a:custClr>
    <a:custClr name="Purple 20%">
      <a:srgbClr val="DCD5E5"/>
    </a:custClr>
    <a:custClr name="Warm grey 20%">
      <a:srgbClr val="F4F2EF"/>
    </a:custClr>
    <a:custClr name="Teal 20%">
      <a:srgbClr val="CCEDF0"/>
    </a:custClr>
    <a:custClr name="Green 20%">
      <a:srgbClr val="EBF7D6"/>
    </a:custClr>
    <a:custClr name="Orange 20%">
      <a:srgbClr val="FFE5D2"/>
    </a:custClr>
    <a:custClr name="Red 20%">
      <a:srgbClr val="FBD4D9"/>
    </a:custClr>
  </a:custClrLst>
  <a:extLst>
    <a:ext uri="{05A4C25C-085E-4340-85A3-A5531E510DB2}">
      <thm15:themeFamily xmlns:thm15="http://schemas.microsoft.com/office/thememl/2012/main" name="GTI_Onscreen template_16x9_v7.potx" id="{7DB162AD-7F95-4DBD-9D60-BBD0518145B8}" vid="{284FFF7C-6CA4-46BA-A111-4FCC4E7C48C4}"/>
    </a:ext>
  </a:extLst>
</a:theme>
</file>

<file path=ppt/theme/theme7.xml><?xml version="1.0" encoding="utf-8"?>
<a:theme xmlns:a="http://schemas.openxmlformats.org/drawingml/2006/main" name="4_Content">
  <a:themeElements>
    <a:clrScheme name="GT New">
      <a:dk1>
        <a:sysClr val="windowText" lastClr="000000"/>
      </a:dk1>
      <a:lt1>
        <a:sysClr val="window" lastClr="FFFFFF"/>
      </a:lt1>
      <a:dk2>
        <a:srgbClr val="747678"/>
      </a:dk2>
      <a:lt2>
        <a:srgbClr val="747678"/>
      </a:lt2>
      <a:accent1>
        <a:srgbClr val="4F2D7F"/>
      </a:accent1>
      <a:accent2>
        <a:srgbClr val="C8BEAF"/>
      </a:accent2>
      <a:accent3>
        <a:srgbClr val="00A7B5"/>
      </a:accent3>
      <a:accent4>
        <a:srgbClr val="FF7D1E"/>
      </a:accent4>
      <a:accent5>
        <a:srgbClr val="9BD732"/>
      </a:accent5>
      <a:accent6>
        <a:srgbClr val="E92841"/>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F2D7F"/>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rgbClr val="4F2D7F"/>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custClrLst>
    <a:custClr>
      <a:srgbClr val="FFFFFF"/>
    </a:custClr>
    <a:custClr>
      <a:srgbClr val="FFFFFF"/>
    </a:custClr>
    <a:custClr>
      <a:srgbClr val="FFFFFF"/>
    </a:custClr>
    <a:custClr>
      <a:srgbClr val="FFFFFF"/>
    </a:custClr>
    <a:custClr name="Purple 80%">
      <a:srgbClr val="725799"/>
    </a:custClr>
    <a:custClr name="Warm grey 80%">
      <a:srgbClr val="D3CBBF"/>
    </a:custClr>
    <a:custClr name="Teal 80%">
      <a:srgbClr val="33B9C4"/>
    </a:custClr>
    <a:custClr name="Green 80%">
      <a:srgbClr val="AFDF5B"/>
    </a:custClr>
    <a:custClr name="Orange 80%">
      <a:srgbClr val="FF974B"/>
    </a:custClr>
    <a:custClr name="Red 80%">
      <a:srgbClr val="ED5367"/>
    </a:custClr>
    <a:custClr>
      <a:srgbClr val="FFFFFF"/>
    </a:custClr>
    <a:custClr>
      <a:srgbClr val="FFFFFF"/>
    </a:custClr>
    <a:custClr>
      <a:srgbClr val="FFFFFF"/>
    </a:custClr>
    <a:custClr>
      <a:srgbClr val="FFFFFF"/>
    </a:custClr>
    <a:custClr name="Purple 60%">
      <a:srgbClr val="9581B2"/>
    </a:custClr>
    <a:custClr name="Warm grey 60%">
      <a:srgbClr val="DED8CF"/>
    </a:custClr>
    <a:custClr name="Teal 60%">
      <a:srgbClr val="66CAD3"/>
    </a:custClr>
    <a:custClr name="Green 60%">
      <a:srgbClr val="C3E784"/>
    </a:custClr>
    <a:custClr name="Orange 60%">
      <a:srgbClr val="FFB178"/>
    </a:custClr>
    <a:custClr name="Red 60%">
      <a:srgbClr val="F27E8D"/>
    </a:custClr>
    <a:custClr>
      <a:srgbClr val="FFFFFF"/>
    </a:custClr>
    <a:custClr>
      <a:srgbClr val="FFFFFF"/>
    </a:custClr>
    <a:custClr>
      <a:srgbClr val="FFFFFF"/>
    </a:custClr>
    <a:custClr>
      <a:srgbClr val="FFFFFF"/>
    </a:custClr>
    <a:custClr name="Purple 40%">
      <a:srgbClr val="B9ABCC"/>
    </a:custClr>
    <a:custClr name="Warm grey 40%">
      <a:srgbClr val="E9E5DF"/>
    </a:custClr>
    <a:custClr name="Teal 40%">
      <a:srgbClr val="99DCE1"/>
    </a:custClr>
    <a:custClr name="Green 40%">
      <a:srgbClr val="F5EFAD"/>
    </a:custClr>
    <a:custClr name="Orange 40%">
      <a:srgbClr val="FFCBA5"/>
    </a:custClr>
    <a:custClr name="Red 40%">
      <a:srgbClr val="F6A9B3"/>
    </a:custClr>
    <a:custClr>
      <a:srgbClr val="FFFFFF"/>
    </a:custClr>
    <a:custClr>
      <a:srgbClr val="FFFFFF"/>
    </a:custClr>
    <a:custClr>
      <a:srgbClr val="FFFFFF"/>
    </a:custClr>
    <a:custClr>
      <a:srgbClr val="FFFFFF"/>
    </a:custClr>
    <a:custClr name="Purple 20%">
      <a:srgbClr val="DCD5E5"/>
    </a:custClr>
    <a:custClr name="Warm grey 20%">
      <a:srgbClr val="F4F2EF"/>
    </a:custClr>
    <a:custClr name="Teal 20%">
      <a:srgbClr val="CCEDF0"/>
    </a:custClr>
    <a:custClr name="Green 20%">
      <a:srgbClr val="EBF7D6"/>
    </a:custClr>
    <a:custClr name="Orange 20%">
      <a:srgbClr val="FFE5D2"/>
    </a:custClr>
    <a:custClr name="Red 20%">
      <a:srgbClr val="FBD4D9"/>
    </a:custClr>
  </a:custClrLst>
  <a:extLst>
    <a:ext uri="{05A4C25C-085E-4340-85A3-A5531E510DB2}">
      <thm15:themeFamily xmlns:thm15="http://schemas.microsoft.com/office/thememl/2012/main" name="GTI_Onscreen template_16x9_v7.potx" id="{7DB162AD-7F95-4DBD-9D60-BBD0518145B8}" vid="{284FFF7C-6CA4-46BA-A111-4FCC4E7C48C4}"/>
    </a:ext>
  </a:extLst>
</a:theme>
</file>

<file path=ppt/theme/theme8.xml><?xml version="1.0" encoding="utf-8"?>
<a:theme xmlns:a="http://schemas.openxmlformats.org/drawingml/2006/main" name="5_Content">
  <a:themeElements>
    <a:clrScheme name="GT New">
      <a:dk1>
        <a:sysClr val="windowText" lastClr="000000"/>
      </a:dk1>
      <a:lt1>
        <a:sysClr val="window" lastClr="FFFFFF"/>
      </a:lt1>
      <a:dk2>
        <a:srgbClr val="747678"/>
      </a:dk2>
      <a:lt2>
        <a:srgbClr val="747678"/>
      </a:lt2>
      <a:accent1>
        <a:srgbClr val="4F2D7F"/>
      </a:accent1>
      <a:accent2>
        <a:srgbClr val="C8BEAF"/>
      </a:accent2>
      <a:accent3>
        <a:srgbClr val="00A7B5"/>
      </a:accent3>
      <a:accent4>
        <a:srgbClr val="FF7D1E"/>
      </a:accent4>
      <a:accent5>
        <a:srgbClr val="9BD732"/>
      </a:accent5>
      <a:accent6>
        <a:srgbClr val="E92841"/>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F2D7F"/>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rgbClr val="4F2D7F"/>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custClrLst>
    <a:custClr>
      <a:srgbClr val="FFFFFF"/>
    </a:custClr>
    <a:custClr>
      <a:srgbClr val="FFFFFF"/>
    </a:custClr>
    <a:custClr>
      <a:srgbClr val="FFFFFF"/>
    </a:custClr>
    <a:custClr>
      <a:srgbClr val="FFFFFF"/>
    </a:custClr>
    <a:custClr name="Purple 80%">
      <a:srgbClr val="725799"/>
    </a:custClr>
    <a:custClr name="Warm grey 80%">
      <a:srgbClr val="D3CBBF"/>
    </a:custClr>
    <a:custClr name="Teal 80%">
      <a:srgbClr val="33B9C4"/>
    </a:custClr>
    <a:custClr name="Green 80%">
      <a:srgbClr val="AFDF5B"/>
    </a:custClr>
    <a:custClr name="Orange 80%">
      <a:srgbClr val="FF974B"/>
    </a:custClr>
    <a:custClr name="Red 80%">
      <a:srgbClr val="ED5367"/>
    </a:custClr>
    <a:custClr>
      <a:srgbClr val="FFFFFF"/>
    </a:custClr>
    <a:custClr>
      <a:srgbClr val="FFFFFF"/>
    </a:custClr>
    <a:custClr>
      <a:srgbClr val="FFFFFF"/>
    </a:custClr>
    <a:custClr>
      <a:srgbClr val="FFFFFF"/>
    </a:custClr>
    <a:custClr name="Purple 60%">
      <a:srgbClr val="9581B2"/>
    </a:custClr>
    <a:custClr name="Warm grey 60%">
      <a:srgbClr val="DED8CF"/>
    </a:custClr>
    <a:custClr name="Teal 60%">
      <a:srgbClr val="66CAD3"/>
    </a:custClr>
    <a:custClr name="Green 60%">
      <a:srgbClr val="C3E784"/>
    </a:custClr>
    <a:custClr name="Orange 60%">
      <a:srgbClr val="FFB178"/>
    </a:custClr>
    <a:custClr name="Red 60%">
      <a:srgbClr val="F27E8D"/>
    </a:custClr>
    <a:custClr>
      <a:srgbClr val="FFFFFF"/>
    </a:custClr>
    <a:custClr>
      <a:srgbClr val="FFFFFF"/>
    </a:custClr>
    <a:custClr>
      <a:srgbClr val="FFFFFF"/>
    </a:custClr>
    <a:custClr>
      <a:srgbClr val="FFFFFF"/>
    </a:custClr>
    <a:custClr name="Purple 40%">
      <a:srgbClr val="B9ABCC"/>
    </a:custClr>
    <a:custClr name="Warm grey 40%">
      <a:srgbClr val="E9E5DF"/>
    </a:custClr>
    <a:custClr name="Teal 40%">
      <a:srgbClr val="99DCE1"/>
    </a:custClr>
    <a:custClr name="Green 40%">
      <a:srgbClr val="F5EFAD"/>
    </a:custClr>
    <a:custClr name="Orange 40%">
      <a:srgbClr val="FFCBA5"/>
    </a:custClr>
    <a:custClr name="Red 40%">
      <a:srgbClr val="F6A9B3"/>
    </a:custClr>
    <a:custClr>
      <a:srgbClr val="FFFFFF"/>
    </a:custClr>
    <a:custClr>
      <a:srgbClr val="FFFFFF"/>
    </a:custClr>
    <a:custClr>
      <a:srgbClr val="FFFFFF"/>
    </a:custClr>
    <a:custClr>
      <a:srgbClr val="FFFFFF"/>
    </a:custClr>
    <a:custClr name="Purple 20%">
      <a:srgbClr val="DCD5E5"/>
    </a:custClr>
    <a:custClr name="Warm grey 20%">
      <a:srgbClr val="F4F2EF"/>
    </a:custClr>
    <a:custClr name="Teal 20%">
      <a:srgbClr val="CCEDF0"/>
    </a:custClr>
    <a:custClr name="Green 20%">
      <a:srgbClr val="EBF7D6"/>
    </a:custClr>
    <a:custClr name="Orange 20%">
      <a:srgbClr val="FFE5D2"/>
    </a:custClr>
    <a:custClr name="Red 20%">
      <a:srgbClr val="FBD4D9"/>
    </a:custClr>
  </a:custClrLst>
  <a:extLst>
    <a:ext uri="{05A4C25C-085E-4340-85A3-A5531E510DB2}">
      <thm15:themeFamily xmlns:thm15="http://schemas.microsoft.com/office/thememl/2012/main" name="GTI_Onscreen template_16x9_v7.potx" id="{7DB162AD-7F95-4DBD-9D60-BBD0518145B8}" vid="{284FFF7C-6CA4-46BA-A111-4FCC4E7C48C4}"/>
    </a:ext>
  </a:extLst>
</a:theme>
</file>

<file path=ppt/theme/theme9.xml><?xml version="1.0" encoding="utf-8"?>
<a:theme xmlns:a="http://schemas.openxmlformats.org/drawingml/2006/main" name="8_Content">
  <a:themeElements>
    <a:clrScheme name="GT New">
      <a:dk1>
        <a:sysClr val="windowText" lastClr="000000"/>
      </a:dk1>
      <a:lt1>
        <a:sysClr val="window" lastClr="FFFFFF"/>
      </a:lt1>
      <a:dk2>
        <a:srgbClr val="747678"/>
      </a:dk2>
      <a:lt2>
        <a:srgbClr val="747678"/>
      </a:lt2>
      <a:accent1>
        <a:srgbClr val="4F2D7F"/>
      </a:accent1>
      <a:accent2>
        <a:srgbClr val="C8BEAF"/>
      </a:accent2>
      <a:accent3>
        <a:srgbClr val="00A7B5"/>
      </a:accent3>
      <a:accent4>
        <a:srgbClr val="FF7D1E"/>
      </a:accent4>
      <a:accent5>
        <a:srgbClr val="9BD732"/>
      </a:accent5>
      <a:accent6>
        <a:srgbClr val="E92841"/>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F2D7F"/>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rgbClr val="4F2D7F"/>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custClrLst>
    <a:custClr>
      <a:srgbClr val="FFFFFF"/>
    </a:custClr>
    <a:custClr>
      <a:srgbClr val="FFFFFF"/>
    </a:custClr>
    <a:custClr>
      <a:srgbClr val="FFFFFF"/>
    </a:custClr>
    <a:custClr>
      <a:srgbClr val="FFFFFF"/>
    </a:custClr>
    <a:custClr name="Purple 80%">
      <a:srgbClr val="725799"/>
    </a:custClr>
    <a:custClr name="Warm grey 80%">
      <a:srgbClr val="D3CBBF"/>
    </a:custClr>
    <a:custClr name="Teal 80%">
      <a:srgbClr val="33B9C4"/>
    </a:custClr>
    <a:custClr name="Green 80%">
      <a:srgbClr val="AFDF5B"/>
    </a:custClr>
    <a:custClr name="Orange 80%">
      <a:srgbClr val="FF974B"/>
    </a:custClr>
    <a:custClr name="Red 80%">
      <a:srgbClr val="ED5367"/>
    </a:custClr>
    <a:custClr>
      <a:srgbClr val="FFFFFF"/>
    </a:custClr>
    <a:custClr>
      <a:srgbClr val="FFFFFF"/>
    </a:custClr>
    <a:custClr>
      <a:srgbClr val="FFFFFF"/>
    </a:custClr>
    <a:custClr>
      <a:srgbClr val="FFFFFF"/>
    </a:custClr>
    <a:custClr name="Purple 60%">
      <a:srgbClr val="9581B2"/>
    </a:custClr>
    <a:custClr name="Warm grey 60%">
      <a:srgbClr val="DED8CF"/>
    </a:custClr>
    <a:custClr name="Teal 60%">
      <a:srgbClr val="66CAD3"/>
    </a:custClr>
    <a:custClr name="Green 60%">
      <a:srgbClr val="C3E784"/>
    </a:custClr>
    <a:custClr name="Orange 60%">
      <a:srgbClr val="FFB178"/>
    </a:custClr>
    <a:custClr name="Red 60%">
      <a:srgbClr val="F27E8D"/>
    </a:custClr>
    <a:custClr>
      <a:srgbClr val="FFFFFF"/>
    </a:custClr>
    <a:custClr>
      <a:srgbClr val="FFFFFF"/>
    </a:custClr>
    <a:custClr>
      <a:srgbClr val="FFFFFF"/>
    </a:custClr>
    <a:custClr>
      <a:srgbClr val="FFFFFF"/>
    </a:custClr>
    <a:custClr name="Purple 40%">
      <a:srgbClr val="B9ABCC"/>
    </a:custClr>
    <a:custClr name="Warm grey 40%">
      <a:srgbClr val="E9E5DF"/>
    </a:custClr>
    <a:custClr name="Teal 40%">
      <a:srgbClr val="99DCE1"/>
    </a:custClr>
    <a:custClr name="Green 40%">
      <a:srgbClr val="F5EFAD"/>
    </a:custClr>
    <a:custClr name="Orange 40%">
      <a:srgbClr val="FFCBA5"/>
    </a:custClr>
    <a:custClr name="Red 40%">
      <a:srgbClr val="F6A9B3"/>
    </a:custClr>
    <a:custClr>
      <a:srgbClr val="FFFFFF"/>
    </a:custClr>
    <a:custClr>
      <a:srgbClr val="FFFFFF"/>
    </a:custClr>
    <a:custClr>
      <a:srgbClr val="FFFFFF"/>
    </a:custClr>
    <a:custClr>
      <a:srgbClr val="FFFFFF"/>
    </a:custClr>
    <a:custClr name="Purple 20%">
      <a:srgbClr val="DCD5E5"/>
    </a:custClr>
    <a:custClr name="Warm grey 20%">
      <a:srgbClr val="F4F2EF"/>
    </a:custClr>
    <a:custClr name="Teal 20%">
      <a:srgbClr val="CCEDF0"/>
    </a:custClr>
    <a:custClr name="Green 20%">
      <a:srgbClr val="EBF7D6"/>
    </a:custClr>
    <a:custClr name="Orange 20%">
      <a:srgbClr val="FFE5D2"/>
    </a:custClr>
    <a:custClr name="Red 20%">
      <a:srgbClr val="FBD4D9"/>
    </a:custClr>
  </a:custClrLst>
  <a:extLst>
    <a:ext uri="{05A4C25C-085E-4340-85A3-A5531E510DB2}">
      <thm15:themeFamily xmlns:thm15="http://schemas.microsoft.com/office/thememl/2012/main" name="GTI_Onscreen template_16x9_v7.potx" id="{7DB162AD-7F95-4DBD-9D60-BBD0518145B8}" vid="{284FFF7C-6CA4-46BA-A111-4FCC4E7C48C4}"/>
    </a:ext>
  </a:extLst>
</a:theme>
</file>

<file path=docProps/app.xml><?xml version="1.0" encoding="utf-8"?>
<Properties xmlns="http://schemas.openxmlformats.org/officeDocument/2006/extended-properties" xmlns:vt="http://schemas.openxmlformats.org/officeDocument/2006/docPropsVTypes">
  <Template>GTI_Onscreen template_16x9_v7</Template>
  <TotalTime>13516</TotalTime>
  <Words>2086</Words>
  <Application>Microsoft Office PowerPoint</Application>
  <PresentationFormat>On-screen Show (16:9)</PresentationFormat>
  <Paragraphs>254</Paragraphs>
  <Slides>13</Slides>
  <Notes>1</Notes>
  <HiddenSlides>0</HiddenSlides>
  <MMClips>0</MMClips>
  <ScaleCrop>false</ScaleCrop>
  <HeadingPairs>
    <vt:vector size="6" baseType="variant">
      <vt:variant>
        <vt:lpstr>Fonts Used</vt:lpstr>
      </vt:variant>
      <vt:variant>
        <vt:i4>5</vt:i4>
      </vt:variant>
      <vt:variant>
        <vt:lpstr>Theme</vt:lpstr>
      </vt:variant>
      <vt:variant>
        <vt:i4>14</vt:i4>
      </vt:variant>
      <vt:variant>
        <vt:lpstr>Slide Titles</vt:lpstr>
      </vt:variant>
      <vt:variant>
        <vt:i4>13</vt:i4>
      </vt:variant>
    </vt:vector>
  </HeadingPairs>
  <TitlesOfParts>
    <vt:vector size="32" baseType="lpstr">
      <vt:lpstr>Arial</vt:lpstr>
      <vt:lpstr>Barlow</vt:lpstr>
      <vt:lpstr>Calibri</vt:lpstr>
      <vt:lpstr>Symbol</vt:lpstr>
      <vt:lpstr>Verdana</vt:lpstr>
      <vt:lpstr>1_Title pages</vt:lpstr>
      <vt:lpstr>2_Dividers</vt:lpstr>
      <vt:lpstr>3_Content</vt:lpstr>
      <vt:lpstr>6_Content</vt:lpstr>
      <vt:lpstr>2_Title pages</vt:lpstr>
      <vt:lpstr>7_Content</vt:lpstr>
      <vt:lpstr>4_Content</vt:lpstr>
      <vt:lpstr>5_Content</vt:lpstr>
      <vt:lpstr>8_Content</vt:lpstr>
      <vt:lpstr>3_Title pages</vt:lpstr>
      <vt:lpstr>9_Content</vt:lpstr>
      <vt:lpstr>4_Dividers</vt:lpstr>
      <vt:lpstr>10_Content</vt:lpstr>
      <vt:lpstr>11_Content</vt:lpstr>
      <vt:lpstr>PowerPoint Presentation</vt:lpstr>
      <vt:lpstr>Key Themes &amp; Highlights   </vt:lpstr>
      <vt:lpstr>Trade Receivable e Discounting System (TReDS)</vt:lpstr>
      <vt:lpstr>TReDS Brief </vt:lpstr>
      <vt:lpstr>SIDBI Cluster Development Fund Scheme (SCDF)</vt:lpstr>
      <vt:lpstr>SCDF advantages for the Directorate of MSME</vt:lpstr>
      <vt:lpstr>Venture Capital Fund</vt:lpstr>
      <vt:lpstr>Fund Details</vt:lpstr>
      <vt:lpstr>Way Forward</vt:lpstr>
      <vt:lpstr>CGT-MSE</vt:lpstr>
      <vt:lpstr>CGT-MSE</vt:lpstr>
      <vt:lpstr>CGT-MSE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Overall Progress Report</dc:title>
  <dc:creator>Mohammad Zaidi</dc:creator>
  <cp:keywords>GTBharat</cp:keywords>
  <cp:lastModifiedBy>Prabhat Chaturvedi</cp:lastModifiedBy>
  <cp:revision>565</cp:revision>
  <cp:lastPrinted>2017-03-06T12:25:00Z</cp:lastPrinted>
  <dcterms:created xsi:type="dcterms:W3CDTF">2020-06-05T07:09:49Z</dcterms:created>
  <dcterms:modified xsi:type="dcterms:W3CDTF">2023-03-09T03:55:29Z</dcterms:modified>
  <cp:category>Public Sector Consulting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bDocumentId">
    <vt:lpwstr>b98ea26b-2c2e-4441-aaed-d4fbb1659ed1</vt:lpwstr>
  </property>
</Properties>
</file>