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2" r:id="rId1"/>
    <p:sldMasterId id="2147483777" r:id="rId2"/>
    <p:sldMasterId id="2147483713" r:id="rId3"/>
    <p:sldMasterId id="2147483783" r:id="rId4"/>
  </p:sldMasterIdLst>
  <p:notesMasterIdLst>
    <p:notesMasterId r:id="rId10"/>
  </p:notesMasterIdLst>
  <p:handoutMasterIdLst>
    <p:handoutMasterId r:id="rId11"/>
  </p:handoutMasterIdLst>
  <p:sldIdLst>
    <p:sldId id="257" r:id="rId5"/>
    <p:sldId id="351" r:id="rId6"/>
    <p:sldId id="4681" r:id="rId7"/>
    <p:sldId id="4684" r:id="rId8"/>
    <p:sldId id="4685" r:id="rId9"/>
  </p:sldIdLst>
  <p:sldSz cx="9144000" cy="6858000" type="screen4x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ley Neill" initials="BN" lastIdx="7" clrIdx="0">
    <p:extLst/>
  </p:cmAuthor>
  <p:cmAuthor id="2" name="General Notes" initials="GN" lastIdx="128" clrIdx="1">
    <p:extLst>
      <p:ext uri="{19B8F6BF-5375-455C-9EA6-DF929625EA0E}">
        <p15:presenceInfo xmlns:p15="http://schemas.microsoft.com/office/powerpoint/2012/main" userId="General Not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F2D7F"/>
    <a:srgbClr val="C8BEAF"/>
    <a:srgbClr val="DED8CF"/>
    <a:srgbClr val="E92841"/>
    <a:srgbClr val="9BD732"/>
    <a:srgbClr val="FF7D1E"/>
    <a:srgbClr val="00A7B5"/>
    <a:srgbClr val="3D1B6D"/>
    <a:srgbClr val="BBB19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15" autoAdjust="0"/>
  </p:normalViewPr>
  <p:slideViewPr>
    <p:cSldViewPr snapToGrid="0" snapToObjects="1">
      <p:cViewPr varScale="1">
        <p:scale>
          <a:sx n="68" d="100"/>
          <a:sy n="68" d="100"/>
        </p:scale>
        <p:origin x="1264" y="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60" d="100"/>
          <a:sy n="60" d="100"/>
        </p:scale>
        <p:origin x="3216" y="67"/>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vl1pPr>
          </a:lstStyle>
          <a:p>
            <a:fld id="{ABFD0ED4-3F2C-A44D-BF2A-70F28B4760E9}" type="datetimeFigureOut">
              <a:rPr lang="en-US" smtClean="0"/>
              <a:pPr/>
              <a:t>1/18/2023</a:t>
            </a:fld>
            <a:endParaRPr lang="en-US" dirty="0"/>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vl1pPr>
          </a:lstStyle>
          <a:p>
            <a:fld id="{7AE6F2F5-76EA-6D4D-B2FB-9859484A5658}" type="slidenum">
              <a:rPr lang="en-US" smtClean="0"/>
              <a:pPr/>
              <a:t>‹#›</a:t>
            </a:fld>
            <a:endParaRPr lang="en-US" dirty="0"/>
          </a:p>
        </p:txBody>
      </p:sp>
    </p:spTree>
    <p:extLst>
      <p:ext uri="{BB962C8B-B14F-4D97-AF65-F5344CB8AC3E}">
        <p14:creationId xmlns:p14="http://schemas.microsoft.com/office/powerpoint/2010/main" val="14577841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AD0E53BD-8CD6-F647-884B-5A78FF9E62EE}" type="datetimeFigureOut">
              <a:rPr lang="en-US" smtClean="0"/>
              <a:pPr/>
              <a:t>1/18/2023</a:t>
            </a:fld>
            <a:endParaRPr lang="en-US" dirty="0"/>
          </a:p>
        </p:txBody>
      </p:sp>
      <p:sp>
        <p:nvSpPr>
          <p:cNvPr id="4" name="Slide Image Placeholder 3"/>
          <p:cNvSpPr>
            <a:spLocks noGrp="1" noRot="1" noChangeAspect="1"/>
          </p:cNvSpPr>
          <p:nvPr>
            <p:ph type="sldImg" idx="2"/>
          </p:nvPr>
        </p:nvSpPr>
        <p:spPr>
          <a:xfrm>
            <a:off x="993775" y="768350"/>
            <a:ext cx="5116513"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77B8929E-C352-7849-9DF7-6A0F55DB2C3C}" type="slidenum">
              <a:rPr lang="en-US" smtClean="0"/>
              <a:pPr/>
              <a:t>‹#›</a:t>
            </a:fld>
            <a:endParaRPr lang="en-US" dirty="0"/>
          </a:p>
        </p:txBody>
      </p:sp>
    </p:spTree>
    <p:extLst>
      <p:ext uri="{BB962C8B-B14F-4D97-AF65-F5344CB8AC3E}">
        <p14:creationId xmlns:p14="http://schemas.microsoft.com/office/powerpoint/2010/main" val="412731826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B8929E-C352-7849-9DF7-6A0F55DB2C3C}"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007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B8929E-C352-7849-9DF7-6A0F55DB2C3C}" type="slidenum">
              <a:rPr lang="en-US" smtClean="0"/>
              <a:pPr/>
              <a:t>3</a:t>
            </a:fld>
            <a:endParaRPr lang="en-US" dirty="0"/>
          </a:p>
        </p:txBody>
      </p:sp>
    </p:spTree>
    <p:extLst>
      <p:ext uri="{BB962C8B-B14F-4D97-AF65-F5344CB8AC3E}">
        <p14:creationId xmlns:p14="http://schemas.microsoft.com/office/powerpoint/2010/main" val="103572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B8929E-C352-7849-9DF7-6A0F55DB2C3C}" type="slidenum">
              <a:rPr lang="en-US" smtClean="0"/>
              <a:pPr/>
              <a:t>4</a:t>
            </a:fld>
            <a:endParaRPr lang="en-US" dirty="0"/>
          </a:p>
        </p:txBody>
      </p:sp>
    </p:spTree>
    <p:extLst>
      <p:ext uri="{BB962C8B-B14F-4D97-AF65-F5344CB8AC3E}">
        <p14:creationId xmlns:p14="http://schemas.microsoft.com/office/powerpoint/2010/main" val="2898738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B8929E-C352-7849-9DF7-6A0F55DB2C3C}" type="slidenum">
              <a:rPr lang="en-US" smtClean="0"/>
              <a:pPr/>
              <a:t>5</a:t>
            </a:fld>
            <a:endParaRPr lang="en-US" dirty="0"/>
          </a:p>
        </p:txBody>
      </p:sp>
    </p:spTree>
    <p:extLst>
      <p:ext uri="{BB962C8B-B14F-4D97-AF65-F5344CB8AC3E}">
        <p14:creationId xmlns:p14="http://schemas.microsoft.com/office/powerpoint/2010/main" val="28393855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9.png"/></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and Photo">
    <p:spTree>
      <p:nvGrpSpPr>
        <p:cNvPr id="1" name=""/>
        <p:cNvGrpSpPr/>
        <p:nvPr/>
      </p:nvGrpSpPr>
      <p:grpSpPr>
        <a:xfrm>
          <a:off x="0" y="0"/>
          <a:ext cx="0" cy="0"/>
          <a:chOff x="0" y="0"/>
          <a:chExt cx="0" cy="0"/>
        </a:xfrm>
      </p:grpSpPr>
      <p:sp>
        <p:nvSpPr>
          <p:cNvPr id="5" name="Text Placeholder 3"/>
          <p:cNvSpPr>
            <a:spLocks noGrp="1"/>
          </p:cNvSpPr>
          <p:nvPr>
            <p:ph type="body" sz="quarter" idx="13" hasCustomPrompt="1"/>
          </p:nvPr>
        </p:nvSpPr>
        <p:spPr>
          <a:xfrm>
            <a:off x="576263" y="2020888"/>
            <a:ext cx="3924301" cy="1498600"/>
          </a:xfrm>
          <a:prstGeom prst="rect">
            <a:avLst/>
          </a:prstGeom>
        </p:spPr>
        <p:txBody>
          <a:bodyPr vert="horz" lIns="0" tIns="0" rIns="0" bIns="0"/>
          <a:lstStyle>
            <a:lvl1pPr marL="0" indent="0">
              <a:lnSpc>
                <a:spcPts val="3600"/>
              </a:lnSpc>
              <a:spcBef>
                <a:spcPts val="0"/>
              </a:spcBef>
              <a:buNone/>
              <a:defRPr sz="3000" b="1">
                <a:solidFill>
                  <a:srgbClr val="4F2D7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add </a:t>
            </a:r>
            <a:br>
              <a:rPr lang="en-US" dirty="0"/>
            </a:br>
            <a:r>
              <a:rPr lang="en-US" dirty="0"/>
              <a:t>title on this slide</a:t>
            </a:r>
          </a:p>
        </p:txBody>
      </p:sp>
      <p:sp>
        <p:nvSpPr>
          <p:cNvPr id="6" name="Text Placeholder 21"/>
          <p:cNvSpPr>
            <a:spLocks noGrp="1"/>
          </p:cNvSpPr>
          <p:nvPr>
            <p:ph type="body" sz="quarter" idx="10" hasCustomPrompt="1"/>
          </p:nvPr>
        </p:nvSpPr>
        <p:spPr>
          <a:xfrm>
            <a:off x="576263" y="4429125"/>
            <a:ext cx="3924300" cy="364079"/>
          </a:xfrm>
          <a:prstGeom prst="rect">
            <a:avLst/>
          </a:prstGeom>
        </p:spPr>
        <p:txBody>
          <a:bodyPr vert="horz" lIns="0" tIns="0" rIns="0" bIns="0" anchor="t" anchorCtr="0"/>
          <a:lstStyle>
            <a:lvl1pPr marL="0" indent="0">
              <a:buNone/>
              <a:defRPr sz="2000" b="1">
                <a:solidFill>
                  <a:srgbClr val="00A7B5"/>
                </a:solidFill>
              </a:defRPr>
            </a:lvl1pPr>
          </a:lstStyle>
          <a:p>
            <a:pPr lvl="0"/>
            <a:r>
              <a:rPr lang="en-US" dirty="0"/>
              <a:t>Click to add name</a:t>
            </a:r>
          </a:p>
        </p:txBody>
      </p:sp>
      <p:sp>
        <p:nvSpPr>
          <p:cNvPr id="7" name="Text Placeholder 21"/>
          <p:cNvSpPr>
            <a:spLocks noGrp="1"/>
          </p:cNvSpPr>
          <p:nvPr>
            <p:ph type="body" sz="quarter" idx="11" hasCustomPrompt="1"/>
          </p:nvPr>
        </p:nvSpPr>
        <p:spPr>
          <a:xfrm>
            <a:off x="576263" y="5083709"/>
            <a:ext cx="3924300" cy="285750"/>
          </a:xfrm>
          <a:prstGeom prst="rect">
            <a:avLst/>
          </a:prstGeom>
        </p:spPr>
        <p:txBody>
          <a:bodyPr vert="horz" lIns="0" tIns="0" rIns="0" bIns="0"/>
          <a:lstStyle>
            <a:lvl1pPr marL="0" indent="0">
              <a:buNone/>
              <a:defRPr sz="1800" baseline="0">
                <a:solidFill>
                  <a:srgbClr val="00A7B5"/>
                </a:solidFill>
              </a:defRPr>
            </a:lvl1pPr>
          </a:lstStyle>
          <a:p>
            <a:pPr lvl="0"/>
            <a:r>
              <a:rPr lang="en-US" dirty="0"/>
              <a:t>Click to add position or firm</a:t>
            </a:r>
          </a:p>
        </p:txBody>
      </p:sp>
      <p:sp>
        <p:nvSpPr>
          <p:cNvPr id="8" name="Picture Placeholder 2"/>
          <p:cNvSpPr>
            <a:spLocks noGrp="1"/>
          </p:cNvSpPr>
          <p:nvPr>
            <p:ph type="pic" idx="1" hasCustomPrompt="1"/>
          </p:nvPr>
        </p:nvSpPr>
        <p:spPr>
          <a:xfrm>
            <a:off x="4619625" y="1412874"/>
            <a:ext cx="4524375" cy="5445125"/>
          </a:xfrm>
          <a:prstGeom prst="rect">
            <a:avLst/>
          </a:prstGeom>
        </p:spPr>
        <p:txBody>
          <a:bodyPr tIns="720000" anchor="ctr" anchorCtr="1"/>
          <a:lstStyle>
            <a:lvl1pPr marL="0" indent="0">
              <a:buNone/>
              <a:defRPr sz="13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illustration</a:t>
            </a:r>
          </a:p>
        </p:txBody>
      </p:sp>
      <p:sp>
        <p:nvSpPr>
          <p:cNvPr id="10" name="Copyright"/>
          <p:cNvSpPr txBox="1"/>
          <p:nvPr userDrawn="1"/>
        </p:nvSpPr>
        <p:spPr>
          <a:xfrm>
            <a:off x="582118" y="6521159"/>
            <a:ext cx="2363190" cy="184666"/>
          </a:xfrm>
          <a:prstGeom prst="rect">
            <a:avLst/>
          </a:prstGeom>
          <a:noFill/>
        </p:spPr>
        <p:txBody>
          <a:bodyPr wrap="square" lIns="0" tIns="0" rIns="0" bIns="0" rtlCol="0" anchor="ctr" anchorCtr="0">
            <a:noAutofit/>
          </a:bodyPr>
          <a:lstStyle/>
          <a:p>
            <a:pPr algn="l"/>
            <a:r>
              <a:rPr lang="en-GB" sz="600">
                <a:solidFill>
                  <a:schemeClr val="tx1"/>
                </a:solidFill>
              </a:rPr>
              <a:t>©2017 Grant Thornton International Ltd. rrrrrrrights reserved.</a:t>
            </a:r>
            <a:endParaRPr lang="en-GB" sz="600" dirty="0">
              <a:solidFill>
                <a:schemeClr val="tx1"/>
              </a:solidFill>
            </a:endParaRPr>
          </a:p>
        </p:txBody>
      </p:sp>
      <p:cxnSp>
        <p:nvCxnSpPr>
          <p:cNvPr id="11" name="Straight Connector 10"/>
          <p:cNvCxnSpPr>
            <a:cxnSpLocks/>
          </p:cNvCxnSpPr>
          <p:nvPr userDrawn="1"/>
        </p:nvCxnSpPr>
        <p:spPr>
          <a:xfrm>
            <a:off x="582118" y="6519350"/>
            <a:ext cx="2590007"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pic>
        <p:nvPicPr>
          <p:cNvPr id="15" name="GTLogoNoTag" hidden="1">
            <a:extLst>
              <a:ext uri="{FF2B5EF4-FFF2-40B4-BE49-F238E27FC236}">
                <a16:creationId xmlns:a16="http://schemas.microsoft.com/office/drawing/2014/main" id="{6783DB90-85B3-4C34-968A-E4FF6E8ED1BF}"/>
              </a:ext>
            </a:extLst>
          </p:cNvPr>
          <p:cNvPicPr>
            <a:picLocks noChangeAspect="1"/>
          </p:cNvPicPr>
          <p:nvPr userDrawn="1"/>
        </p:nvPicPr>
        <p:blipFill>
          <a:blip r:embed="rId2"/>
          <a:stretch>
            <a:fillRect/>
          </a:stretch>
        </p:blipFill>
        <p:spPr>
          <a:xfrm>
            <a:off x="560317" y="572983"/>
            <a:ext cx="1961941" cy="638130"/>
          </a:xfrm>
          <a:prstGeom prst="rect">
            <a:avLst/>
          </a:prstGeom>
        </p:spPr>
      </p:pic>
      <p:pic>
        <p:nvPicPr>
          <p:cNvPr id="16" name="GTLogo">
            <a:extLst>
              <a:ext uri="{FF2B5EF4-FFF2-40B4-BE49-F238E27FC236}">
                <a16:creationId xmlns:a16="http://schemas.microsoft.com/office/drawing/2014/main" id="{84C3CE65-F20C-4C77-A9E2-15AA7F2E6506}"/>
              </a:ext>
            </a:extLst>
          </p:cNvPr>
          <p:cNvPicPr>
            <a:picLocks noChangeAspect="1"/>
          </p:cNvPicPr>
          <p:nvPr userDrawn="1"/>
        </p:nvPicPr>
        <p:blipFill>
          <a:blip r:embed="rId3"/>
          <a:stretch>
            <a:fillRect/>
          </a:stretch>
        </p:blipFill>
        <p:spPr>
          <a:xfrm>
            <a:off x="560317" y="572983"/>
            <a:ext cx="1961941" cy="638130"/>
          </a:xfrm>
          <a:prstGeom prst="rect">
            <a:avLst/>
          </a:prstGeom>
        </p:spPr>
      </p:pic>
      <p:sp>
        <p:nvSpPr>
          <p:cNvPr id="12" name="Rectangle 11">
            <a:extLst>
              <a:ext uri="{FF2B5EF4-FFF2-40B4-BE49-F238E27FC236}">
                <a16:creationId xmlns:a16="http://schemas.microsoft.com/office/drawing/2014/main" id="{BA0A59DC-13BA-40C5-A7E4-1FB43D674350}"/>
              </a:ext>
            </a:extLst>
          </p:cNvPr>
          <p:cNvSpPr/>
          <p:nvPr userDrawn="1"/>
        </p:nvSpPr>
        <p:spPr>
          <a:xfrm>
            <a:off x="9220200" y="-1"/>
            <a:ext cx="1466850" cy="6857999"/>
          </a:xfrm>
          <a:prstGeom prst="rect">
            <a:avLst/>
          </a:prstGeom>
          <a:solidFill>
            <a:srgbClr val="C8BE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To insert an illustration click on the image frame and then insert your illustration using the </a:t>
            </a:r>
            <a:r>
              <a:rPr lang="en-GB" sz="1400" dirty="0" err="1"/>
              <a:t>BrandCentral</a:t>
            </a:r>
            <a:r>
              <a:rPr lang="en-GB" sz="1400" dirty="0"/>
              <a:t> button on your toolbar. To scale, crop and move the illustration, right click and choose the crop tool. You can now scale and move the illustration to the desired position.</a:t>
            </a:r>
          </a:p>
        </p:txBody>
      </p:sp>
    </p:spTree>
    <p:extLst>
      <p:ext uri="{BB962C8B-B14F-4D97-AF65-F5344CB8AC3E}">
        <p14:creationId xmlns:p14="http://schemas.microsoft.com/office/powerpoint/2010/main" val="1343305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lumn graphic and text">
    <p:spTree>
      <p:nvGrpSpPr>
        <p:cNvPr id="1" name=""/>
        <p:cNvGrpSpPr/>
        <p:nvPr/>
      </p:nvGrpSpPr>
      <p:grpSpPr>
        <a:xfrm>
          <a:off x="0" y="0"/>
          <a:ext cx="0" cy="0"/>
          <a:chOff x="0" y="0"/>
          <a:chExt cx="0" cy="0"/>
        </a:xfrm>
      </p:grpSpPr>
      <p:sp>
        <p:nvSpPr>
          <p:cNvPr id="17" name="Text Placeholder 3"/>
          <p:cNvSpPr>
            <a:spLocks noGrp="1"/>
          </p:cNvSpPr>
          <p:nvPr>
            <p:ph type="body" sz="quarter" idx="21"/>
          </p:nvPr>
        </p:nvSpPr>
        <p:spPr>
          <a:xfrm>
            <a:off x="576263" y="3495675"/>
            <a:ext cx="1922462" cy="2778125"/>
          </a:xfrm>
        </p:spPr>
        <p:txBody>
          <a:bodyPr>
            <a:noAutofit/>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r>
              <a:rPr lang="en-US" dirty="0"/>
              <a:t>Third level</a:t>
            </a:r>
          </a:p>
          <a:p>
            <a:pPr lvl="3"/>
            <a:endParaRPr lang="en-GB" dirty="0"/>
          </a:p>
        </p:txBody>
      </p:sp>
      <p:sp>
        <p:nvSpPr>
          <p:cNvPr id="19" name="Picture Placeholder 18"/>
          <p:cNvSpPr>
            <a:spLocks noGrp="1"/>
          </p:cNvSpPr>
          <p:nvPr>
            <p:ph type="pic" sz="quarter" idx="22" hasCustomPrompt="1"/>
          </p:nvPr>
        </p:nvSpPr>
        <p:spPr>
          <a:xfrm>
            <a:off x="576263" y="1817688"/>
            <a:ext cx="1922462" cy="1549400"/>
          </a:xfrm>
          <a:noFill/>
        </p:spPr>
        <p:txBody>
          <a:bodyPr anchor="ctr" anchorCtr="1">
            <a:noAutofit/>
          </a:bodyPr>
          <a:lstStyle>
            <a:lvl1pPr marL="0" marR="0" indent="0" algn="ctr" defTabSz="457200" rtl="0" eaLnBrk="1" fontAlgn="auto" latinLnBrk="0" hangingPunct="1">
              <a:lnSpc>
                <a:spcPct val="100000"/>
              </a:lnSpc>
              <a:spcBef>
                <a:spcPct val="20000"/>
              </a:spcBef>
              <a:spcAft>
                <a:spcPts val="0"/>
              </a:spcAft>
              <a:buClr>
                <a:schemeClr val="accent1"/>
              </a:buClr>
              <a:buSzTx/>
              <a:buFont typeface="Arial"/>
              <a:buNone/>
              <a:tabLst/>
              <a:defRPr sz="1300">
                <a:solidFill>
                  <a:schemeClr val="accent3"/>
                </a:solidFill>
              </a:defRPr>
            </a:lvl1pPr>
          </a:lstStyle>
          <a:p>
            <a:r>
              <a:rPr lang="en-US" dirty="0"/>
              <a:t>Click icon to insert illustration</a:t>
            </a:r>
          </a:p>
        </p:txBody>
      </p:sp>
      <p:sp>
        <p:nvSpPr>
          <p:cNvPr id="22" name="Text Placeholder 3"/>
          <p:cNvSpPr>
            <a:spLocks noGrp="1"/>
          </p:cNvSpPr>
          <p:nvPr>
            <p:ph type="body" sz="quarter" idx="23"/>
          </p:nvPr>
        </p:nvSpPr>
        <p:spPr>
          <a:xfrm>
            <a:off x="6662870" y="3495675"/>
            <a:ext cx="1908175" cy="2778125"/>
          </a:xfrm>
        </p:spPr>
        <p:txBody>
          <a:bodyPr>
            <a:noAutofit/>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r>
              <a:rPr lang="en-US" dirty="0"/>
              <a:t>Third level</a:t>
            </a:r>
          </a:p>
          <a:p>
            <a:pPr lvl="3"/>
            <a:endParaRPr lang="en-GB" dirty="0"/>
          </a:p>
        </p:txBody>
      </p:sp>
      <p:sp>
        <p:nvSpPr>
          <p:cNvPr id="23" name="Picture Placeholder 18"/>
          <p:cNvSpPr>
            <a:spLocks noGrp="1"/>
          </p:cNvSpPr>
          <p:nvPr>
            <p:ph type="pic" sz="quarter" idx="24" hasCustomPrompt="1"/>
          </p:nvPr>
        </p:nvSpPr>
        <p:spPr>
          <a:xfrm>
            <a:off x="6662870" y="1817688"/>
            <a:ext cx="1908175" cy="1549400"/>
          </a:xfrm>
          <a:noFill/>
        </p:spPr>
        <p:txBody>
          <a:bodyPr anchor="ctr" anchorCtr="1">
            <a:noAutofit/>
          </a:bodyPr>
          <a:lstStyle>
            <a:lvl1pPr marL="0" marR="0" indent="0" algn="ctr" defTabSz="457200" rtl="0" eaLnBrk="1" fontAlgn="auto" latinLnBrk="0" hangingPunct="1">
              <a:lnSpc>
                <a:spcPct val="100000"/>
              </a:lnSpc>
              <a:spcBef>
                <a:spcPct val="20000"/>
              </a:spcBef>
              <a:spcAft>
                <a:spcPts val="0"/>
              </a:spcAft>
              <a:buClr>
                <a:schemeClr val="accent1"/>
              </a:buClr>
              <a:buSzTx/>
              <a:buFont typeface="Arial"/>
              <a:buNone/>
              <a:tabLst/>
              <a:defRPr sz="1300">
                <a:solidFill>
                  <a:schemeClr val="accent3"/>
                </a:solidFill>
              </a:defRPr>
            </a:lvl1pPr>
          </a:lstStyle>
          <a:p>
            <a:r>
              <a:rPr lang="en-US" dirty="0"/>
              <a:t>Click icon to insert illustration</a:t>
            </a:r>
          </a:p>
        </p:txBody>
      </p:sp>
      <p:sp>
        <p:nvSpPr>
          <p:cNvPr id="24" name="Text Placeholder 3"/>
          <p:cNvSpPr>
            <a:spLocks noGrp="1"/>
          </p:cNvSpPr>
          <p:nvPr>
            <p:ph type="body" sz="quarter" idx="25"/>
          </p:nvPr>
        </p:nvSpPr>
        <p:spPr>
          <a:xfrm>
            <a:off x="4638764" y="3495675"/>
            <a:ext cx="1908175" cy="2778125"/>
          </a:xfrm>
        </p:spPr>
        <p:txBody>
          <a:bodyPr>
            <a:noAutofit/>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r>
              <a:rPr lang="en-US" dirty="0"/>
              <a:t>Third level</a:t>
            </a:r>
          </a:p>
          <a:p>
            <a:pPr lvl="3"/>
            <a:endParaRPr lang="en-GB" dirty="0"/>
          </a:p>
        </p:txBody>
      </p:sp>
      <p:sp>
        <p:nvSpPr>
          <p:cNvPr id="25" name="Picture Placeholder 18"/>
          <p:cNvSpPr>
            <a:spLocks noGrp="1"/>
          </p:cNvSpPr>
          <p:nvPr>
            <p:ph type="pic" sz="quarter" idx="26" hasCustomPrompt="1"/>
          </p:nvPr>
        </p:nvSpPr>
        <p:spPr>
          <a:xfrm>
            <a:off x="4638764" y="1817688"/>
            <a:ext cx="1908175" cy="1549400"/>
          </a:xfrm>
          <a:noFill/>
        </p:spPr>
        <p:txBody>
          <a:bodyPr anchor="ctr" anchorCtr="1">
            <a:noAutofit/>
          </a:bodyPr>
          <a:lstStyle>
            <a:lvl1pPr marL="0" marR="0" indent="0" algn="ctr" defTabSz="457200" rtl="0" eaLnBrk="1" fontAlgn="auto" latinLnBrk="0" hangingPunct="1">
              <a:lnSpc>
                <a:spcPct val="100000"/>
              </a:lnSpc>
              <a:spcBef>
                <a:spcPct val="20000"/>
              </a:spcBef>
              <a:spcAft>
                <a:spcPts val="0"/>
              </a:spcAft>
              <a:buClr>
                <a:schemeClr val="accent1"/>
              </a:buClr>
              <a:buSzTx/>
              <a:buFont typeface="Arial"/>
              <a:buNone/>
              <a:tabLst/>
              <a:defRPr sz="1300">
                <a:solidFill>
                  <a:schemeClr val="accent3"/>
                </a:solidFill>
              </a:defRPr>
            </a:lvl1pPr>
          </a:lstStyle>
          <a:p>
            <a:r>
              <a:rPr lang="en-US" dirty="0"/>
              <a:t>Click icon to insert illustration</a:t>
            </a:r>
          </a:p>
        </p:txBody>
      </p:sp>
      <p:sp>
        <p:nvSpPr>
          <p:cNvPr id="26" name="Text Placeholder 3"/>
          <p:cNvSpPr>
            <a:spLocks noGrp="1"/>
          </p:cNvSpPr>
          <p:nvPr>
            <p:ph type="body" sz="quarter" idx="27"/>
          </p:nvPr>
        </p:nvSpPr>
        <p:spPr>
          <a:xfrm>
            <a:off x="2614657" y="3495675"/>
            <a:ext cx="1908175" cy="2778125"/>
          </a:xfrm>
        </p:spPr>
        <p:txBody>
          <a:bodyPr>
            <a:noAutofit/>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r>
              <a:rPr lang="en-US" dirty="0"/>
              <a:t>Third level</a:t>
            </a:r>
          </a:p>
          <a:p>
            <a:pPr lvl="3"/>
            <a:endParaRPr lang="en-GB" dirty="0"/>
          </a:p>
        </p:txBody>
      </p:sp>
      <p:sp>
        <p:nvSpPr>
          <p:cNvPr id="27" name="Picture Placeholder 18"/>
          <p:cNvSpPr>
            <a:spLocks noGrp="1"/>
          </p:cNvSpPr>
          <p:nvPr>
            <p:ph type="pic" sz="quarter" idx="28" hasCustomPrompt="1"/>
          </p:nvPr>
        </p:nvSpPr>
        <p:spPr>
          <a:xfrm>
            <a:off x="2614657" y="1817688"/>
            <a:ext cx="1908175" cy="1549400"/>
          </a:xfrm>
          <a:noFill/>
        </p:spPr>
        <p:txBody>
          <a:bodyPr anchor="ctr" anchorCtr="1">
            <a:noAutofit/>
          </a:bodyPr>
          <a:lstStyle>
            <a:lvl1pPr marL="0" marR="0" indent="0" algn="ctr" defTabSz="457200" rtl="0" eaLnBrk="1" fontAlgn="auto" latinLnBrk="0" hangingPunct="1">
              <a:lnSpc>
                <a:spcPct val="100000"/>
              </a:lnSpc>
              <a:spcBef>
                <a:spcPct val="20000"/>
              </a:spcBef>
              <a:spcAft>
                <a:spcPts val="0"/>
              </a:spcAft>
              <a:buClr>
                <a:schemeClr val="accent1"/>
              </a:buClr>
              <a:buSzTx/>
              <a:buFont typeface="Arial"/>
              <a:buNone/>
              <a:tabLst/>
              <a:defRPr sz="1300">
                <a:solidFill>
                  <a:schemeClr val="accent3"/>
                </a:solidFill>
              </a:defRPr>
            </a:lvl1pPr>
          </a:lstStyle>
          <a:p>
            <a:r>
              <a:rPr lang="en-US" dirty="0"/>
              <a:t>Click icon to insert illustration</a:t>
            </a:r>
          </a:p>
        </p:txBody>
      </p:sp>
      <p:sp>
        <p:nvSpPr>
          <p:cNvPr id="28" name="Title 27"/>
          <p:cNvSpPr>
            <a:spLocks noGrp="1"/>
          </p:cNvSpPr>
          <p:nvPr>
            <p:ph type="title"/>
          </p:nvPr>
        </p:nvSpPr>
        <p:spPr/>
        <p:txBody>
          <a:bodyPr/>
          <a:lstStyle/>
          <a:p>
            <a:r>
              <a:rPr lang="en-US"/>
              <a:t>Click to edit Master title style</a:t>
            </a:r>
            <a:endParaRPr lang="en-GB"/>
          </a:p>
        </p:txBody>
      </p:sp>
      <p:sp>
        <p:nvSpPr>
          <p:cNvPr id="5" name="Slide Number Placeholder 4"/>
          <p:cNvSpPr>
            <a:spLocks noGrp="1"/>
          </p:cNvSpPr>
          <p:nvPr>
            <p:ph type="sldNum" sz="quarter" idx="29"/>
          </p:nvPr>
        </p:nvSpPr>
        <p:spPr/>
        <p:txBody>
          <a:bodyPr/>
          <a:lstStyle>
            <a:lvl1pPr algn="l">
              <a:defRPr/>
            </a:lvl1pPr>
          </a:lstStyle>
          <a:p>
            <a:fld id="{0E0C512C-2A69-4D15-9349-877CDA6B8ABD}" type="slidenum">
              <a:rPr lang="en-GB" smtClean="0"/>
              <a:pPr/>
              <a:t>‹#›</a:t>
            </a:fld>
            <a:endParaRPr lang="en-GB" dirty="0"/>
          </a:p>
        </p:txBody>
      </p:sp>
    </p:spTree>
    <p:extLst>
      <p:ext uri="{BB962C8B-B14F-4D97-AF65-F5344CB8AC3E}">
        <p14:creationId xmlns:p14="http://schemas.microsoft.com/office/powerpoint/2010/main" val="2368150097"/>
      </p:ext>
    </p:extLst>
  </p:cSld>
  <p:clrMapOvr>
    <a:masterClrMapping/>
  </p:clrMapOvr>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 Quote">
    <p:spTree>
      <p:nvGrpSpPr>
        <p:cNvPr id="1" name=""/>
        <p:cNvGrpSpPr/>
        <p:nvPr/>
      </p:nvGrpSpPr>
      <p:grpSpPr>
        <a:xfrm>
          <a:off x="0" y="0"/>
          <a:ext cx="0" cy="0"/>
          <a:chOff x="0" y="0"/>
          <a:chExt cx="0" cy="0"/>
        </a:xfrm>
      </p:grpSpPr>
      <p:sp>
        <p:nvSpPr>
          <p:cNvPr id="5" name="Rectangle 4"/>
          <p:cNvSpPr/>
          <p:nvPr userDrawn="1"/>
        </p:nvSpPr>
        <p:spPr>
          <a:xfrm>
            <a:off x="4643438" y="1825624"/>
            <a:ext cx="3924300" cy="44497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Picture Placeholder 18"/>
          <p:cNvSpPr>
            <a:spLocks noGrp="1"/>
          </p:cNvSpPr>
          <p:nvPr>
            <p:ph type="pic" sz="quarter" idx="22" hasCustomPrompt="1"/>
          </p:nvPr>
        </p:nvSpPr>
        <p:spPr>
          <a:xfrm>
            <a:off x="576262" y="1825624"/>
            <a:ext cx="3924301" cy="4449600"/>
          </a:xfrm>
          <a:noFill/>
        </p:spPr>
        <p:txBody>
          <a:bodyPr anchor="ctr" anchorCtr="1">
            <a:noAutofit/>
          </a:bodyPr>
          <a:lstStyle>
            <a:lvl1pPr marL="0" marR="0" indent="0" algn="l" defTabSz="457200" rtl="0" eaLnBrk="1" fontAlgn="auto" latinLnBrk="0" hangingPunct="1">
              <a:lnSpc>
                <a:spcPct val="100000"/>
              </a:lnSpc>
              <a:spcBef>
                <a:spcPct val="20000"/>
              </a:spcBef>
              <a:spcAft>
                <a:spcPts val="0"/>
              </a:spcAft>
              <a:buClr>
                <a:schemeClr val="accent1"/>
              </a:buClr>
              <a:buSzTx/>
              <a:buFont typeface="Arial"/>
              <a:buNone/>
              <a:tabLst/>
              <a:defRPr sz="1300">
                <a:solidFill>
                  <a:schemeClr val="accent3"/>
                </a:solidFill>
              </a:defRPr>
            </a:lvl1pPr>
          </a:lstStyle>
          <a:p>
            <a:r>
              <a:rPr lang="en-US" dirty="0"/>
              <a:t>Click icon to insert illustration</a:t>
            </a:r>
          </a:p>
        </p:txBody>
      </p:sp>
      <p:sp>
        <p:nvSpPr>
          <p:cNvPr id="3" name="Title 2"/>
          <p:cNvSpPr>
            <a:spLocks noGrp="1"/>
          </p:cNvSpPr>
          <p:nvPr>
            <p:ph type="title"/>
          </p:nvPr>
        </p:nvSpPr>
        <p:spPr/>
        <p:txBody>
          <a:bodyPr/>
          <a:lstStyle/>
          <a:p>
            <a:r>
              <a:rPr lang="en-US"/>
              <a:t>Click to edit Master title style</a:t>
            </a:r>
            <a:endParaRPr lang="en-GB"/>
          </a:p>
        </p:txBody>
      </p:sp>
      <p:sp>
        <p:nvSpPr>
          <p:cNvPr id="17" name="Text Placeholder 16"/>
          <p:cNvSpPr>
            <a:spLocks noGrp="1"/>
          </p:cNvSpPr>
          <p:nvPr>
            <p:ph type="body" sz="quarter" idx="23"/>
          </p:nvPr>
        </p:nvSpPr>
        <p:spPr>
          <a:xfrm>
            <a:off x="4643438" y="1825625"/>
            <a:ext cx="3924300" cy="4449763"/>
          </a:xfrm>
          <a:noFill/>
        </p:spPr>
        <p:txBody>
          <a:bodyPr anchor="ctr" anchorCtr="1"/>
          <a:lstStyle>
            <a:lvl1pPr marL="0" indent="0" algn="ctr">
              <a:buNone/>
              <a:defRPr>
                <a:solidFill>
                  <a:schemeClr val="bg1"/>
                </a:solidFill>
              </a:defRPr>
            </a:lvl1pPr>
            <a:lvl2pPr marL="0" indent="0" algn="ct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algn="ctr">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6" name="Group 4"/>
          <p:cNvGrpSpPr>
            <a:grpSpLocks noChangeAspect="1"/>
          </p:cNvGrpSpPr>
          <p:nvPr userDrawn="1"/>
        </p:nvGrpSpPr>
        <p:grpSpPr bwMode="auto">
          <a:xfrm>
            <a:off x="6429375" y="2133600"/>
            <a:ext cx="358775" cy="266700"/>
            <a:chOff x="4050" y="1344"/>
            <a:chExt cx="226" cy="168"/>
          </a:xfrm>
        </p:grpSpPr>
        <p:sp>
          <p:nvSpPr>
            <p:cNvPr id="7" name="AutoShape 3"/>
            <p:cNvSpPr>
              <a:spLocks noChangeAspect="1" noChangeArrowheads="1" noTextEdit="1"/>
            </p:cNvSpPr>
            <p:nvPr userDrawn="1"/>
          </p:nvSpPr>
          <p:spPr bwMode="auto">
            <a:xfrm>
              <a:off x="4050" y="1344"/>
              <a:ext cx="22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5"/>
            <p:cNvSpPr>
              <a:spLocks noEditPoints="1"/>
            </p:cNvSpPr>
            <p:nvPr userDrawn="1"/>
          </p:nvSpPr>
          <p:spPr bwMode="auto">
            <a:xfrm>
              <a:off x="4050" y="1344"/>
              <a:ext cx="228" cy="169"/>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 name="Freeform 9"/>
          <p:cNvSpPr>
            <a:spLocks noEditPoints="1"/>
          </p:cNvSpPr>
          <p:nvPr userDrawn="1"/>
        </p:nvSpPr>
        <p:spPr bwMode="auto">
          <a:xfrm rot="10800000">
            <a:off x="6426200" y="5691188"/>
            <a:ext cx="361950" cy="268288"/>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 name="Slide Number Placeholder 3"/>
          <p:cNvSpPr>
            <a:spLocks noGrp="1"/>
          </p:cNvSpPr>
          <p:nvPr>
            <p:ph type="sldNum" sz="quarter" idx="24"/>
          </p:nvPr>
        </p:nvSpPr>
        <p:spPr/>
        <p:txBody>
          <a:bodyPr/>
          <a:lstStyle>
            <a:lvl1pPr algn="l">
              <a:defRPr/>
            </a:lvl1pPr>
          </a:lstStyle>
          <a:p>
            <a:fld id="{0E0C512C-2A69-4D15-9349-877CDA6B8ABD}" type="slidenum">
              <a:rPr lang="en-GB" smtClean="0"/>
              <a:pPr/>
              <a:t>‹#›</a:t>
            </a:fld>
            <a:endParaRPr lang="en-GB" dirty="0"/>
          </a:p>
        </p:txBody>
      </p:sp>
    </p:spTree>
    <p:extLst>
      <p:ext uri="{BB962C8B-B14F-4D97-AF65-F5344CB8AC3E}">
        <p14:creationId xmlns:p14="http://schemas.microsoft.com/office/powerpoint/2010/main" val="528273586"/>
      </p:ext>
    </p:extLst>
  </p:cSld>
  <p:clrMapOvr>
    <a:masterClrMapping/>
  </p:clrMapOvr>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urple Quote">
    <p:spTree>
      <p:nvGrpSpPr>
        <p:cNvPr id="1" name=""/>
        <p:cNvGrpSpPr/>
        <p:nvPr/>
      </p:nvGrpSpPr>
      <p:grpSpPr>
        <a:xfrm>
          <a:off x="0" y="0"/>
          <a:ext cx="0" cy="0"/>
          <a:chOff x="0" y="0"/>
          <a:chExt cx="0" cy="0"/>
        </a:xfrm>
      </p:grpSpPr>
      <p:sp>
        <p:nvSpPr>
          <p:cNvPr id="6" name="Rectangle 5"/>
          <p:cNvSpPr/>
          <p:nvPr userDrawn="1"/>
        </p:nvSpPr>
        <p:spPr>
          <a:xfrm>
            <a:off x="0" y="1"/>
            <a:ext cx="9144000" cy="6273800"/>
          </a:xfrm>
          <a:prstGeom prst="rect">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Text Placeholder 2"/>
          <p:cNvSpPr>
            <a:spLocks noGrp="1"/>
          </p:cNvSpPr>
          <p:nvPr>
            <p:ph type="body" sz="quarter" idx="10"/>
          </p:nvPr>
        </p:nvSpPr>
        <p:spPr>
          <a:xfrm>
            <a:off x="0" y="-1"/>
            <a:ext cx="9144000" cy="6273801"/>
          </a:xfrm>
        </p:spPr>
        <p:txBody>
          <a:bodyPr anchor="ctr" anchorCtr="1">
            <a:noAutofit/>
          </a:bodyPr>
          <a:lstStyle>
            <a:lvl1pPr marL="0" indent="0" algn="ctr">
              <a:buClr>
                <a:schemeClr val="bg1"/>
              </a:buClr>
              <a:buNone/>
              <a:defRPr>
                <a:solidFill>
                  <a:schemeClr val="bg1"/>
                </a:solidFill>
              </a:defRPr>
            </a:lvl1pPr>
            <a:lvl2pPr marL="0" indent="0" algn="ctr">
              <a:buClr>
                <a:schemeClr val="bg1"/>
              </a:buClr>
              <a:buNone/>
              <a:defRPr>
                <a:solidFill>
                  <a:schemeClr val="bg1"/>
                </a:solidFill>
              </a:defRPr>
            </a:lvl2pPr>
            <a:lvl3pPr marL="0" indent="0" algn="ctr">
              <a:buNone/>
              <a:defRPr>
                <a:solidFill>
                  <a:schemeClr val="bg1"/>
                </a:solidFill>
              </a:defRPr>
            </a:lvl3pPr>
            <a:lvl4pPr marL="0" indent="0" algn="ctr">
              <a:buFont typeface="Arial" panose="020B0604020202020204" pitchFamily="34" charset="0"/>
              <a:buNone/>
              <a:defRPr>
                <a:solidFill>
                  <a:schemeClr val="bg1"/>
                </a:solidFill>
              </a:defRPr>
            </a:lvl4pPr>
            <a:lvl5pPr marL="0" indent="0">
              <a:buNone/>
              <a:defRPr sz="2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Freeform 5"/>
          <p:cNvSpPr>
            <a:spLocks noEditPoints="1"/>
          </p:cNvSpPr>
          <p:nvPr userDrawn="1"/>
        </p:nvSpPr>
        <p:spPr bwMode="auto">
          <a:xfrm rot="10800000">
            <a:off x="4332287" y="5297488"/>
            <a:ext cx="481013" cy="357187"/>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9"/>
          <p:cNvSpPr>
            <a:spLocks noEditPoints="1"/>
          </p:cNvSpPr>
          <p:nvPr userDrawn="1"/>
        </p:nvSpPr>
        <p:spPr bwMode="auto">
          <a:xfrm>
            <a:off x="4337055" y="1058863"/>
            <a:ext cx="481013" cy="357187"/>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 name="Slide Number Placeholder 3"/>
          <p:cNvSpPr>
            <a:spLocks noGrp="1"/>
          </p:cNvSpPr>
          <p:nvPr>
            <p:ph type="sldNum" sz="quarter" idx="11"/>
          </p:nvPr>
        </p:nvSpPr>
        <p:spPr/>
        <p:txBody>
          <a:bodyPr/>
          <a:lstStyle>
            <a:lvl1pPr algn="l">
              <a:defRPr/>
            </a:lvl1pPr>
          </a:lstStyle>
          <a:p>
            <a:fld id="{0E0C512C-2A69-4D15-9349-877CDA6B8ABD}" type="slidenum">
              <a:rPr lang="en-GB" smtClean="0"/>
              <a:pPr/>
              <a:t>‹#›</a:t>
            </a:fld>
            <a:endParaRPr lang="en-GB" dirty="0"/>
          </a:p>
        </p:txBody>
      </p:sp>
    </p:spTree>
    <p:extLst>
      <p:ext uri="{BB962C8B-B14F-4D97-AF65-F5344CB8AC3E}">
        <p14:creationId xmlns:p14="http://schemas.microsoft.com/office/powerpoint/2010/main" val="1230862357"/>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arm Grey Quote">
    <p:spTree>
      <p:nvGrpSpPr>
        <p:cNvPr id="1" name=""/>
        <p:cNvGrpSpPr/>
        <p:nvPr/>
      </p:nvGrpSpPr>
      <p:grpSpPr>
        <a:xfrm>
          <a:off x="0" y="0"/>
          <a:ext cx="0" cy="0"/>
          <a:chOff x="0" y="0"/>
          <a:chExt cx="0" cy="0"/>
        </a:xfrm>
      </p:grpSpPr>
      <p:sp>
        <p:nvSpPr>
          <p:cNvPr id="4" name="Rectangle 3"/>
          <p:cNvSpPr/>
          <p:nvPr userDrawn="1"/>
        </p:nvSpPr>
        <p:spPr>
          <a:xfrm>
            <a:off x="0" y="1"/>
            <a:ext cx="9144000" cy="6273800"/>
          </a:xfrm>
          <a:prstGeom prst="rect">
            <a:avLst/>
          </a:prstGeom>
          <a:solidFill>
            <a:srgbClr val="DED8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 name="Freeform 5"/>
          <p:cNvSpPr>
            <a:spLocks noEditPoints="1"/>
          </p:cNvSpPr>
          <p:nvPr userDrawn="1"/>
        </p:nvSpPr>
        <p:spPr bwMode="auto">
          <a:xfrm rot="10800000">
            <a:off x="4332287" y="5297488"/>
            <a:ext cx="481013" cy="357187"/>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9"/>
          <p:cNvSpPr>
            <a:spLocks noEditPoints="1"/>
          </p:cNvSpPr>
          <p:nvPr userDrawn="1"/>
        </p:nvSpPr>
        <p:spPr bwMode="auto">
          <a:xfrm>
            <a:off x="4337055" y="1058863"/>
            <a:ext cx="481013" cy="357187"/>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ext Placeholder 2"/>
          <p:cNvSpPr>
            <a:spLocks noGrp="1"/>
          </p:cNvSpPr>
          <p:nvPr>
            <p:ph type="body" sz="quarter" idx="10"/>
          </p:nvPr>
        </p:nvSpPr>
        <p:spPr>
          <a:xfrm>
            <a:off x="0" y="-1"/>
            <a:ext cx="9144000" cy="6273801"/>
          </a:xfrm>
        </p:spPr>
        <p:txBody>
          <a:bodyPr anchor="ctr" anchorCtr="1">
            <a:noAutofit/>
          </a:bodyPr>
          <a:lstStyle>
            <a:lvl1pPr marL="0" indent="0" algn="ctr">
              <a:buClr>
                <a:schemeClr val="bg1"/>
              </a:buClr>
              <a:buNone/>
              <a:defRPr>
                <a:solidFill>
                  <a:schemeClr val="tx1"/>
                </a:solidFill>
              </a:defRPr>
            </a:lvl1pPr>
            <a:lvl2pPr marL="0" indent="0" algn="ctr">
              <a:buClr>
                <a:schemeClr val="bg1"/>
              </a:buClr>
              <a:buNone/>
              <a:defRPr>
                <a:solidFill>
                  <a:schemeClr val="tx1"/>
                </a:solidFill>
              </a:defRPr>
            </a:lvl2pPr>
            <a:lvl3pPr marL="0" indent="0" algn="ctr">
              <a:buNone/>
              <a:defRPr>
                <a:solidFill>
                  <a:schemeClr val="tx1"/>
                </a:solidFill>
              </a:defRPr>
            </a:lvl3pPr>
            <a:lvl4pPr marL="0" indent="0" algn="ctr">
              <a:buFont typeface="Arial" panose="020B0604020202020204" pitchFamily="34" charset="0"/>
              <a:buNone/>
              <a:defRPr>
                <a:solidFill>
                  <a:schemeClr val="tx1"/>
                </a:solidFill>
              </a:defRPr>
            </a:lvl4pPr>
            <a:lvl5pPr marL="0" indent="0">
              <a:buNone/>
              <a:defRPr sz="2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 name="Slide Number Placeholder 1"/>
          <p:cNvSpPr>
            <a:spLocks noGrp="1"/>
          </p:cNvSpPr>
          <p:nvPr>
            <p:ph type="sldNum" sz="quarter" idx="11"/>
          </p:nvPr>
        </p:nvSpPr>
        <p:spPr/>
        <p:txBody>
          <a:bodyPr/>
          <a:lstStyle>
            <a:lvl1pPr algn="l">
              <a:defRPr/>
            </a:lvl1pPr>
          </a:lstStyle>
          <a:p>
            <a:fld id="{0E0C512C-2A69-4D15-9349-877CDA6B8ABD}" type="slidenum">
              <a:rPr lang="en-GB" smtClean="0"/>
              <a:pPr/>
              <a:t>‹#›</a:t>
            </a:fld>
            <a:endParaRPr lang="en-GB" dirty="0"/>
          </a:p>
        </p:txBody>
      </p:sp>
    </p:spTree>
    <p:extLst>
      <p:ext uri="{BB962C8B-B14F-4D97-AF65-F5344CB8AC3E}">
        <p14:creationId xmlns:p14="http://schemas.microsoft.com/office/powerpoint/2010/main" val="944232613"/>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purple">
    <p:spTree>
      <p:nvGrpSpPr>
        <p:cNvPr id="1" name=""/>
        <p:cNvGrpSpPr/>
        <p:nvPr/>
      </p:nvGrpSpPr>
      <p:grpSpPr>
        <a:xfrm>
          <a:off x="0" y="0"/>
          <a:ext cx="0" cy="0"/>
          <a:chOff x="0" y="0"/>
          <a:chExt cx="0" cy="0"/>
        </a:xfrm>
      </p:grpSpPr>
      <p:sp>
        <p:nvSpPr>
          <p:cNvPr id="2" name="Rectangle 1"/>
          <p:cNvSpPr/>
          <p:nvPr userDrawn="1"/>
        </p:nvSpPr>
        <p:spPr>
          <a:xfrm>
            <a:off x="4571738" y="1825622"/>
            <a:ext cx="3995999" cy="3634003"/>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Text Placeholder 2"/>
          <p:cNvSpPr>
            <a:spLocks noGrp="1"/>
          </p:cNvSpPr>
          <p:nvPr>
            <p:ph type="body" sz="quarter" idx="10"/>
          </p:nvPr>
        </p:nvSpPr>
        <p:spPr>
          <a:xfrm>
            <a:off x="576262" y="1825624"/>
            <a:ext cx="3995475" cy="3634002"/>
          </a:xfrm>
          <a:solidFill>
            <a:schemeClr val="accent1"/>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Oval 8"/>
          <p:cNvSpPr/>
          <p:nvPr userDrawn="1"/>
        </p:nvSpPr>
        <p:spPr>
          <a:xfrm>
            <a:off x="4350281" y="3421169"/>
            <a:ext cx="442913" cy="442913"/>
          </a:xfrm>
          <a:prstGeom prst="ellipse">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1"/>
          </p:nvPr>
        </p:nvSpPr>
        <p:spPr>
          <a:xfrm>
            <a:off x="4870580" y="1825623"/>
            <a:ext cx="3697158" cy="3634002"/>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Title 2"/>
          <p:cNvSpPr>
            <a:spLocks noGrp="1"/>
          </p:cNvSpPr>
          <p:nvPr>
            <p:ph type="title"/>
          </p:nvPr>
        </p:nvSpPr>
        <p:spPr/>
        <p:txBody>
          <a:bodyPr/>
          <a:lstStyle/>
          <a:p>
            <a:r>
              <a:rPr lang="en-US"/>
              <a:t>Click to edit Master title style</a:t>
            </a:r>
            <a:endParaRPr lang="en-GB"/>
          </a:p>
        </p:txBody>
      </p:sp>
      <p:sp>
        <p:nvSpPr>
          <p:cNvPr id="5" name="Slide Number Placeholder 4"/>
          <p:cNvSpPr>
            <a:spLocks noGrp="1"/>
          </p:cNvSpPr>
          <p:nvPr>
            <p:ph type="sldNum" sz="quarter" idx="12"/>
          </p:nvPr>
        </p:nvSpPr>
        <p:spPr/>
        <p:txBody>
          <a:bodyPr/>
          <a:lstStyle>
            <a:lvl1pPr algn="l">
              <a:defRPr/>
            </a:lvl1pPr>
          </a:lstStyle>
          <a:p>
            <a:fld id="{0E0C512C-2A69-4D15-9349-877CDA6B8ABD}" type="slidenum">
              <a:rPr lang="en-GB" smtClean="0"/>
              <a:pPr/>
              <a:t>‹#›</a:t>
            </a:fld>
            <a:endParaRPr lang="en-GB" dirty="0"/>
          </a:p>
        </p:txBody>
      </p:sp>
    </p:spTree>
    <p:extLst>
      <p:ext uri="{BB962C8B-B14F-4D97-AF65-F5344CB8AC3E}">
        <p14:creationId xmlns:p14="http://schemas.microsoft.com/office/powerpoint/2010/main" val="1639472270"/>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blu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
        <p:nvSpPr>
          <p:cNvPr id="8" name="Rectangle 7"/>
          <p:cNvSpPr/>
          <p:nvPr userDrawn="1"/>
        </p:nvSpPr>
        <p:spPr>
          <a:xfrm>
            <a:off x="4571738" y="1825622"/>
            <a:ext cx="3995999" cy="3634003"/>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Text Placeholder 2"/>
          <p:cNvSpPr>
            <a:spLocks noGrp="1"/>
          </p:cNvSpPr>
          <p:nvPr>
            <p:ph type="body" sz="quarter" idx="10"/>
          </p:nvPr>
        </p:nvSpPr>
        <p:spPr>
          <a:xfrm>
            <a:off x="576262" y="1825624"/>
            <a:ext cx="3995476" cy="3634002"/>
          </a:xfrm>
          <a:solidFill>
            <a:schemeClr val="accent3"/>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0" name="Oval 9"/>
          <p:cNvSpPr/>
          <p:nvPr userDrawn="1"/>
        </p:nvSpPr>
        <p:spPr>
          <a:xfrm>
            <a:off x="4350281" y="3421169"/>
            <a:ext cx="442913" cy="44291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2"/>
          <p:cNvSpPr>
            <a:spLocks noGrp="1"/>
          </p:cNvSpPr>
          <p:nvPr>
            <p:ph type="body" sz="quarter" idx="11"/>
          </p:nvPr>
        </p:nvSpPr>
        <p:spPr>
          <a:xfrm>
            <a:off x="4870580" y="1825623"/>
            <a:ext cx="3697158" cy="3634002"/>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lvl1pPr algn="l">
              <a:defRPr/>
            </a:lvl1pPr>
          </a:lstStyle>
          <a:p>
            <a:fld id="{0E0C512C-2A69-4D15-9349-877CDA6B8ABD}" type="slidenum">
              <a:rPr lang="en-GB" smtClean="0"/>
              <a:pPr/>
              <a:t>‹#›</a:t>
            </a:fld>
            <a:endParaRPr lang="en-GB" dirty="0"/>
          </a:p>
        </p:txBody>
      </p:sp>
    </p:spTree>
    <p:extLst>
      <p:ext uri="{BB962C8B-B14F-4D97-AF65-F5344CB8AC3E}">
        <p14:creationId xmlns:p14="http://schemas.microsoft.com/office/powerpoint/2010/main" val="1085512894"/>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s gree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
        <p:nvSpPr>
          <p:cNvPr id="8" name="Rectangle 7"/>
          <p:cNvSpPr/>
          <p:nvPr userDrawn="1"/>
        </p:nvSpPr>
        <p:spPr>
          <a:xfrm>
            <a:off x="4571738" y="1825622"/>
            <a:ext cx="3995999" cy="3634003"/>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Text Placeholder 2"/>
          <p:cNvSpPr>
            <a:spLocks noGrp="1"/>
          </p:cNvSpPr>
          <p:nvPr>
            <p:ph type="body" sz="quarter" idx="10"/>
          </p:nvPr>
        </p:nvSpPr>
        <p:spPr>
          <a:xfrm>
            <a:off x="576262" y="1825624"/>
            <a:ext cx="3995475" cy="3634002"/>
          </a:xfrm>
          <a:solidFill>
            <a:schemeClr val="accent5"/>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Oval 10"/>
          <p:cNvSpPr/>
          <p:nvPr userDrawn="1"/>
        </p:nvSpPr>
        <p:spPr>
          <a:xfrm>
            <a:off x="4350281" y="3421169"/>
            <a:ext cx="442913" cy="44291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2"/>
          <p:cNvSpPr>
            <a:spLocks noGrp="1"/>
          </p:cNvSpPr>
          <p:nvPr>
            <p:ph type="body" sz="quarter" idx="11"/>
          </p:nvPr>
        </p:nvSpPr>
        <p:spPr>
          <a:xfrm>
            <a:off x="4870580" y="1825623"/>
            <a:ext cx="3697158" cy="3634002"/>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lvl1pPr algn="l">
              <a:defRPr/>
            </a:lvl1pPr>
          </a:lstStyle>
          <a:p>
            <a:fld id="{0E0C512C-2A69-4D15-9349-877CDA6B8ABD}" type="slidenum">
              <a:rPr lang="en-GB" smtClean="0"/>
              <a:pPr/>
              <a:t>‹#›</a:t>
            </a:fld>
            <a:endParaRPr lang="en-GB" dirty="0"/>
          </a:p>
        </p:txBody>
      </p:sp>
    </p:spTree>
    <p:extLst>
      <p:ext uri="{BB962C8B-B14F-4D97-AF65-F5344CB8AC3E}">
        <p14:creationId xmlns:p14="http://schemas.microsoft.com/office/powerpoint/2010/main" val="2464726760"/>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orang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
        <p:nvSpPr>
          <p:cNvPr id="8" name="Rectangle 7"/>
          <p:cNvSpPr/>
          <p:nvPr userDrawn="1"/>
        </p:nvSpPr>
        <p:spPr>
          <a:xfrm>
            <a:off x="4571738" y="1825622"/>
            <a:ext cx="3995999" cy="3634003"/>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Text Placeholder 2"/>
          <p:cNvSpPr>
            <a:spLocks noGrp="1"/>
          </p:cNvSpPr>
          <p:nvPr>
            <p:ph type="body" sz="quarter" idx="10"/>
          </p:nvPr>
        </p:nvSpPr>
        <p:spPr>
          <a:xfrm>
            <a:off x="576262" y="1825624"/>
            <a:ext cx="3995475" cy="3634002"/>
          </a:xfrm>
          <a:solidFill>
            <a:schemeClr val="accent4"/>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Oval 10"/>
          <p:cNvSpPr/>
          <p:nvPr userDrawn="1"/>
        </p:nvSpPr>
        <p:spPr>
          <a:xfrm>
            <a:off x="4350281" y="3421169"/>
            <a:ext cx="442913" cy="44291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2"/>
          <p:cNvSpPr>
            <a:spLocks noGrp="1"/>
          </p:cNvSpPr>
          <p:nvPr>
            <p:ph type="body" sz="quarter" idx="11"/>
          </p:nvPr>
        </p:nvSpPr>
        <p:spPr>
          <a:xfrm>
            <a:off x="4870580" y="1825623"/>
            <a:ext cx="3697158" cy="3634002"/>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lvl1pPr algn="l">
              <a:defRPr/>
            </a:lvl1pPr>
          </a:lstStyle>
          <a:p>
            <a:fld id="{0E0C512C-2A69-4D15-9349-877CDA6B8ABD}" type="slidenum">
              <a:rPr lang="en-GB" smtClean="0"/>
              <a:pPr/>
              <a:t>‹#›</a:t>
            </a:fld>
            <a:endParaRPr lang="en-GB" dirty="0"/>
          </a:p>
        </p:txBody>
      </p:sp>
    </p:spTree>
    <p:extLst>
      <p:ext uri="{BB962C8B-B14F-4D97-AF65-F5344CB8AC3E}">
        <p14:creationId xmlns:p14="http://schemas.microsoft.com/office/powerpoint/2010/main" val="2129868093"/>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re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
        <p:nvSpPr>
          <p:cNvPr id="8" name="Rectangle 7"/>
          <p:cNvSpPr/>
          <p:nvPr userDrawn="1"/>
        </p:nvSpPr>
        <p:spPr>
          <a:xfrm>
            <a:off x="4571738" y="1825622"/>
            <a:ext cx="3995999" cy="3634003"/>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Text Placeholder 2"/>
          <p:cNvSpPr>
            <a:spLocks noGrp="1"/>
          </p:cNvSpPr>
          <p:nvPr>
            <p:ph type="body" sz="quarter" idx="10"/>
          </p:nvPr>
        </p:nvSpPr>
        <p:spPr>
          <a:xfrm>
            <a:off x="576262" y="1825624"/>
            <a:ext cx="3995475" cy="3634002"/>
          </a:xfrm>
          <a:solidFill>
            <a:schemeClr val="accent6"/>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Oval 10"/>
          <p:cNvSpPr/>
          <p:nvPr userDrawn="1"/>
        </p:nvSpPr>
        <p:spPr>
          <a:xfrm>
            <a:off x="4350281" y="3421169"/>
            <a:ext cx="442913" cy="442913"/>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2"/>
          <p:cNvSpPr>
            <a:spLocks noGrp="1"/>
          </p:cNvSpPr>
          <p:nvPr>
            <p:ph type="body" sz="quarter" idx="11"/>
          </p:nvPr>
        </p:nvSpPr>
        <p:spPr>
          <a:xfrm>
            <a:off x="4870580" y="1825623"/>
            <a:ext cx="3697158" cy="3634002"/>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lvl1pPr algn="l">
              <a:defRPr/>
            </a:lvl1pPr>
          </a:lstStyle>
          <a:p>
            <a:fld id="{0E0C512C-2A69-4D15-9349-877CDA6B8ABD}" type="slidenum">
              <a:rPr lang="en-GB" smtClean="0"/>
              <a:pPr/>
              <a:t>‹#›</a:t>
            </a:fld>
            <a:endParaRPr lang="en-GB" dirty="0"/>
          </a:p>
        </p:txBody>
      </p:sp>
    </p:spTree>
    <p:extLst>
      <p:ext uri="{BB962C8B-B14F-4D97-AF65-F5344CB8AC3E}">
        <p14:creationId xmlns:p14="http://schemas.microsoft.com/office/powerpoint/2010/main" val="1369499844"/>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s gre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
        <p:nvSpPr>
          <p:cNvPr id="8" name="Rectangle 7"/>
          <p:cNvSpPr/>
          <p:nvPr userDrawn="1"/>
        </p:nvSpPr>
        <p:spPr>
          <a:xfrm>
            <a:off x="4571738" y="1825622"/>
            <a:ext cx="3995999" cy="3634003"/>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Text Placeholder 2"/>
          <p:cNvSpPr>
            <a:spLocks noGrp="1"/>
          </p:cNvSpPr>
          <p:nvPr>
            <p:ph type="body" sz="quarter" idx="10"/>
          </p:nvPr>
        </p:nvSpPr>
        <p:spPr>
          <a:xfrm>
            <a:off x="576262" y="1825624"/>
            <a:ext cx="3995475" cy="3634002"/>
          </a:xfrm>
          <a:solidFill>
            <a:schemeClr val="accent2"/>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Oval 10"/>
          <p:cNvSpPr/>
          <p:nvPr userDrawn="1"/>
        </p:nvSpPr>
        <p:spPr>
          <a:xfrm>
            <a:off x="4350281" y="3421169"/>
            <a:ext cx="442913" cy="44291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2"/>
          <p:cNvSpPr>
            <a:spLocks noGrp="1"/>
          </p:cNvSpPr>
          <p:nvPr>
            <p:ph type="body" sz="quarter" idx="11"/>
          </p:nvPr>
        </p:nvSpPr>
        <p:spPr>
          <a:xfrm>
            <a:off x="4870580" y="1825623"/>
            <a:ext cx="3697158" cy="3634002"/>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lvl1pPr algn="l">
              <a:defRPr/>
            </a:lvl1pPr>
          </a:lstStyle>
          <a:p>
            <a:fld id="{0E0C512C-2A69-4D15-9349-877CDA6B8ABD}" type="slidenum">
              <a:rPr lang="en-GB" smtClean="0"/>
              <a:pPr/>
              <a:t>‹#›</a:t>
            </a:fld>
            <a:endParaRPr lang="en-GB" dirty="0"/>
          </a:p>
        </p:txBody>
      </p:sp>
    </p:spTree>
    <p:extLst>
      <p:ext uri="{BB962C8B-B14F-4D97-AF65-F5344CB8AC3E}">
        <p14:creationId xmlns:p14="http://schemas.microsoft.com/office/powerpoint/2010/main" val="383625429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urved Photo">
    <p:spTree>
      <p:nvGrpSpPr>
        <p:cNvPr id="1" name=""/>
        <p:cNvGrpSpPr/>
        <p:nvPr/>
      </p:nvGrpSpPr>
      <p:grpSpPr>
        <a:xfrm>
          <a:off x="0" y="0"/>
          <a:ext cx="0" cy="0"/>
          <a:chOff x="0" y="0"/>
          <a:chExt cx="0" cy="0"/>
        </a:xfrm>
      </p:grpSpPr>
      <p:sp>
        <p:nvSpPr>
          <p:cNvPr id="5" name="Picture Placeholder 14"/>
          <p:cNvSpPr>
            <a:spLocks noGrp="1"/>
          </p:cNvSpPr>
          <p:nvPr>
            <p:ph type="pic" sz="quarter" idx="12" hasCustomPrompt="1"/>
          </p:nvPr>
        </p:nvSpPr>
        <p:spPr>
          <a:xfrm>
            <a:off x="4610933" y="2384425"/>
            <a:ext cx="4543922" cy="4473576"/>
          </a:xfrm>
          <a:custGeom>
            <a:avLst/>
            <a:gdLst>
              <a:gd name="connsiteX0" fmla="*/ 0 w 5751512"/>
              <a:gd name="connsiteY0" fmla="*/ 0 h 3946525"/>
              <a:gd name="connsiteX1" fmla="*/ 5751512 w 5751512"/>
              <a:gd name="connsiteY1" fmla="*/ 0 h 3946525"/>
              <a:gd name="connsiteX2" fmla="*/ 5751512 w 5751512"/>
              <a:gd name="connsiteY2" fmla="*/ 3946525 h 3946525"/>
              <a:gd name="connsiteX3" fmla="*/ 0 w 5751512"/>
              <a:gd name="connsiteY3" fmla="*/ 3946525 h 3946525"/>
              <a:gd name="connsiteX4" fmla="*/ 0 w 5751512"/>
              <a:gd name="connsiteY4" fmla="*/ 0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185476 w 5898059"/>
              <a:gd name="connsiteY0" fmla="*/ 145143 h 3946525"/>
              <a:gd name="connsiteX1" fmla="*/ 5898059 w 5898059"/>
              <a:gd name="connsiteY1" fmla="*/ 0 h 3946525"/>
              <a:gd name="connsiteX2" fmla="*/ 5898059 w 5898059"/>
              <a:gd name="connsiteY2" fmla="*/ 3946525 h 3946525"/>
              <a:gd name="connsiteX3" fmla="*/ 146547 w 5898059"/>
              <a:gd name="connsiteY3" fmla="*/ 3946525 h 3946525"/>
              <a:gd name="connsiteX4" fmla="*/ 3185476 w 5898059"/>
              <a:gd name="connsiteY4" fmla="*/ 145143 h 3946525"/>
              <a:gd name="connsiteX0" fmla="*/ 4670912 w 5779285"/>
              <a:gd name="connsiteY0" fmla="*/ 53092 h 3946525"/>
              <a:gd name="connsiteX1" fmla="*/ 5779285 w 5779285"/>
              <a:gd name="connsiteY1" fmla="*/ 0 h 3946525"/>
              <a:gd name="connsiteX2" fmla="*/ 5779285 w 5779285"/>
              <a:gd name="connsiteY2" fmla="*/ 3946525 h 3946525"/>
              <a:gd name="connsiteX3" fmla="*/ 27773 w 5779285"/>
              <a:gd name="connsiteY3" fmla="*/ 3946525 h 3946525"/>
              <a:gd name="connsiteX4" fmla="*/ 4670912 w 5779285"/>
              <a:gd name="connsiteY4" fmla="*/ 53092 h 3946525"/>
              <a:gd name="connsiteX0" fmla="*/ 4661785 w 5770158"/>
              <a:gd name="connsiteY0" fmla="*/ 53092 h 3946525"/>
              <a:gd name="connsiteX1" fmla="*/ 5770158 w 5770158"/>
              <a:gd name="connsiteY1" fmla="*/ 0 h 3946525"/>
              <a:gd name="connsiteX2" fmla="*/ 5770158 w 5770158"/>
              <a:gd name="connsiteY2" fmla="*/ 3946525 h 3946525"/>
              <a:gd name="connsiteX3" fmla="*/ 18646 w 5770158"/>
              <a:gd name="connsiteY3" fmla="*/ 3946525 h 3946525"/>
              <a:gd name="connsiteX4" fmla="*/ 4661785 w 5770158"/>
              <a:gd name="connsiteY4" fmla="*/ 53092 h 3946525"/>
              <a:gd name="connsiteX0" fmla="*/ 4357352 w 5465725"/>
              <a:gd name="connsiteY0" fmla="*/ 53092 h 3946525"/>
              <a:gd name="connsiteX1" fmla="*/ 5465725 w 5465725"/>
              <a:gd name="connsiteY1" fmla="*/ 0 h 3946525"/>
              <a:gd name="connsiteX2" fmla="*/ 5465725 w 5465725"/>
              <a:gd name="connsiteY2" fmla="*/ 3946525 h 3946525"/>
              <a:gd name="connsiteX3" fmla="*/ 21686 w 5465725"/>
              <a:gd name="connsiteY3" fmla="*/ 3936297 h 3946525"/>
              <a:gd name="connsiteX4" fmla="*/ 4357352 w 5465725"/>
              <a:gd name="connsiteY4" fmla="*/ 53092 h 3946525"/>
              <a:gd name="connsiteX0" fmla="*/ 4337247 w 5445620"/>
              <a:gd name="connsiteY0" fmla="*/ 53092 h 3946525"/>
              <a:gd name="connsiteX1" fmla="*/ 5445620 w 5445620"/>
              <a:gd name="connsiteY1" fmla="*/ 0 h 3946525"/>
              <a:gd name="connsiteX2" fmla="*/ 5445620 w 5445620"/>
              <a:gd name="connsiteY2" fmla="*/ 3946525 h 3946525"/>
              <a:gd name="connsiteX3" fmla="*/ 1581 w 5445620"/>
              <a:gd name="connsiteY3" fmla="*/ 3936297 h 3946525"/>
              <a:gd name="connsiteX4" fmla="*/ 4337247 w 5445620"/>
              <a:gd name="connsiteY4" fmla="*/ 53092 h 3946525"/>
              <a:gd name="connsiteX0" fmla="*/ 5432791 w 5444953"/>
              <a:gd name="connsiteY0" fmla="*/ 12179 h 3946525"/>
              <a:gd name="connsiteX1" fmla="*/ 5444953 w 5444953"/>
              <a:gd name="connsiteY1" fmla="*/ 0 h 3946525"/>
              <a:gd name="connsiteX2" fmla="*/ 5444953 w 5444953"/>
              <a:gd name="connsiteY2" fmla="*/ 3946525 h 3946525"/>
              <a:gd name="connsiteX3" fmla="*/ 914 w 5444953"/>
              <a:gd name="connsiteY3" fmla="*/ 3936297 h 3946525"/>
              <a:gd name="connsiteX4" fmla="*/ 5432791 w 5444953"/>
              <a:gd name="connsiteY4" fmla="*/ 12179 h 3946525"/>
              <a:gd name="connsiteX0" fmla="*/ 5433450 w 5445612"/>
              <a:gd name="connsiteY0" fmla="*/ 12179 h 3946525"/>
              <a:gd name="connsiteX1" fmla="*/ 5445612 w 5445612"/>
              <a:gd name="connsiteY1" fmla="*/ 0 h 3946525"/>
              <a:gd name="connsiteX2" fmla="*/ 5445612 w 5445612"/>
              <a:gd name="connsiteY2" fmla="*/ 3946525 h 3946525"/>
              <a:gd name="connsiteX3" fmla="*/ 1573 w 5445612"/>
              <a:gd name="connsiteY3" fmla="*/ 3936297 h 3946525"/>
              <a:gd name="connsiteX4" fmla="*/ 5433450 w 5445612"/>
              <a:gd name="connsiteY4" fmla="*/ 12179 h 3946525"/>
              <a:gd name="connsiteX0" fmla="*/ 5380034 w 5392196"/>
              <a:gd name="connsiteY0" fmla="*/ 12179 h 3946525"/>
              <a:gd name="connsiteX1" fmla="*/ 5392196 w 5392196"/>
              <a:gd name="connsiteY1" fmla="*/ 0 h 3946525"/>
              <a:gd name="connsiteX2" fmla="*/ 5392196 w 5392196"/>
              <a:gd name="connsiteY2" fmla="*/ 3946525 h 3946525"/>
              <a:gd name="connsiteX3" fmla="*/ 1631 w 5392196"/>
              <a:gd name="connsiteY3" fmla="*/ 3721509 h 3946525"/>
              <a:gd name="connsiteX4" fmla="*/ 5380034 w 5392196"/>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334892 w 5347054"/>
              <a:gd name="connsiteY0" fmla="*/ 12179 h 3946525"/>
              <a:gd name="connsiteX1" fmla="*/ 5347054 w 5347054"/>
              <a:gd name="connsiteY1" fmla="*/ 0 h 3946525"/>
              <a:gd name="connsiteX2" fmla="*/ 5347054 w 5347054"/>
              <a:gd name="connsiteY2" fmla="*/ 3946525 h 3946525"/>
              <a:gd name="connsiteX3" fmla="*/ 1682 w 5347054"/>
              <a:gd name="connsiteY3" fmla="*/ 3933720 h 3946525"/>
              <a:gd name="connsiteX4" fmla="*/ 5334892 w 5347054"/>
              <a:gd name="connsiteY4" fmla="*/ 12179 h 3946525"/>
              <a:gd name="connsiteX0" fmla="*/ 5334983 w 5347145"/>
              <a:gd name="connsiteY0" fmla="*/ 12179 h 3946525"/>
              <a:gd name="connsiteX1" fmla="*/ 5347145 w 5347145"/>
              <a:gd name="connsiteY1" fmla="*/ 0 h 3946525"/>
              <a:gd name="connsiteX2" fmla="*/ 5347145 w 5347145"/>
              <a:gd name="connsiteY2" fmla="*/ 3946525 h 3946525"/>
              <a:gd name="connsiteX3" fmla="*/ 1773 w 5347145"/>
              <a:gd name="connsiteY3" fmla="*/ 3933720 h 3946525"/>
              <a:gd name="connsiteX4" fmla="*/ 5334983 w 5347145"/>
              <a:gd name="connsiteY4" fmla="*/ 12179 h 3946525"/>
              <a:gd name="connsiteX0" fmla="*/ 5312623 w 5324785"/>
              <a:gd name="connsiteY0" fmla="*/ 12179 h 3946525"/>
              <a:gd name="connsiteX1" fmla="*/ 5324785 w 5324785"/>
              <a:gd name="connsiteY1" fmla="*/ 0 h 3946525"/>
              <a:gd name="connsiteX2" fmla="*/ 5324785 w 5324785"/>
              <a:gd name="connsiteY2" fmla="*/ 3946525 h 3946525"/>
              <a:gd name="connsiteX3" fmla="*/ 1803 w 5324785"/>
              <a:gd name="connsiteY3" fmla="*/ 3933720 h 3946525"/>
              <a:gd name="connsiteX4" fmla="*/ 5312623 w 5324785"/>
              <a:gd name="connsiteY4" fmla="*/ 12179 h 3946525"/>
              <a:gd name="connsiteX0" fmla="*/ 5311495 w 5323657"/>
              <a:gd name="connsiteY0" fmla="*/ 12179 h 3946525"/>
              <a:gd name="connsiteX1" fmla="*/ 5323657 w 5323657"/>
              <a:gd name="connsiteY1" fmla="*/ 0 h 3946525"/>
              <a:gd name="connsiteX2" fmla="*/ 5323657 w 5323657"/>
              <a:gd name="connsiteY2" fmla="*/ 3946525 h 3946525"/>
              <a:gd name="connsiteX3" fmla="*/ 675 w 5323657"/>
              <a:gd name="connsiteY3" fmla="*/ 3933720 h 3946525"/>
              <a:gd name="connsiteX4" fmla="*/ 5311495 w 5323657"/>
              <a:gd name="connsiteY4" fmla="*/ 12179 h 3946525"/>
              <a:gd name="connsiteX0" fmla="*/ 5310899 w 5323061"/>
              <a:gd name="connsiteY0" fmla="*/ 12179 h 3946525"/>
              <a:gd name="connsiteX1" fmla="*/ 5323061 w 5323061"/>
              <a:gd name="connsiteY1" fmla="*/ 0 h 3946525"/>
              <a:gd name="connsiteX2" fmla="*/ 5323061 w 5323061"/>
              <a:gd name="connsiteY2" fmla="*/ 3946525 h 3946525"/>
              <a:gd name="connsiteX3" fmla="*/ 79 w 5323061"/>
              <a:gd name="connsiteY3" fmla="*/ 3933720 h 3946525"/>
              <a:gd name="connsiteX4" fmla="*/ 5310899 w 5323061"/>
              <a:gd name="connsiteY4" fmla="*/ 12179 h 3946525"/>
              <a:gd name="connsiteX0" fmla="*/ 5311126 w 5323288"/>
              <a:gd name="connsiteY0" fmla="*/ 12179 h 3946525"/>
              <a:gd name="connsiteX1" fmla="*/ 5323288 w 5323288"/>
              <a:gd name="connsiteY1" fmla="*/ 0 h 3946525"/>
              <a:gd name="connsiteX2" fmla="*/ 5323288 w 5323288"/>
              <a:gd name="connsiteY2" fmla="*/ 3946525 h 3946525"/>
              <a:gd name="connsiteX3" fmla="*/ 306 w 5323288"/>
              <a:gd name="connsiteY3" fmla="*/ 3933720 h 3946525"/>
              <a:gd name="connsiteX4" fmla="*/ 5311126 w 5323288"/>
              <a:gd name="connsiteY4" fmla="*/ 12179 h 3946525"/>
              <a:gd name="connsiteX0" fmla="*/ 5311126 w 5323288"/>
              <a:gd name="connsiteY0" fmla="*/ 12179 h 3946525"/>
              <a:gd name="connsiteX1" fmla="*/ 5323288 w 5323288"/>
              <a:gd name="connsiteY1" fmla="*/ 0 h 3946525"/>
              <a:gd name="connsiteX2" fmla="*/ 5323288 w 5323288"/>
              <a:gd name="connsiteY2" fmla="*/ 3946525 h 3946525"/>
              <a:gd name="connsiteX3" fmla="*/ 306 w 5323288"/>
              <a:gd name="connsiteY3" fmla="*/ 3933720 h 3946525"/>
              <a:gd name="connsiteX4" fmla="*/ 5311126 w 5323288"/>
              <a:gd name="connsiteY4" fmla="*/ 12179 h 3946525"/>
              <a:gd name="connsiteX0" fmla="*/ 5311124 w 5323286"/>
              <a:gd name="connsiteY0" fmla="*/ 12179 h 3946525"/>
              <a:gd name="connsiteX1" fmla="*/ 5323286 w 5323286"/>
              <a:gd name="connsiteY1" fmla="*/ 0 h 3946525"/>
              <a:gd name="connsiteX2" fmla="*/ 5323286 w 5323286"/>
              <a:gd name="connsiteY2" fmla="*/ 3946525 h 3946525"/>
              <a:gd name="connsiteX3" fmla="*/ 304 w 5323286"/>
              <a:gd name="connsiteY3" fmla="*/ 3933720 h 3946525"/>
              <a:gd name="connsiteX4" fmla="*/ 5311124 w 5323286"/>
              <a:gd name="connsiteY4" fmla="*/ 12179 h 3946525"/>
              <a:gd name="connsiteX0" fmla="*/ 5310898 w 5323060"/>
              <a:gd name="connsiteY0" fmla="*/ 12179 h 3946525"/>
              <a:gd name="connsiteX1" fmla="*/ 5323060 w 5323060"/>
              <a:gd name="connsiteY1" fmla="*/ 0 h 3946525"/>
              <a:gd name="connsiteX2" fmla="*/ 5323060 w 5323060"/>
              <a:gd name="connsiteY2" fmla="*/ 3946525 h 3946525"/>
              <a:gd name="connsiteX3" fmla="*/ 78 w 5323060"/>
              <a:gd name="connsiteY3" fmla="*/ 3933720 h 3946525"/>
              <a:gd name="connsiteX4" fmla="*/ 5310898 w 5323060"/>
              <a:gd name="connsiteY4" fmla="*/ 12179 h 3946525"/>
              <a:gd name="connsiteX0" fmla="*/ 5340751 w 5340750"/>
              <a:gd name="connsiteY0" fmla="*/ 23382 h 3946525"/>
              <a:gd name="connsiteX1" fmla="*/ 5323058 w 5340750"/>
              <a:gd name="connsiteY1" fmla="*/ 0 h 3946525"/>
              <a:gd name="connsiteX2" fmla="*/ 5323058 w 5340750"/>
              <a:gd name="connsiteY2" fmla="*/ 3946525 h 3946525"/>
              <a:gd name="connsiteX3" fmla="*/ 76 w 5340750"/>
              <a:gd name="connsiteY3" fmla="*/ 3933720 h 3946525"/>
              <a:gd name="connsiteX4" fmla="*/ 5340751 w 5340750"/>
              <a:gd name="connsiteY4" fmla="*/ 23382 h 3946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0750" h="3946525">
                <a:moveTo>
                  <a:pt x="5340751" y="23382"/>
                </a:moveTo>
                <a:lnTo>
                  <a:pt x="5323058" y="0"/>
                </a:lnTo>
                <a:lnTo>
                  <a:pt x="5323058" y="3946525"/>
                </a:lnTo>
                <a:lnTo>
                  <a:pt x="76" y="3933720"/>
                </a:lnTo>
                <a:cubicBezTo>
                  <a:pt x="-11161" y="2790431"/>
                  <a:pt x="1223421" y="213104"/>
                  <a:pt x="5340751" y="23382"/>
                </a:cubicBezTo>
                <a:close/>
              </a:path>
            </a:pathLst>
          </a:custGeom>
          <a:noFill/>
        </p:spPr>
        <p:txBody>
          <a:bodyPr vert="horz" anchor="ctr" anchorCtr="1"/>
          <a:lstStyle>
            <a:lvl1pPr marL="0" indent="0" algn="r">
              <a:buNone/>
              <a:defRPr sz="1300">
                <a:solidFill>
                  <a:srgbClr val="00A7B5"/>
                </a:solidFill>
              </a:defRPr>
            </a:lvl1pPr>
          </a:lstStyle>
          <a:p>
            <a:r>
              <a:rPr lang="en-US" dirty="0"/>
              <a:t>Click icon to insert photo</a:t>
            </a:r>
          </a:p>
        </p:txBody>
      </p:sp>
      <p:sp>
        <p:nvSpPr>
          <p:cNvPr id="10" name="Copyright"/>
          <p:cNvSpPr txBox="1"/>
          <p:nvPr userDrawn="1"/>
        </p:nvSpPr>
        <p:spPr>
          <a:xfrm>
            <a:off x="582118" y="6521159"/>
            <a:ext cx="2363190" cy="184666"/>
          </a:xfrm>
          <a:prstGeom prst="rect">
            <a:avLst/>
          </a:prstGeom>
          <a:noFill/>
        </p:spPr>
        <p:txBody>
          <a:bodyPr wrap="square" lIns="0" tIns="0" rIns="0" bIns="0" rtlCol="0" anchor="ctr" anchorCtr="0">
            <a:noAutofit/>
          </a:bodyPr>
          <a:lstStyle/>
          <a:p>
            <a:pPr algn="l"/>
            <a:r>
              <a:rPr lang="en-GB" sz="600">
                <a:solidFill>
                  <a:schemeClr val="tx1"/>
                </a:solidFill>
              </a:rPr>
              <a:t>©2017 Grant Thornton International Ltd. rrrrrrrights reserved.</a:t>
            </a:r>
            <a:endParaRPr lang="en-GB" sz="600" dirty="0">
              <a:solidFill>
                <a:schemeClr val="tx1"/>
              </a:solidFill>
            </a:endParaRPr>
          </a:p>
        </p:txBody>
      </p:sp>
      <p:cxnSp>
        <p:nvCxnSpPr>
          <p:cNvPr id="13" name="Straight Connector 12"/>
          <p:cNvCxnSpPr>
            <a:cxnSpLocks/>
          </p:cNvCxnSpPr>
          <p:nvPr userDrawn="1"/>
        </p:nvCxnSpPr>
        <p:spPr>
          <a:xfrm>
            <a:off x="582118" y="6519350"/>
            <a:ext cx="2590007"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3"/>
          <p:cNvSpPr>
            <a:spLocks noGrp="1"/>
          </p:cNvSpPr>
          <p:nvPr>
            <p:ph type="body" sz="quarter" idx="13" hasCustomPrompt="1"/>
          </p:nvPr>
        </p:nvSpPr>
        <p:spPr>
          <a:xfrm>
            <a:off x="576263" y="2020888"/>
            <a:ext cx="3924301" cy="1498600"/>
          </a:xfrm>
          <a:prstGeom prst="rect">
            <a:avLst/>
          </a:prstGeom>
        </p:spPr>
        <p:txBody>
          <a:bodyPr vert="horz" lIns="0" tIns="0" rIns="0" bIns="0"/>
          <a:lstStyle>
            <a:lvl1pPr marL="0" indent="0">
              <a:lnSpc>
                <a:spcPts val="3600"/>
              </a:lnSpc>
              <a:spcBef>
                <a:spcPts val="0"/>
              </a:spcBef>
              <a:buNone/>
              <a:defRPr sz="3000" b="1">
                <a:solidFill>
                  <a:srgbClr val="4F2D7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add </a:t>
            </a:r>
            <a:br>
              <a:rPr lang="en-US" dirty="0"/>
            </a:br>
            <a:r>
              <a:rPr lang="en-US" dirty="0"/>
              <a:t>title on this slide</a:t>
            </a:r>
          </a:p>
        </p:txBody>
      </p:sp>
      <p:sp>
        <p:nvSpPr>
          <p:cNvPr id="12" name="Text Placeholder 21"/>
          <p:cNvSpPr>
            <a:spLocks noGrp="1"/>
          </p:cNvSpPr>
          <p:nvPr>
            <p:ph type="body" sz="quarter" idx="10" hasCustomPrompt="1"/>
          </p:nvPr>
        </p:nvSpPr>
        <p:spPr>
          <a:xfrm>
            <a:off x="576263" y="4429125"/>
            <a:ext cx="3924300" cy="364079"/>
          </a:xfrm>
          <a:prstGeom prst="rect">
            <a:avLst/>
          </a:prstGeom>
        </p:spPr>
        <p:txBody>
          <a:bodyPr vert="horz" lIns="0" tIns="0" rIns="0" bIns="0" anchor="t" anchorCtr="0"/>
          <a:lstStyle>
            <a:lvl1pPr marL="0" indent="0">
              <a:buNone/>
              <a:defRPr sz="2000" b="1">
                <a:solidFill>
                  <a:srgbClr val="00A7B5"/>
                </a:solidFill>
              </a:defRPr>
            </a:lvl1pPr>
          </a:lstStyle>
          <a:p>
            <a:pPr lvl="0"/>
            <a:r>
              <a:rPr lang="en-US" dirty="0"/>
              <a:t>Click to add name</a:t>
            </a:r>
          </a:p>
        </p:txBody>
      </p:sp>
      <p:sp>
        <p:nvSpPr>
          <p:cNvPr id="14" name="Text Placeholder 21"/>
          <p:cNvSpPr>
            <a:spLocks noGrp="1"/>
          </p:cNvSpPr>
          <p:nvPr>
            <p:ph type="body" sz="quarter" idx="11" hasCustomPrompt="1"/>
          </p:nvPr>
        </p:nvSpPr>
        <p:spPr>
          <a:xfrm>
            <a:off x="576263" y="5083709"/>
            <a:ext cx="3924300" cy="285750"/>
          </a:xfrm>
          <a:prstGeom prst="rect">
            <a:avLst/>
          </a:prstGeom>
        </p:spPr>
        <p:txBody>
          <a:bodyPr vert="horz" lIns="0" tIns="0" rIns="0" bIns="0"/>
          <a:lstStyle>
            <a:lvl1pPr marL="0" indent="0">
              <a:buNone/>
              <a:defRPr sz="1800" baseline="0">
                <a:solidFill>
                  <a:srgbClr val="00A7B5"/>
                </a:solidFill>
              </a:defRPr>
            </a:lvl1pPr>
          </a:lstStyle>
          <a:p>
            <a:pPr lvl="0"/>
            <a:r>
              <a:rPr lang="en-US" dirty="0"/>
              <a:t>Click to add position or firm</a:t>
            </a:r>
          </a:p>
        </p:txBody>
      </p:sp>
      <p:pic>
        <p:nvPicPr>
          <p:cNvPr id="17" name="GTLogoNoTag" hidden="1">
            <a:extLst>
              <a:ext uri="{FF2B5EF4-FFF2-40B4-BE49-F238E27FC236}">
                <a16:creationId xmlns:a16="http://schemas.microsoft.com/office/drawing/2014/main" id="{A0324134-86C3-4452-824E-930B1FE4027E}"/>
              </a:ext>
            </a:extLst>
          </p:cNvPr>
          <p:cNvPicPr>
            <a:picLocks noChangeAspect="1"/>
          </p:cNvPicPr>
          <p:nvPr userDrawn="1"/>
        </p:nvPicPr>
        <p:blipFill>
          <a:blip r:embed="rId2"/>
          <a:stretch>
            <a:fillRect/>
          </a:stretch>
        </p:blipFill>
        <p:spPr>
          <a:xfrm>
            <a:off x="560317" y="572983"/>
            <a:ext cx="1961941" cy="638130"/>
          </a:xfrm>
          <a:prstGeom prst="rect">
            <a:avLst/>
          </a:prstGeom>
        </p:spPr>
      </p:pic>
      <p:pic>
        <p:nvPicPr>
          <p:cNvPr id="18" name="GTLogo">
            <a:extLst>
              <a:ext uri="{FF2B5EF4-FFF2-40B4-BE49-F238E27FC236}">
                <a16:creationId xmlns:a16="http://schemas.microsoft.com/office/drawing/2014/main" id="{F69726C0-334B-46B2-A509-AA8554E811AC}"/>
              </a:ext>
            </a:extLst>
          </p:cNvPr>
          <p:cNvPicPr>
            <a:picLocks noChangeAspect="1"/>
          </p:cNvPicPr>
          <p:nvPr userDrawn="1"/>
        </p:nvPicPr>
        <p:blipFill>
          <a:blip r:embed="rId3"/>
          <a:stretch>
            <a:fillRect/>
          </a:stretch>
        </p:blipFill>
        <p:spPr>
          <a:xfrm>
            <a:off x="560317" y="572983"/>
            <a:ext cx="1961941" cy="638130"/>
          </a:xfrm>
          <a:prstGeom prst="rect">
            <a:avLst/>
          </a:prstGeom>
        </p:spPr>
      </p:pic>
      <p:sp>
        <p:nvSpPr>
          <p:cNvPr id="15" name="Rectangle 14">
            <a:extLst>
              <a:ext uri="{FF2B5EF4-FFF2-40B4-BE49-F238E27FC236}">
                <a16:creationId xmlns:a16="http://schemas.microsoft.com/office/drawing/2014/main" id="{9B1DFED7-B85D-4066-836F-E74AEE481A75}"/>
              </a:ext>
            </a:extLst>
          </p:cNvPr>
          <p:cNvSpPr/>
          <p:nvPr userDrawn="1"/>
        </p:nvSpPr>
        <p:spPr>
          <a:xfrm>
            <a:off x="9220200" y="-1"/>
            <a:ext cx="1466850" cy="6857999"/>
          </a:xfrm>
          <a:prstGeom prst="rect">
            <a:avLst/>
          </a:prstGeom>
          <a:solidFill>
            <a:srgbClr val="C8BE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To insert a photo click on the image frame and then insert your photo using the </a:t>
            </a:r>
            <a:r>
              <a:rPr lang="en-GB" sz="1400" dirty="0" err="1"/>
              <a:t>BrandCentral</a:t>
            </a:r>
            <a:r>
              <a:rPr lang="en-GB" sz="1400" dirty="0"/>
              <a:t> button on your toolbar.</a:t>
            </a:r>
          </a:p>
          <a:p>
            <a:pPr algn="ctr"/>
            <a:r>
              <a:rPr lang="en-GB" sz="1400" dirty="0"/>
              <a:t>To scale, crop and move the photo, right click and choose the crop tool. You can now scale and move the photo to the desired position.</a:t>
            </a:r>
          </a:p>
        </p:txBody>
      </p:sp>
    </p:spTree>
    <p:extLst>
      <p:ext uri="{BB962C8B-B14F-4D97-AF65-F5344CB8AC3E}">
        <p14:creationId xmlns:p14="http://schemas.microsoft.com/office/powerpoint/2010/main" val="4076278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lumns grey">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76262" y="1825624"/>
            <a:ext cx="7991475" cy="4448176"/>
          </a:xfrm>
          <a:solidFill>
            <a:schemeClr val="accent1"/>
          </a:solidFill>
        </p:spPr>
        <p:txBody>
          <a:bodyPr lIns="72000" tIns="72000" rIns="72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8" name="Title 7"/>
          <p:cNvSpPr>
            <a:spLocks noGrp="1"/>
          </p:cNvSpPr>
          <p:nvPr>
            <p:ph type="title"/>
          </p:nvPr>
        </p:nvSpPr>
        <p:spPr/>
        <p:txBody>
          <a:bodyPr/>
          <a:lstStyle/>
          <a:p>
            <a:r>
              <a:rPr lang="en-US"/>
              <a:t>Click to edit Master title style</a:t>
            </a:r>
            <a:endParaRPr lang="en-GB"/>
          </a:p>
        </p:txBody>
      </p:sp>
      <p:sp>
        <p:nvSpPr>
          <p:cNvPr id="4" name="Slide Number Placeholder 3"/>
          <p:cNvSpPr>
            <a:spLocks noGrp="1"/>
          </p:cNvSpPr>
          <p:nvPr>
            <p:ph type="sldNum" sz="quarter" idx="11"/>
          </p:nvPr>
        </p:nvSpPr>
        <p:spPr/>
        <p:txBody>
          <a:bodyPr/>
          <a:lstStyle>
            <a:lvl1pPr algn="l">
              <a:defRPr/>
            </a:lvl1pPr>
          </a:lstStyle>
          <a:p>
            <a:fld id="{0E0C512C-2A69-4D15-9349-877CDA6B8ABD}" type="slidenum">
              <a:rPr lang="en-GB" smtClean="0"/>
              <a:pPr/>
              <a:t>‹#›</a:t>
            </a:fld>
            <a:endParaRPr lang="en-GB" dirty="0"/>
          </a:p>
        </p:txBody>
      </p:sp>
    </p:spTree>
    <p:extLst>
      <p:ext uri="{BB962C8B-B14F-4D97-AF65-F5344CB8AC3E}">
        <p14:creationId xmlns:p14="http://schemas.microsoft.com/office/powerpoint/2010/main" val="11287367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Footage">
    <p:spTree>
      <p:nvGrpSpPr>
        <p:cNvPr id="1" name=""/>
        <p:cNvGrpSpPr/>
        <p:nvPr/>
      </p:nvGrpSpPr>
      <p:grpSpPr>
        <a:xfrm>
          <a:off x="0" y="0"/>
          <a:ext cx="0" cy="0"/>
          <a:chOff x="0" y="0"/>
          <a:chExt cx="0" cy="0"/>
        </a:xfrm>
      </p:grpSpPr>
      <p:sp>
        <p:nvSpPr>
          <p:cNvPr id="7" name="Media Placeholder 8"/>
          <p:cNvSpPr>
            <a:spLocks noGrp="1"/>
          </p:cNvSpPr>
          <p:nvPr>
            <p:ph type="media" sz="quarter" idx="12" hasCustomPrompt="1"/>
          </p:nvPr>
        </p:nvSpPr>
        <p:spPr>
          <a:xfrm>
            <a:off x="0" y="0"/>
            <a:ext cx="9143999" cy="6858000"/>
          </a:xfrm>
          <a:prstGeom prst="rect">
            <a:avLst/>
          </a:prstGeom>
        </p:spPr>
        <p:txBody>
          <a:bodyPr vert="horz" lIns="0" tIns="0" rIns="0" bIns="0" anchor="ctr" anchorCtr="1">
            <a:normAutofit/>
          </a:bodyPr>
          <a:lstStyle>
            <a:lvl1pPr marL="0" indent="0">
              <a:buNone/>
              <a:defRPr sz="1300">
                <a:solidFill>
                  <a:schemeClr val="accent3"/>
                </a:solidFill>
              </a:defRPr>
            </a:lvl1pPr>
          </a:lstStyle>
          <a:p>
            <a:r>
              <a:rPr lang="en-US" dirty="0"/>
              <a:t>Click icon to insert footage</a:t>
            </a:r>
          </a:p>
        </p:txBody>
      </p:sp>
    </p:spTree>
    <p:extLst>
      <p:ext uri="{BB962C8B-B14F-4D97-AF65-F5344CB8AC3E}">
        <p14:creationId xmlns:p14="http://schemas.microsoft.com/office/powerpoint/2010/main" val="1326082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4" name="Title 3"/>
          <p:cNvSpPr>
            <a:spLocks noGrp="1"/>
          </p:cNvSpPr>
          <p:nvPr>
            <p:ph type="title"/>
          </p:nvPr>
        </p:nvSpPr>
        <p:spPr>
          <a:xfrm>
            <a:off x="471996" y="479428"/>
            <a:ext cx="8203692" cy="1125005"/>
          </a:xfrm>
          <a:prstGeom prst="rect">
            <a:avLst/>
          </a:prstGeom>
        </p:spPr>
        <p:txBody>
          <a:bodyPr/>
          <a:lstStyle/>
          <a:p>
            <a:r>
              <a:rPr lang="en-US"/>
              <a:t>Click to edit Master title style</a:t>
            </a:r>
            <a:endParaRPr lang="en-GB"/>
          </a:p>
        </p:txBody>
      </p:sp>
      <p:sp>
        <p:nvSpPr>
          <p:cNvPr id="5" name="Slide Number Placeholder 4"/>
          <p:cNvSpPr>
            <a:spLocks noGrp="1"/>
          </p:cNvSpPr>
          <p:nvPr>
            <p:ph type="sldNum" sz="quarter" idx="10"/>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7753713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Bullet list">
    <p:spTree>
      <p:nvGrpSpPr>
        <p:cNvPr id="1" name=""/>
        <p:cNvGrpSpPr/>
        <p:nvPr/>
      </p:nvGrpSpPr>
      <p:grpSpPr>
        <a:xfrm>
          <a:off x="0" y="0"/>
          <a:ext cx="0" cy="0"/>
          <a:chOff x="0" y="0"/>
          <a:chExt cx="0" cy="0"/>
        </a:xfrm>
      </p:grpSpPr>
      <p:sp>
        <p:nvSpPr>
          <p:cNvPr id="6" name="Title 5"/>
          <p:cNvSpPr>
            <a:spLocks noGrp="1"/>
          </p:cNvSpPr>
          <p:nvPr>
            <p:ph type="title"/>
          </p:nvPr>
        </p:nvSpPr>
        <p:spPr>
          <a:xfrm>
            <a:off x="471996" y="479428"/>
            <a:ext cx="8203692" cy="1125005"/>
          </a:xfrm>
          <a:prstGeom prst="rect">
            <a:avLst/>
          </a:prstGeom>
        </p:spPr>
        <p:txBody>
          <a:bodyPr/>
          <a:lstStyle/>
          <a:p>
            <a:r>
              <a:rPr lang="en-US"/>
              <a:t>Click to edit Master title style</a:t>
            </a:r>
            <a:endParaRPr lang="en-GB"/>
          </a:p>
        </p:txBody>
      </p:sp>
      <p:sp>
        <p:nvSpPr>
          <p:cNvPr id="3" name="Text Placeholder 2"/>
          <p:cNvSpPr>
            <a:spLocks noGrp="1"/>
          </p:cNvSpPr>
          <p:nvPr>
            <p:ph type="body" sz="quarter" idx="10"/>
          </p:nvPr>
        </p:nvSpPr>
        <p:spPr>
          <a:xfrm>
            <a:off x="469370" y="1955799"/>
            <a:ext cx="8206318" cy="43053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9563431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Bullets + Image">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5394325" y="1955799"/>
            <a:ext cx="3281364" cy="4305301"/>
          </a:xfrm>
          <a:prstGeom prst="rect">
            <a:avLst/>
          </a:prstGeom>
          <a:noFill/>
        </p:spPr>
        <p:txBody>
          <a:bodyPr lIns="0" tIns="0" rIns="0" bIns="0" anchor="ctr" anchorCtr="1"/>
          <a:lstStyle>
            <a:lvl1pPr marL="0" indent="0">
              <a:buNone/>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illustration</a:t>
            </a:r>
          </a:p>
        </p:txBody>
      </p:sp>
      <p:sp>
        <p:nvSpPr>
          <p:cNvPr id="3" name="Title 2"/>
          <p:cNvSpPr>
            <a:spLocks noGrp="1"/>
          </p:cNvSpPr>
          <p:nvPr>
            <p:ph type="title"/>
          </p:nvPr>
        </p:nvSpPr>
        <p:spPr>
          <a:xfrm>
            <a:off x="471996" y="479428"/>
            <a:ext cx="8203692" cy="1125005"/>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1"/>
          </p:nvPr>
        </p:nvSpPr>
        <p:spPr>
          <a:xfrm>
            <a:off x="469369" y="1955799"/>
            <a:ext cx="4691594" cy="43053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0546029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 Quote">
    <p:spTree>
      <p:nvGrpSpPr>
        <p:cNvPr id="1" name=""/>
        <p:cNvGrpSpPr/>
        <p:nvPr/>
      </p:nvGrpSpPr>
      <p:grpSpPr>
        <a:xfrm>
          <a:off x="0" y="0"/>
          <a:ext cx="0" cy="0"/>
          <a:chOff x="0" y="0"/>
          <a:chExt cx="0" cy="0"/>
        </a:xfrm>
      </p:grpSpPr>
      <p:sp>
        <p:nvSpPr>
          <p:cNvPr id="12" name="Text Placeholder 4"/>
          <p:cNvSpPr>
            <a:spLocks noGrp="1"/>
          </p:cNvSpPr>
          <p:nvPr>
            <p:ph type="body" sz="quarter" idx="15"/>
          </p:nvPr>
        </p:nvSpPr>
        <p:spPr>
          <a:xfrm>
            <a:off x="4754880" y="1955799"/>
            <a:ext cx="3920808" cy="4305300"/>
          </a:xfrm>
        </p:spPr>
        <p:txBody>
          <a:bodyPr anchor="ctr" anchorCtr="1"/>
          <a:lstStyle>
            <a:lvl1pPr marL="0" indent="0" algn="ctr">
              <a:buNone/>
              <a:defRPr>
                <a:solidFill>
                  <a:schemeClr val="accent1"/>
                </a:solidFill>
              </a:defRPr>
            </a:lvl1pPr>
            <a:lvl2pPr marL="0" indent="0" algn="ctr">
              <a:buNone/>
              <a:defRPr>
                <a:solidFill>
                  <a:schemeClr val="accent1"/>
                </a:solidFill>
              </a:defRPr>
            </a:lvl2pPr>
            <a:lvl3pPr marL="0" indent="0" algn="ctr">
              <a:buNone/>
              <a:defRPr>
                <a:solidFill>
                  <a:schemeClr val="accent1"/>
                </a:solidFill>
              </a:defRPr>
            </a:lvl3pPr>
            <a:lvl4pPr marL="0" indent="0" algn="ctr">
              <a:buNone/>
              <a:defRPr>
                <a:solidFill>
                  <a:schemeClr val="accent1"/>
                </a:solidFill>
              </a:defRPr>
            </a:lvl4pPr>
            <a:lvl5pPr marL="0" indent="0" algn="l">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11" name="Straight Connector 10"/>
          <p:cNvCxnSpPr>
            <a:cxnSpLocks/>
          </p:cNvCxnSpPr>
          <p:nvPr userDrawn="1"/>
        </p:nvCxnSpPr>
        <p:spPr>
          <a:xfrm>
            <a:off x="4593047" y="1955799"/>
            <a:ext cx="15498" cy="4305301"/>
          </a:xfrm>
          <a:prstGeom prst="line">
            <a:avLst/>
          </a:prstGeom>
          <a:ln w="7620">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a:xfrm>
            <a:off x="471996" y="479428"/>
            <a:ext cx="8203692" cy="1125005"/>
          </a:xfrm>
          <a:prstGeom prst="rect">
            <a:avLst/>
          </a:prstGeom>
        </p:spPr>
        <p:txBody>
          <a:bodyPr/>
          <a:lstStyle/>
          <a:p>
            <a:r>
              <a:rPr lang="en-US" dirty="0"/>
              <a:t>Click to edit Master title style</a:t>
            </a:r>
            <a:endParaRPr lang="en-GB" dirty="0"/>
          </a:p>
        </p:txBody>
      </p:sp>
      <p:sp>
        <p:nvSpPr>
          <p:cNvPr id="7" name="Text Placeholder 6"/>
          <p:cNvSpPr>
            <a:spLocks noGrp="1"/>
          </p:cNvSpPr>
          <p:nvPr>
            <p:ph type="body" sz="quarter" idx="16"/>
          </p:nvPr>
        </p:nvSpPr>
        <p:spPr>
          <a:xfrm>
            <a:off x="469370" y="1955799"/>
            <a:ext cx="3988330" cy="4305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3" name="Freeform 5"/>
          <p:cNvSpPr>
            <a:spLocks noEditPoints="1"/>
          </p:cNvSpPr>
          <p:nvPr userDrawn="1"/>
        </p:nvSpPr>
        <p:spPr bwMode="auto">
          <a:xfrm>
            <a:off x="6535738" y="2125134"/>
            <a:ext cx="361950" cy="357717"/>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15" name="Freeform 9"/>
          <p:cNvSpPr>
            <a:spLocks noEditPoints="1"/>
          </p:cNvSpPr>
          <p:nvPr userDrawn="1"/>
        </p:nvSpPr>
        <p:spPr bwMode="auto">
          <a:xfrm>
            <a:off x="6535738" y="5520268"/>
            <a:ext cx="361950" cy="359833"/>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7"/>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0627700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 Quote">
    <p:spTree>
      <p:nvGrpSpPr>
        <p:cNvPr id="1" name=""/>
        <p:cNvGrpSpPr/>
        <p:nvPr/>
      </p:nvGrpSpPr>
      <p:grpSpPr>
        <a:xfrm>
          <a:off x="0" y="0"/>
          <a:ext cx="0" cy="0"/>
          <a:chOff x="0" y="0"/>
          <a:chExt cx="0" cy="0"/>
        </a:xfrm>
      </p:grpSpPr>
      <p:sp>
        <p:nvSpPr>
          <p:cNvPr id="2" name="Rectangle 1"/>
          <p:cNvSpPr/>
          <p:nvPr userDrawn="1"/>
        </p:nvSpPr>
        <p:spPr>
          <a:xfrm>
            <a:off x="4679950" y="1955801"/>
            <a:ext cx="3996000" cy="43053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Picture Placeholder 7"/>
          <p:cNvSpPr>
            <a:spLocks noGrp="1"/>
          </p:cNvSpPr>
          <p:nvPr>
            <p:ph type="pic" sz="quarter" idx="17" hasCustomPrompt="1"/>
          </p:nvPr>
        </p:nvSpPr>
        <p:spPr>
          <a:xfrm>
            <a:off x="468314" y="1955801"/>
            <a:ext cx="3989387" cy="4305299"/>
          </a:xfrm>
          <a:noFill/>
        </p:spPr>
        <p:txBody>
          <a:bodyPr anchor="ctr" anchorCtr="1"/>
          <a:lstStyle>
            <a:lvl1pPr marL="0" marR="0" indent="0" algn="l" defTabSz="457200" rtl="0" eaLnBrk="1" fontAlgn="auto" latinLnBrk="0" hangingPunct="1">
              <a:lnSpc>
                <a:spcPct val="100000"/>
              </a:lnSpc>
              <a:spcBef>
                <a:spcPts val="576"/>
              </a:spcBef>
              <a:spcAft>
                <a:spcPts val="0"/>
              </a:spcAft>
              <a:buClr>
                <a:schemeClr val="accent1"/>
              </a:buClr>
              <a:buSzTx/>
              <a:buFont typeface="Arial"/>
              <a:buNone/>
              <a:tabLst/>
              <a:defRPr sz="1200">
                <a:solidFill>
                  <a:schemeClr val="accent3"/>
                </a:solidFill>
              </a:defRPr>
            </a:lvl1pPr>
          </a:lstStyle>
          <a:p>
            <a:pPr marL="0" marR="0" lvl="0" indent="0" algn="l" defTabSz="457200" rtl="0" eaLnBrk="1" fontAlgn="auto" latinLnBrk="0" hangingPunct="1">
              <a:lnSpc>
                <a:spcPct val="100000"/>
              </a:lnSpc>
              <a:spcBef>
                <a:spcPts val="576"/>
              </a:spcBef>
              <a:spcAft>
                <a:spcPts val="0"/>
              </a:spcAft>
              <a:buClr>
                <a:schemeClr val="accent1"/>
              </a:buClr>
              <a:buSzTx/>
              <a:buFont typeface="Arial"/>
              <a:buNone/>
              <a:tabLst/>
              <a:defRPr/>
            </a:pPr>
            <a:r>
              <a:rPr lang="en-US" dirty="0"/>
              <a:t>Click icon to insert illustration</a:t>
            </a:r>
          </a:p>
        </p:txBody>
      </p:sp>
      <p:sp>
        <p:nvSpPr>
          <p:cNvPr id="7" name="Title 6"/>
          <p:cNvSpPr>
            <a:spLocks noGrp="1"/>
          </p:cNvSpPr>
          <p:nvPr userDrawn="1">
            <p:ph type="title"/>
          </p:nvPr>
        </p:nvSpPr>
        <p:spPr>
          <a:xfrm>
            <a:off x="471996" y="479428"/>
            <a:ext cx="8203692" cy="1125005"/>
          </a:xfrm>
          <a:prstGeom prst="rect">
            <a:avLst/>
          </a:prstGeom>
        </p:spPr>
        <p:txBody>
          <a:bodyPr/>
          <a:lstStyle/>
          <a:p>
            <a:r>
              <a:rPr lang="en-US"/>
              <a:t>Click to edit Master title style</a:t>
            </a:r>
            <a:endParaRPr lang="en-GB"/>
          </a:p>
        </p:txBody>
      </p:sp>
      <p:sp>
        <p:nvSpPr>
          <p:cNvPr id="5" name="Freeform 5"/>
          <p:cNvSpPr>
            <a:spLocks noEditPoints="1"/>
          </p:cNvSpPr>
          <p:nvPr userDrawn="1"/>
        </p:nvSpPr>
        <p:spPr bwMode="auto">
          <a:xfrm>
            <a:off x="6475413" y="2059518"/>
            <a:ext cx="411162" cy="404284"/>
          </a:xfrm>
          <a:custGeom>
            <a:avLst/>
            <a:gdLst>
              <a:gd name="T0" fmla="*/ 954 w 954"/>
              <a:gd name="T1" fmla="*/ 497 h 711"/>
              <a:gd name="T2" fmla="*/ 954 w 954"/>
              <a:gd name="T3" fmla="*/ 497 h 711"/>
              <a:gd name="T4" fmla="*/ 744 w 954"/>
              <a:gd name="T5" fmla="*/ 291 h 711"/>
              <a:gd name="T6" fmla="*/ 690 w 954"/>
              <a:gd name="T7" fmla="*/ 305 h 711"/>
              <a:gd name="T8" fmla="*/ 943 w 954"/>
              <a:gd name="T9" fmla="*/ 134 h 711"/>
              <a:gd name="T10" fmla="*/ 943 w 954"/>
              <a:gd name="T11" fmla="*/ 0 h 711"/>
              <a:gd name="T12" fmla="*/ 510 w 954"/>
              <a:gd name="T13" fmla="*/ 439 h 711"/>
              <a:gd name="T14" fmla="*/ 744 w 954"/>
              <a:gd name="T15" fmla="*/ 711 h 711"/>
              <a:gd name="T16" fmla="*/ 954 w 954"/>
              <a:gd name="T17" fmla="*/ 497 h 711"/>
              <a:gd name="T18" fmla="*/ 444 w 954"/>
              <a:gd name="T19" fmla="*/ 497 h 711"/>
              <a:gd name="T20" fmla="*/ 444 w 954"/>
              <a:gd name="T21" fmla="*/ 497 h 711"/>
              <a:gd name="T22" fmla="*/ 234 w 954"/>
              <a:gd name="T23" fmla="*/ 291 h 711"/>
              <a:gd name="T24" fmla="*/ 180 w 954"/>
              <a:gd name="T25" fmla="*/ 305 h 711"/>
              <a:gd name="T26" fmla="*/ 433 w 954"/>
              <a:gd name="T27" fmla="*/ 134 h 711"/>
              <a:gd name="T28" fmla="*/ 433 w 954"/>
              <a:gd name="T29" fmla="*/ 0 h 711"/>
              <a:gd name="T30" fmla="*/ 0 w 954"/>
              <a:gd name="T31" fmla="*/ 439 h 711"/>
              <a:gd name="T32" fmla="*/ 234 w 954"/>
              <a:gd name="T33" fmla="*/ 711 h 711"/>
              <a:gd name="T34" fmla="*/ 444 w 954"/>
              <a:gd name="T35" fmla="*/ 49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1">
                <a:moveTo>
                  <a:pt x="954" y="497"/>
                </a:moveTo>
                <a:lnTo>
                  <a:pt x="954" y="497"/>
                </a:lnTo>
                <a:cubicBezTo>
                  <a:pt x="954" y="382"/>
                  <a:pt x="872" y="291"/>
                  <a:pt x="744" y="291"/>
                </a:cubicBezTo>
                <a:cubicBezTo>
                  <a:pt x="722" y="291"/>
                  <a:pt x="695" y="299"/>
                  <a:pt x="690" y="305"/>
                </a:cubicBezTo>
                <a:cubicBezTo>
                  <a:pt x="701" y="222"/>
                  <a:pt x="766" y="134"/>
                  <a:pt x="943" y="134"/>
                </a:cubicBezTo>
                <a:lnTo>
                  <a:pt x="943" y="0"/>
                </a:lnTo>
                <a:cubicBezTo>
                  <a:pt x="668" y="2"/>
                  <a:pt x="510" y="118"/>
                  <a:pt x="510" y="439"/>
                </a:cubicBezTo>
                <a:cubicBezTo>
                  <a:pt x="510" y="601"/>
                  <a:pt x="602" y="711"/>
                  <a:pt x="744" y="711"/>
                </a:cubicBezTo>
                <a:cubicBezTo>
                  <a:pt x="862" y="711"/>
                  <a:pt x="954" y="615"/>
                  <a:pt x="954" y="497"/>
                </a:cubicBezTo>
                <a:close/>
                <a:moveTo>
                  <a:pt x="444" y="497"/>
                </a:moveTo>
                <a:lnTo>
                  <a:pt x="444" y="497"/>
                </a:lnTo>
                <a:cubicBezTo>
                  <a:pt x="444" y="382"/>
                  <a:pt x="362" y="291"/>
                  <a:pt x="234" y="291"/>
                </a:cubicBezTo>
                <a:cubicBezTo>
                  <a:pt x="212" y="291"/>
                  <a:pt x="185" y="299"/>
                  <a:pt x="180" y="305"/>
                </a:cubicBezTo>
                <a:cubicBezTo>
                  <a:pt x="190" y="222"/>
                  <a:pt x="256" y="134"/>
                  <a:pt x="433" y="134"/>
                </a:cubicBezTo>
                <a:lnTo>
                  <a:pt x="433" y="0"/>
                </a:lnTo>
                <a:cubicBezTo>
                  <a:pt x="158" y="2"/>
                  <a:pt x="0" y="118"/>
                  <a:pt x="0" y="439"/>
                </a:cubicBezTo>
                <a:cubicBezTo>
                  <a:pt x="0" y="601"/>
                  <a:pt x="92" y="711"/>
                  <a:pt x="234" y="711"/>
                </a:cubicBezTo>
                <a:cubicBezTo>
                  <a:pt x="351" y="711"/>
                  <a:pt x="444" y="615"/>
                  <a:pt x="444" y="49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grpSp>
        <p:nvGrpSpPr>
          <p:cNvPr id="6" name="Group 8"/>
          <p:cNvGrpSpPr>
            <a:grpSpLocks noChangeAspect="1"/>
          </p:cNvGrpSpPr>
          <p:nvPr userDrawn="1"/>
        </p:nvGrpSpPr>
        <p:grpSpPr bwMode="auto">
          <a:xfrm>
            <a:off x="6475413" y="5685367"/>
            <a:ext cx="404812" cy="397933"/>
            <a:chOff x="4079" y="2686"/>
            <a:chExt cx="255" cy="188"/>
          </a:xfrm>
        </p:grpSpPr>
        <p:sp>
          <p:nvSpPr>
            <p:cNvPr id="9" name="AutoShape 7"/>
            <p:cNvSpPr>
              <a:spLocks noChangeAspect="1" noChangeArrowheads="1" noTextEdit="1"/>
            </p:cNvSpPr>
            <p:nvPr/>
          </p:nvSpPr>
          <p:spPr bwMode="auto">
            <a:xfrm>
              <a:off x="4079" y="2686"/>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0" name="Freeform 9"/>
            <p:cNvSpPr>
              <a:spLocks noEditPoints="1"/>
            </p:cNvSpPr>
            <p:nvPr/>
          </p:nvSpPr>
          <p:spPr bwMode="auto">
            <a:xfrm>
              <a:off x="4079" y="2685"/>
              <a:ext cx="259" cy="192"/>
            </a:xfrm>
            <a:custGeom>
              <a:avLst/>
              <a:gdLst>
                <a:gd name="T0" fmla="*/ 0 w 954"/>
                <a:gd name="T1" fmla="*/ 214 h 712"/>
                <a:gd name="T2" fmla="*/ 0 w 954"/>
                <a:gd name="T3" fmla="*/ 214 h 712"/>
                <a:gd name="T4" fmla="*/ 210 w 954"/>
                <a:gd name="T5" fmla="*/ 420 h 712"/>
                <a:gd name="T6" fmla="*/ 264 w 954"/>
                <a:gd name="T7" fmla="*/ 406 h 712"/>
                <a:gd name="T8" fmla="*/ 10 w 954"/>
                <a:gd name="T9" fmla="*/ 577 h 712"/>
                <a:gd name="T10" fmla="*/ 10 w 954"/>
                <a:gd name="T11" fmla="*/ 712 h 712"/>
                <a:gd name="T12" fmla="*/ 444 w 954"/>
                <a:gd name="T13" fmla="*/ 272 h 712"/>
                <a:gd name="T14" fmla="*/ 210 w 954"/>
                <a:gd name="T15" fmla="*/ 0 h 712"/>
                <a:gd name="T16" fmla="*/ 0 w 954"/>
                <a:gd name="T17" fmla="*/ 214 h 712"/>
                <a:gd name="T18" fmla="*/ 510 w 954"/>
                <a:gd name="T19" fmla="*/ 214 h 712"/>
                <a:gd name="T20" fmla="*/ 510 w 954"/>
                <a:gd name="T21" fmla="*/ 214 h 712"/>
                <a:gd name="T22" fmla="*/ 720 w 954"/>
                <a:gd name="T23" fmla="*/ 420 h 712"/>
                <a:gd name="T24" fmla="*/ 774 w 954"/>
                <a:gd name="T25" fmla="*/ 406 h 712"/>
                <a:gd name="T26" fmla="*/ 521 w 954"/>
                <a:gd name="T27" fmla="*/ 577 h 712"/>
                <a:gd name="T28" fmla="*/ 521 w 954"/>
                <a:gd name="T29" fmla="*/ 712 h 712"/>
                <a:gd name="T30" fmla="*/ 954 w 954"/>
                <a:gd name="T31" fmla="*/ 272 h 712"/>
                <a:gd name="T32" fmla="*/ 720 w 954"/>
                <a:gd name="T33" fmla="*/ 0 h 712"/>
                <a:gd name="T34" fmla="*/ 510 w 954"/>
                <a:gd name="T35" fmla="*/ 21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2">
                  <a:moveTo>
                    <a:pt x="0" y="214"/>
                  </a:moveTo>
                  <a:lnTo>
                    <a:pt x="0" y="214"/>
                  </a:lnTo>
                  <a:cubicBezTo>
                    <a:pt x="0" y="329"/>
                    <a:pt x="81" y="420"/>
                    <a:pt x="210" y="420"/>
                  </a:cubicBezTo>
                  <a:cubicBezTo>
                    <a:pt x="231" y="420"/>
                    <a:pt x="259" y="412"/>
                    <a:pt x="264" y="406"/>
                  </a:cubicBezTo>
                  <a:cubicBezTo>
                    <a:pt x="253" y="489"/>
                    <a:pt x="188" y="577"/>
                    <a:pt x="10" y="577"/>
                  </a:cubicBezTo>
                  <a:lnTo>
                    <a:pt x="10" y="712"/>
                  </a:lnTo>
                  <a:cubicBezTo>
                    <a:pt x="286" y="709"/>
                    <a:pt x="444" y="593"/>
                    <a:pt x="444" y="272"/>
                  </a:cubicBezTo>
                  <a:cubicBezTo>
                    <a:pt x="444" y="109"/>
                    <a:pt x="351" y="0"/>
                    <a:pt x="210" y="0"/>
                  </a:cubicBezTo>
                  <a:cubicBezTo>
                    <a:pt x="92" y="0"/>
                    <a:pt x="0" y="96"/>
                    <a:pt x="0" y="214"/>
                  </a:cubicBezTo>
                  <a:close/>
                  <a:moveTo>
                    <a:pt x="510" y="214"/>
                  </a:moveTo>
                  <a:lnTo>
                    <a:pt x="510" y="214"/>
                  </a:lnTo>
                  <a:cubicBezTo>
                    <a:pt x="510" y="329"/>
                    <a:pt x="591" y="420"/>
                    <a:pt x="720" y="420"/>
                  </a:cubicBezTo>
                  <a:cubicBezTo>
                    <a:pt x="741" y="420"/>
                    <a:pt x="769" y="412"/>
                    <a:pt x="774" y="406"/>
                  </a:cubicBezTo>
                  <a:cubicBezTo>
                    <a:pt x="763" y="489"/>
                    <a:pt x="698" y="577"/>
                    <a:pt x="521" y="577"/>
                  </a:cubicBezTo>
                  <a:lnTo>
                    <a:pt x="521" y="712"/>
                  </a:lnTo>
                  <a:cubicBezTo>
                    <a:pt x="796" y="709"/>
                    <a:pt x="954" y="593"/>
                    <a:pt x="954" y="272"/>
                  </a:cubicBezTo>
                  <a:cubicBezTo>
                    <a:pt x="954" y="109"/>
                    <a:pt x="862" y="0"/>
                    <a:pt x="720" y="0"/>
                  </a:cubicBezTo>
                  <a:cubicBezTo>
                    <a:pt x="602" y="0"/>
                    <a:pt x="510" y="96"/>
                    <a:pt x="510" y="21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11" name="Text Placeholder 4"/>
          <p:cNvSpPr>
            <a:spLocks noGrp="1"/>
          </p:cNvSpPr>
          <p:nvPr>
            <p:ph type="body" sz="quarter" idx="18"/>
          </p:nvPr>
        </p:nvSpPr>
        <p:spPr>
          <a:xfrm>
            <a:off x="4679950" y="1955799"/>
            <a:ext cx="3995738" cy="4305300"/>
          </a:xfrm>
          <a:noFill/>
        </p:spPr>
        <p:txBody>
          <a:bodyPr lIns="72000" tIns="72000" rIns="72000" bIns="72000" anchor="ctr" anchorCtr="1"/>
          <a:lstStyle>
            <a:lvl1pPr marL="0" indent="0" algn="ctr">
              <a:buNone/>
              <a:defRPr>
                <a:solidFill>
                  <a:schemeClr val="bg1"/>
                </a:solidFill>
              </a:defRPr>
            </a:lvl1pPr>
            <a:lvl2pPr marL="0" indent="0" algn="ct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858898632"/>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bullet">
    <p:spTree>
      <p:nvGrpSpPr>
        <p:cNvPr id="1" name=""/>
        <p:cNvGrpSpPr/>
        <p:nvPr/>
      </p:nvGrpSpPr>
      <p:grpSpPr>
        <a:xfrm>
          <a:off x="0" y="0"/>
          <a:ext cx="0" cy="0"/>
          <a:chOff x="0" y="0"/>
          <a:chExt cx="0" cy="0"/>
        </a:xfrm>
      </p:grpSpPr>
      <p:sp>
        <p:nvSpPr>
          <p:cNvPr id="4" name="Title 3"/>
          <p:cNvSpPr>
            <a:spLocks noGrp="1"/>
          </p:cNvSpPr>
          <p:nvPr>
            <p:ph type="title"/>
          </p:nvPr>
        </p:nvSpPr>
        <p:spPr>
          <a:xfrm>
            <a:off x="471996" y="479428"/>
            <a:ext cx="8203692" cy="1125005"/>
          </a:xfrm>
          <a:prstGeom prst="rect">
            <a:avLst/>
          </a:prstGeom>
        </p:spPr>
        <p:txBody>
          <a:bodyPr/>
          <a:lstStyle/>
          <a:p>
            <a:r>
              <a:rPr lang="en-US"/>
              <a:t>Click to edit Master title style</a:t>
            </a:r>
            <a:endParaRPr lang="en-GB"/>
          </a:p>
        </p:txBody>
      </p:sp>
      <p:sp>
        <p:nvSpPr>
          <p:cNvPr id="13" name="Text Placeholder 12"/>
          <p:cNvSpPr>
            <a:spLocks noGrp="1"/>
          </p:cNvSpPr>
          <p:nvPr>
            <p:ph type="body" sz="quarter" idx="10"/>
          </p:nvPr>
        </p:nvSpPr>
        <p:spPr>
          <a:xfrm>
            <a:off x="469370" y="1955798"/>
            <a:ext cx="3988331" cy="430530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5" name="Text Placeholder 14"/>
          <p:cNvSpPr>
            <a:spLocks noGrp="1"/>
          </p:cNvSpPr>
          <p:nvPr>
            <p:ph type="body" sz="quarter" idx="11"/>
          </p:nvPr>
        </p:nvSpPr>
        <p:spPr>
          <a:xfrm>
            <a:off x="4679950" y="1955798"/>
            <a:ext cx="3996000" cy="430530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8663197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lumn graphic and text">
    <p:spTree>
      <p:nvGrpSpPr>
        <p:cNvPr id="1" name=""/>
        <p:cNvGrpSpPr/>
        <p:nvPr/>
      </p:nvGrpSpPr>
      <p:grpSpPr>
        <a:xfrm>
          <a:off x="0" y="0"/>
          <a:ext cx="0" cy="0"/>
          <a:chOff x="0" y="0"/>
          <a:chExt cx="0" cy="0"/>
        </a:xfrm>
      </p:grpSpPr>
      <p:sp>
        <p:nvSpPr>
          <p:cNvPr id="14" name="Picture Placeholder 2"/>
          <p:cNvSpPr>
            <a:spLocks noGrp="1"/>
          </p:cNvSpPr>
          <p:nvPr>
            <p:ph type="pic" idx="1" hasCustomPrompt="1"/>
          </p:nvPr>
        </p:nvSpPr>
        <p:spPr>
          <a:xfrm>
            <a:off x="468312" y="1940984"/>
            <a:ext cx="1879200" cy="1631949"/>
          </a:xfrm>
          <a:prstGeom prst="rect">
            <a:avLst/>
          </a:prstGeom>
          <a:noFill/>
        </p:spPr>
        <p:txBody>
          <a:bodyPr lIns="0" tIns="0" rIns="0" bIns="0" anchor="ctr" anchorCtr="1"/>
          <a:lstStyle>
            <a:lvl1pPr marL="0" marR="0" indent="0" algn="ctr" defTabSz="457200" rtl="0" eaLnBrk="1" fontAlgn="auto" latinLnBrk="0" hangingPunct="1">
              <a:lnSpc>
                <a:spcPct val="100000"/>
              </a:lnSpc>
              <a:spcBef>
                <a:spcPts val="576"/>
              </a:spcBef>
              <a:spcAft>
                <a:spcPts val="0"/>
              </a:spcAft>
              <a:buClr>
                <a:schemeClr val="accent1"/>
              </a:buClr>
              <a:buSzTx/>
              <a:buFont typeface="Arial"/>
              <a:buNone/>
              <a:tabLst/>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illustration</a:t>
            </a:r>
          </a:p>
        </p:txBody>
      </p:sp>
      <p:sp>
        <p:nvSpPr>
          <p:cNvPr id="3" name="Title 2"/>
          <p:cNvSpPr>
            <a:spLocks noGrp="1"/>
          </p:cNvSpPr>
          <p:nvPr>
            <p:ph type="title"/>
          </p:nvPr>
        </p:nvSpPr>
        <p:spPr>
          <a:xfrm>
            <a:off x="471996" y="479428"/>
            <a:ext cx="8203692" cy="1125005"/>
          </a:xfrm>
          <a:prstGeom prst="rect">
            <a:avLst/>
          </a:prstGeom>
        </p:spPr>
        <p:txBody>
          <a:bodyPr/>
          <a:lstStyle/>
          <a:p>
            <a:r>
              <a:rPr lang="en-US"/>
              <a:t>Click to edit Master title style</a:t>
            </a:r>
            <a:endParaRPr lang="en-GB"/>
          </a:p>
        </p:txBody>
      </p:sp>
      <p:sp>
        <p:nvSpPr>
          <p:cNvPr id="20" name="Text Placeholder 19"/>
          <p:cNvSpPr>
            <a:spLocks noGrp="1"/>
          </p:cNvSpPr>
          <p:nvPr>
            <p:ph type="body" sz="quarter" idx="22"/>
          </p:nvPr>
        </p:nvSpPr>
        <p:spPr>
          <a:xfrm>
            <a:off x="468312" y="3742647"/>
            <a:ext cx="1879200" cy="2518453"/>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0" name="Picture Placeholder 2"/>
          <p:cNvSpPr>
            <a:spLocks noGrp="1"/>
          </p:cNvSpPr>
          <p:nvPr>
            <p:ph type="pic" idx="23" hasCustomPrompt="1"/>
          </p:nvPr>
        </p:nvSpPr>
        <p:spPr>
          <a:xfrm>
            <a:off x="2577758" y="1940984"/>
            <a:ext cx="1879200" cy="1631949"/>
          </a:xfrm>
          <a:prstGeom prst="rect">
            <a:avLst/>
          </a:prstGeom>
          <a:noFill/>
        </p:spPr>
        <p:txBody>
          <a:bodyPr lIns="0" tIns="0" rIns="0" bIns="0" anchor="ctr" anchorCtr="1"/>
          <a:lstStyle>
            <a:lvl1pPr marL="0" indent="0" algn="ctr">
              <a:buNone/>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illustration</a:t>
            </a:r>
          </a:p>
        </p:txBody>
      </p:sp>
      <p:sp>
        <p:nvSpPr>
          <p:cNvPr id="31" name="Text Placeholder 19"/>
          <p:cNvSpPr>
            <a:spLocks noGrp="1"/>
          </p:cNvSpPr>
          <p:nvPr>
            <p:ph type="body" sz="quarter" idx="24"/>
          </p:nvPr>
        </p:nvSpPr>
        <p:spPr>
          <a:xfrm>
            <a:off x="2577758" y="3742647"/>
            <a:ext cx="1879200" cy="2518453"/>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2" name="Picture Placeholder 2"/>
          <p:cNvSpPr>
            <a:spLocks noGrp="1"/>
          </p:cNvSpPr>
          <p:nvPr>
            <p:ph type="pic" idx="25" hasCustomPrompt="1"/>
          </p:nvPr>
        </p:nvSpPr>
        <p:spPr>
          <a:xfrm>
            <a:off x="4687204" y="1940984"/>
            <a:ext cx="1879200" cy="1631949"/>
          </a:xfrm>
          <a:prstGeom prst="rect">
            <a:avLst/>
          </a:prstGeom>
          <a:noFill/>
        </p:spPr>
        <p:txBody>
          <a:bodyPr lIns="0" tIns="0" rIns="0" bIns="0" anchor="ctr" anchorCtr="1"/>
          <a:lstStyle>
            <a:lvl1pPr marL="0" indent="0" algn="ctr">
              <a:buNone/>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illustration</a:t>
            </a:r>
          </a:p>
        </p:txBody>
      </p:sp>
      <p:sp>
        <p:nvSpPr>
          <p:cNvPr id="33" name="Text Placeholder 19"/>
          <p:cNvSpPr>
            <a:spLocks noGrp="1"/>
          </p:cNvSpPr>
          <p:nvPr>
            <p:ph type="body" sz="quarter" idx="26"/>
          </p:nvPr>
        </p:nvSpPr>
        <p:spPr>
          <a:xfrm>
            <a:off x="4687204" y="3742647"/>
            <a:ext cx="1879200" cy="2518453"/>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4" name="Picture Placeholder 2"/>
          <p:cNvSpPr>
            <a:spLocks noGrp="1"/>
          </p:cNvSpPr>
          <p:nvPr>
            <p:ph type="pic" idx="27" hasCustomPrompt="1"/>
          </p:nvPr>
        </p:nvSpPr>
        <p:spPr>
          <a:xfrm>
            <a:off x="6796651" y="1940984"/>
            <a:ext cx="1879200" cy="1631949"/>
          </a:xfrm>
          <a:prstGeom prst="rect">
            <a:avLst/>
          </a:prstGeom>
          <a:noFill/>
        </p:spPr>
        <p:txBody>
          <a:bodyPr lIns="0" tIns="0" rIns="0" bIns="0" anchor="ctr" anchorCtr="1"/>
          <a:lstStyle>
            <a:lvl1pPr marL="0" indent="0" algn="ctr">
              <a:buNone/>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illustration</a:t>
            </a:r>
          </a:p>
        </p:txBody>
      </p:sp>
      <p:sp>
        <p:nvSpPr>
          <p:cNvPr id="35" name="Text Placeholder 19"/>
          <p:cNvSpPr>
            <a:spLocks noGrp="1"/>
          </p:cNvSpPr>
          <p:nvPr>
            <p:ph type="body" sz="quarter" idx="28"/>
          </p:nvPr>
        </p:nvSpPr>
        <p:spPr>
          <a:xfrm>
            <a:off x="6796651" y="3742647"/>
            <a:ext cx="1879200" cy="2518453"/>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4" name="Slide Number Placeholder 3"/>
          <p:cNvSpPr>
            <a:spLocks noGrp="1"/>
          </p:cNvSpPr>
          <p:nvPr>
            <p:ph type="sldNum" sz="quarter" idx="2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704157568"/>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rple Quote">
    <p:spTree>
      <p:nvGrpSpPr>
        <p:cNvPr id="1" name=""/>
        <p:cNvGrpSpPr/>
        <p:nvPr/>
      </p:nvGrpSpPr>
      <p:grpSpPr>
        <a:xfrm>
          <a:off x="0" y="0"/>
          <a:ext cx="0" cy="0"/>
          <a:chOff x="0" y="0"/>
          <a:chExt cx="0" cy="0"/>
        </a:xfrm>
      </p:grpSpPr>
      <p:sp>
        <p:nvSpPr>
          <p:cNvPr id="6" name="Rectangle 5"/>
          <p:cNvSpPr/>
          <p:nvPr userDrawn="1"/>
        </p:nvSpPr>
        <p:spPr>
          <a:xfrm>
            <a:off x="0" y="0"/>
            <a:ext cx="9144000" cy="6261101"/>
          </a:xfrm>
          <a:prstGeom prst="rect">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 name="Text Placeholder 4"/>
          <p:cNvSpPr>
            <a:spLocks noGrp="1"/>
          </p:cNvSpPr>
          <p:nvPr>
            <p:ph type="body" sz="quarter" idx="18"/>
          </p:nvPr>
        </p:nvSpPr>
        <p:spPr>
          <a:xfrm>
            <a:off x="0" y="1"/>
            <a:ext cx="9144000" cy="6261100"/>
          </a:xfrm>
          <a:noFill/>
        </p:spPr>
        <p:txBody>
          <a:bodyPr lIns="0" tIns="0" rIns="0" bIns="0" anchor="ctr" anchorCtr="1"/>
          <a:lstStyle>
            <a:lvl1pPr marL="0" indent="0" algn="ctr">
              <a:buClr>
                <a:schemeClr val="bg1"/>
              </a:buClr>
              <a:buNone/>
              <a:defRPr>
                <a:solidFill>
                  <a:schemeClr val="bg1"/>
                </a:solidFill>
              </a:defRPr>
            </a:lvl1pPr>
            <a:lvl2pPr marL="0" indent="0" algn="ctr">
              <a:buClr>
                <a:schemeClr val="bg1"/>
              </a:buCl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2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Freeform 5"/>
          <p:cNvSpPr>
            <a:spLocks noEditPoints="1"/>
          </p:cNvSpPr>
          <p:nvPr userDrawn="1"/>
        </p:nvSpPr>
        <p:spPr bwMode="auto">
          <a:xfrm>
            <a:off x="4318001" y="861484"/>
            <a:ext cx="512763" cy="508000"/>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14" name="Freeform 9"/>
          <p:cNvSpPr>
            <a:spLocks noEditPoints="1"/>
          </p:cNvSpPr>
          <p:nvPr userDrawn="1"/>
        </p:nvSpPr>
        <p:spPr bwMode="auto">
          <a:xfrm>
            <a:off x="4318001" y="4988984"/>
            <a:ext cx="512763" cy="50800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29809899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lour Curved Photo">
    <p:spTree>
      <p:nvGrpSpPr>
        <p:cNvPr id="1" name=""/>
        <p:cNvGrpSpPr/>
        <p:nvPr/>
      </p:nvGrpSpPr>
      <p:grpSpPr>
        <a:xfrm>
          <a:off x="0" y="0"/>
          <a:ext cx="0" cy="0"/>
          <a:chOff x="0" y="0"/>
          <a:chExt cx="0" cy="0"/>
        </a:xfrm>
      </p:grpSpPr>
      <p:sp>
        <p:nvSpPr>
          <p:cNvPr id="3" name="Rectangle 1"/>
          <p:cNvSpPr/>
          <p:nvPr userDrawn="1"/>
        </p:nvSpPr>
        <p:spPr>
          <a:xfrm>
            <a:off x="4602164" y="2422371"/>
            <a:ext cx="4555100" cy="4454206"/>
          </a:xfrm>
          <a:custGeom>
            <a:avLst/>
            <a:gdLst>
              <a:gd name="connsiteX0" fmla="*/ 0 w 5143500"/>
              <a:gd name="connsiteY0" fmla="*/ 0 h 5143500"/>
              <a:gd name="connsiteX1" fmla="*/ 5143500 w 5143500"/>
              <a:gd name="connsiteY1" fmla="*/ 0 h 5143500"/>
              <a:gd name="connsiteX2" fmla="*/ 5143500 w 5143500"/>
              <a:gd name="connsiteY2" fmla="*/ 5143500 h 5143500"/>
              <a:gd name="connsiteX3" fmla="*/ 0 w 5143500"/>
              <a:gd name="connsiteY3" fmla="*/ 5143500 h 5143500"/>
              <a:gd name="connsiteX4" fmla="*/ 0 w 5143500"/>
              <a:gd name="connsiteY4" fmla="*/ 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8254 w 5144754"/>
              <a:gd name="connsiteY0" fmla="*/ 2006600 h 5143500"/>
              <a:gd name="connsiteX1" fmla="*/ 5144754 w 5144754"/>
              <a:gd name="connsiteY1" fmla="*/ 0 h 5143500"/>
              <a:gd name="connsiteX2" fmla="*/ 5144754 w 5144754"/>
              <a:gd name="connsiteY2" fmla="*/ 5143500 h 5143500"/>
              <a:gd name="connsiteX3" fmla="*/ 1254 w 5144754"/>
              <a:gd name="connsiteY3" fmla="*/ 5143500 h 5143500"/>
              <a:gd name="connsiteX4" fmla="*/ 1398254 w 5144754"/>
              <a:gd name="connsiteY4" fmla="*/ 2006600 h 5143500"/>
              <a:gd name="connsiteX0" fmla="*/ 1419236 w 5165736"/>
              <a:gd name="connsiteY0" fmla="*/ 2006600 h 5143500"/>
              <a:gd name="connsiteX1" fmla="*/ 5165736 w 5165736"/>
              <a:gd name="connsiteY1" fmla="*/ 0 h 5143500"/>
              <a:gd name="connsiteX2" fmla="*/ 5165736 w 5165736"/>
              <a:gd name="connsiteY2" fmla="*/ 5143500 h 5143500"/>
              <a:gd name="connsiteX3" fmla="*/ 22236 w 5165736"/>
              <a:gd name="connsiteY3" fmla="*/ 5143500 h 5143500"/>
              <a:gd name="connsiteX4" fmla="*/ 1419236 w 5165736"/>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600466 w 5143766"/>
              <a:gd name="connsiteY0" fmla="*/ 2120900 h 5143500"/>
              <a:gd name="connsiteX1" fmla="*/ 5143766 w 5143766"/>
              <a:gd name="connsiteY1" fmla="*/ 0 h 5143500"/>
              <a:gd name="connsiteX2" fmla="*/ 5143766 w 5143766"/>
              <a:gd name="connsiteY2" fmla="*/ 5143500 h 5143500"/>
              <a:gd name="connsiteX3" fmla="*/ 266 w 5143766"/>
              <a:gd name="connsiteY3" fmla="*/ 5143500 h 5143500"/>
              <a:gd name="connsiteX4" fmla="*/ 1600466 w 5143766"/>
              <a:gd name="connsiteY4" fmla="*/ 2120900 h 5143500"/>
              <a:gd name="connsiteX0" fmla="*/ 1435433 w 5143833"/>
              <a:gd name="connsiteY0" fmla="*/ 2159000 h 5143500"/>
              <a:gd name="connsiteX1" fmla="*/ 5143833 w 5143833"/>
              <a:gd name="connsiteY1" fmla="*/ 0 h 5143500"/>
              <a:gd name="connsiteX2" fmla="*/ 5143833 w 5143833"/>
              <a:gd name="connsiteY2" fmla="*/ 5143500 h 5143500"/>
              <a:gd name="connsiteX3" fmla="*/ 333 w 5143833"/>
              <a:gd name="connsiteY3" fmla="*/ 5143500 h 5143500"/>
              <a:gd name="connsiteX4" fmla="*/ 1435433 w 5143833"/>
              <a:gd name="connsiteY4" fmla="*/ 2159000 h 5143500"/>
              <a:gd name="connsiteX0" fmla="*/ 1435433 w 5143833"/>
              <a:gd name="connsiteY0" fmla="*/ 2159000 h 5143500"/>
              <a:gd name="connsiteX1" fmla="*/ 5143833 w 5143833"/>
              <a:gd name="connsiteY1" fmla="*/ 0 h 5143500"/>
              <a:gd name="connsiteX2" fmla="*/ 5143833 w 5143833"/>
              <a:gd name="connsiteY2" fmla="*/ 5143500 h 5143500"/>
              <a:gd name="connsiteX3" fmla="*/ 333 w 5143833"/>
              <a:gd name="connsiteY3" fmla="*/ 5143500 h 5143500"/>
              <a:gd name="connsiteX4" fmla="*/ 1435433 w 5143833"/>
              <a:gd name="connsiteY4" fmla="*/ 2159000 h 5143500"/>
              <a:gd name="connsiteX0" fmla="*/ 1435433 w 5143833"/>
              <a:gd name="connsiteY0" fmla="*/ 2159000 h 5143500"/>
              <a:gd name="connsiteX1" fmla="*/ 5143833 w 5143833"/>
              <a:gd name="connsiteY1" fmla="*/ 0 h 5143500"/>
              <a:gd name="connsiteX2" fmla="*/ 5143833 w 5143833"/>
              <a:gd name="connsiteY2" fmla="*/ 5143500 h 5143500"/>
              <a:gd name="connsiteX3" fmla="*/ 1105234 w 5143833"/>
              <a:gd name="connsiteY3" fmla="*/ 5143500 h 5143500"/>
              <a:gd name="connsiteX4" fmla="*/ 333 w 5143833"/>
              <a:gd name="connsiteY4" fmla="*/ 5143500 h 5143500"/>
              <a:gd name="connsiteX5" fmla="*/ 1435433 w 5143833"/>
              <a:gd name="connsiteY5" fmla="*/ 2159000 h 5143500"/>
              <a:gd name="connsiteX0" fmla="*/ 487278 w 4195678"/>
              <a:gd name="connsiteY0" fmla="*/ 2159000 h 5168900"/>
              <a:gd name="connsiteX1" fmla="*/ 4195678 w 4195678"/>
              <a:gd name="connsiteY1" fmla="*/ 0 h 5168900"/>
              <a:gd name="connsiteX2" fmla="*/ 4195678 w 4195678"/>
              <a:gd name="connsiteY2" fmla="*/ 5143500 h 5168900"/>
              <a:gd name="connsiteX3" fmla="*/ 157079 w 4195678"/>
              <a:gd name="connsiteY3" fmla="*/ 5143500 h 5168900"/>
              <a:gd name="connsiteX4" fmla="*/ 144378 w 4195678"/>
              <a:gd name="connsiteY4" fmla="*/ 5168900 h 5168900"/>
              <a:gd name="connsiteX5" fmla="*/ 487278 w 4195678"/>
              <a:gd name="connsiteY5" fmla="*/ 2159000 h 5168900"/>
              <a:gd name="connsiteX0" fmla="*/ 928533 w 4636933"/>
              <a:gd name="connsiteY0" fmla="*/ 2159000 h 5181600"/>
              <a:gd name="connsiteX1" fmla="*/ 4636933 w 4636933"/>
              <a:gd name="connsiteY1" fmla="*/ 0 h 5181600"/>
              <a:gd name="connsiteX2" fmla="*/ 4636933 w 4636933"/>
              <a:gd name="connsiteY2" fmla="*/ 5143500 h 5181600"/>
              <a:gd name="connsiteX3" fmla="*/ 598334 w 4636933"/>
              <a:gd name="connsiteY3" fmla="*/ 5143500 h 5181600"/>
              <a:gd name="connsiteX4" fmla="*/ 1433 w 4636933"/>
              <a:gd name="connsiteY4" fmla="*/ 5181600 h 5181600"/>
              <a:gd name="connsiteX5" fmla="*/ 928533 w 4636933"/>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5" fmla="*/ 927100 w 4635500"/>
              <a:gd name="connsiteY5" fmla="*/ 2159000 h 5143500"/>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635500"/>
              <a:gd name="connsiteY0" fmla="*/ 5145147 h 5145147"/>
              <a:gd name="connsiteX1" fmla="*/ 4635500 w 4635500"/>
              <a:gd name="connsiteY1" fmla="*/ 1647 h 5145147"/>
              <a:gd name="connsiteX2" fmla="*/ 4635500 w 4635500"/>
              <a:gd name="connsiteY2" fmla="*/ 5145147 h 5145147"/>
              <a:gd name="connsiteX3" fmla="*/ 596901 w 4635500"/>
              <a:gd name="connsiteY3" fmla="*/ 5145147 h 5145147"/>
              <a:gd name="connsiteX4" fmla="*/ 0 w 4635500"/>
              <a:gd name="connsiteY4" fmla="*/ 5145147 h 5145147"/>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457700"/>
              <a:gd name="connsiteY0" fmla="*/ 5143500 h 5143500"/>
              <a:gd name="connsiteX1" fmla="*/ 4457700 w 4457700"/>
              <a:gd name="connsiteY1" fmla="*/ 0 h 5143500"/>
              <a:gd name="connsiteX2" fmla="*/ 4457700 w 4457700"/>
              <a:gd name="connsiteY2" fmla="*/ 5143500 h 5143500"/>
              <a:gd name="connsiteX3" fmla="*/ 419101 w 4457700"/>
              <a:gd name="connsiteY3" fmla="*/ 5143500 h 5143500"/>
              <a:gd name="connsiteX4" fmla="*/ 0 w 4457700"/>
              <a:gd name="connsiteY4" fmla="*/ 5143500 h 5143500"/>
              <a:gd name="connsiteX0" fmla="*/ 0 w 4610100"/>
              <a:gd name="connsiteY0" fmla="*/ 5156200 h 5156200"/>
              <a:gd name="connsiteX1" fmla="*/ 4610100 w 4610100"/>
              <a:gd name="connsiteY1" fmla="*/ 0 h 5156200"/>
              <a:gd name="connsiteX2" fmla="*/ 4610100 w 4610100"/>
              <a:gd name="connsiteY2" fmla="*/ 5143500 h 5156200"/>
              <a:gd name="connsiteX3" fmla="*/ 571501 w 4610100"/>
              <a:gd name="connsiteY3" fmla="*/ 5143500 h 5156200"/>
              <a:gd name="connsiteX4" fmla="*/ 0 w 4610100"/>
              <a:gd name="connsiteY4" fmla="*/ 5156200 h 5156200"/>
              <a:gd name="connsiteX0" fmla="*/ 0 w 4610100"/>
              <a:gd name="connsiteY0" fmla="*/ 5156200 h 5156200"/>
              <a:gd name="connsiteX1" fmla="*/ 4610100 w 4610100"/>
              <a:gd name="connsiteY1" fmla="*/ 0 h 5156200"/>
              <a:gd name="connsiteX2" fmla="*/ 4610100 w 4610100"/>
              <a:gd name="connsiteY2" fmla="*/ 5143500 h 5156200"/>
              <a:gd name="connsiteX3" fmla="*/ 571501 w 4610100"/>
              <a:gd name="connsiteY3" fmla="*/ 5143500 h 5156200"/>
              <a:gd name="connsiteX4" fmla="*/ 0 w 4610100"/>
              <a:gd name="connsiteY4" fmla="*/ 5156200 h 5156200"/>
              <a:gd name="connsiteX0" fmla="*/ 0 w 4610100"/>
              <a:gd name="connsiteY0" fmla="*/ 5156200 h 5156200"/>
              <a:gd name="connsiteX1" fmla="*/ 4610100 w 4610100"/>
              <a:gd name="connsiteY1" fmla="*/ 0 h 5156200"/>
              <a:gd name="connsiteX2" fmla="*/ 4610100 w 4610100"/>
              <a:gd name="connsiteY2" fmla="*/ 5143500 h 5156200"/>
              <a:gd name="connsiteX3" fmla="*/ 571501 w 4610100"/>
              <a:gd name="connsiteY3" fmla="*/ 5143500 h 5156200"/>
              <a:gd name="connsiteX4" fmla="*/ 0 w 4610100"/>
              <a:gd name="connsiteY4" fmla="*/ 5156200 h 5156200"/>
              <a:gd name="connsiteX0" fmla="*/ 0 w 4610100"/>
              <a:gd name="connsiteY0" fmla="*/ 5130800 h 5143500"/>
              <a:gd name="connsiteX1" fmla="*/ 4610100 w 4610100"/>
              <a:gd name="connsiteY1" fmla="*/ 0 h 5143500"/>
              <a:gd name="connsiteX2" fmla="*/ 4610100 w 4610100"/>
              <a:gd name="connsiteY2" fmla="*/ 5143500 h 5143500"/>
              <a:gd name="connsiteX3" fmla="*/ 571501 w 4610100"/>
              <a:gd name="connsiteY3" fmla="*/ 5143500 h 5143500"/>
              <a:gd name="connsiteX4" fmla="*/ 0 w 4610100"/>
              <a:gd name="connsiteY4" fmla="*/ 5130800 h 5143500"/>
              <a:gd name="connsiteX0" fmla="*/ 0 w 4534456"/>
              <a:gd name="connsiteY0" fmla="*/ 5130801 h 5143500"/>
              <a:gd name="connsiteX1" fmla="*/ 4534456 w 4534456"/>
              <a:gd name="connsiteY1" fmla="*/ 0 h 5143500"/>
              <a:gd name="connsiteX2" fmla="*/ 4534456 w 4534456"/>
              <a:gd name="connsiteY2" fmla="*/ 5143500 h 5143500"/>
              <a:gd name="connsiteX3" fmla="*/ 495857 w 4534456"/>
              <a:gd name="connsiteY3" fmla="*/ 5143500 h 5143500"/>
              <a:gd name="connsiteX4" fmla="*/ 0 w 4534456"/>
              <a:gd name="connsiteY4" fmla="*/ 5130801 h 5143500"/>
              <a:gd name="connsiteX0" fmla="*/ 0 w 4534456"/>
              <a:gd name="connsiteY0" fmla="*/ 5130801 h 5143500"/>
              <a:gd name="connsiteX1" fmla="*/ 4534456 w 4534456"/>
              <a:gd name="connsiteY1" fmla="*/ 0 h 5143500"/>
              <a:gd name="connsiteX2" fmla="*/ 4534456 w 4534456"/>
              <a:gd name="connsiteY2" fmla="*/ 5143500 h 5143500"/>
              <a:gd name="connsiteX3" fmla="*/ 0 w 4534456"/>
              <a:gd name="connsiteY3" fmla="*/ 5130801 h 5143500"/>
              <a:gd name="connsiteX0" fmla="*/ 0 w 4534456"/>
              <a:gd name="connsiteY0" fmla="*/ 5130801 h 5143500"/>
              <a:gd name="connsiteX1" fmla="*/ 4534456 w 4534456"/>
              <a:gd name="connsiteY1" fmla="*/ 0 h 5143500"/>
              <a:gd name="connsiteX2" fmla="*/ 4534456 w 4534456"/>
              <a:gd name="connsiteY2" fmla="*/ 5143500 h 5143500"/>
              <a:gd name="connsiteX3" fmla="*/ 0 w 4534456"/>
              <a:gd name="connsiteY3" fmla="*/ 5130801 h 5143500"/>
              <a:gd name="connsiteX0" fmla="*/ 0 w 4534456"/>
              <a:gd name="connsiteY0" fmla="*/ 5130801 h 5143500"/>
              <a:gd name="connsiteX1" fmla="*/ 4534456 w 4534456"/>
              <a:gd name="connsiteY1" fmla="*/ 0 h 5143500"/>
              <a:gd name="connsiteX2" fmla="*/ 4534456 w 4534456"/>
              <a:gd name="connsiteY2" fmla="*/ 5143500 h 5143500"/>
              <a:gd name="connsiteX3" fmla="*/ 0 w 4534456"/>
              <a:gd name="connsiteY3" fmla="*/ 5130801 h 5143500"/>
              <a:gd name="connsiteX0" fmla="*/ 0 w 4509241"/>
              <a:gd name="connsiteY0" fmla="*/ 5145388 h 5145388"/>
              <a:gd name="connsiteX1" fmla="*/ 4509241 w 4509241"/>
              <a:gd name="connsiteY1" fmla="*/ 0 h 5145388"/>
              <a:gd name="connsiteX2" fmla="*/ 4509241 w 4509241"/>
              <a:gd name="connsiteY2" fmla="*/ 5143500 h 5145388"/>
              <a:gd name="connsiteX3" fmla="*/ 0 w 4509241"/>
              <a:gd name="connsiteY3" fmla="*/ 5145388 h 5145388"/>
              <a:gd name="connsiteX0" fmla="*/ 0 w 4509241"/>
              <a:gd name="connsiteY0" fmla="*/ 5145388 h 5145388"/>
              <a:gd name="connsiteX1" fmla="*/ 4509241 w 4509241"/>
              <a:gd name="connsiteY1" fmla="*/ 0 h 5145388"/>
              <a:gd name="connsiteX2" fmla="*/ 4509241 w 4509241"/>
              <a:gd name="connsiteY2" fmla="*/ 5143500 h 5145388"/>
              <a:gd name="connsiteX3" fmla="*/ 0 w 4509241"/>
              <a:gd name="connsiteY3" fmla="*/ 5145388 h 5145388"/>
              <a:gd name="connsiteX0" fmla="*/ 0 w 4521848"/>
              <a:gd name="connsiteY0" fmla="*/ 5116213 h 5116213"/>
              <a:gd name="connsiteX1" fmla="*/ 4521848 w 4521848"/>
              <a:gd name="connsiteY1" fmla="*/ 0 h 5116213"/>
              <a:gd name="connsiteX2" fmla="*/ 4509241 w 4521848"/>
              <a:gd name="connsiteY2" fmla="*/ 5114325 h 5116213"/>
              <a:gd name="connsiteX3" fmla="*/ 0 w 4521848"/>
              <a:gd name="connsiteY3" fmla="*/ 5116213 h 5116213"/>
            </a:gdLst>
            <a:ahLst/>
            <a:cxnLst>
              <a:cxn ang="0">
                <a:pos x="connsiteX0" y="connsiteY0"/>
              </a:cxn>
              <a:cxn ang="0">
                <a:pos x="connsiteX1" y="connsiteY1"/>
              </a:cxn>
              <a:cxn ang="0">
                <a:pos x="connsiteX2" y="connsiteY2"/>
              </a:cxn>
              <a:cxn ang="0">
                <a:pos x="connsiteX3" y="connsiteY3"/>
              </a:cxn>
            </a:cxnLst>
            <a:rect l="l" t="t" r="r" b="b"/>
            <a:pathLst>
              <a:path w="4521848" h="5116213">
                <a:moveTo>
                  <a:pt x="0" y="5116213"/>
                </a:moveTo>
                <a:cubicBezTo>
                  <a:pt x="212749" y="1286173"/>
                  <a:pt x="2923765" y="38100"/>
                  <a:pt x="4521848" y="0"/>
                </a:cubicBezTo>
                <a:cubicBezTo>
                  <a:pt x="4517646" y="1704775"/>
                  <a:pt x="4513443" y="3409550"/>
                  <a:pt x="4509241" y="5114325"/>
                </a:cubicBezTo>
                <a:lnTo>
                  <a:pt x="0" y="51162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endParaRPr lang="en-US" sz="1800" dirty="0"/>
          </a:p>
        </p:txBody>
      </p:sp>
      <p:sp>
        <p:nvSpPr>
          <p:cNvPr id="10" name="Copyright"/>
          <p:cNvSpPr txBox="1"/>
          <p:nvPr userDrawn="1"/>
        </p:nvSpPr>
        <p:spPr>
          <a:xfrm>
            <a:off x="582118" y="6521159"/>
            <a:ext cx="2363190" cy="184666"/>
          </a:xfrm>
          <a:prstGeom prst="rect">
            <a:avLst/>
          </a:prstGeom>
          <a:noFill/>
        </p:spPr>
        <p:txBody>
          <a:bodyPr wrap="square" lIns="0" tIns="0" rIns="0" bIns="0" rtlCol="0" anchor="ctr" anchorCtr="0">
            <a:noAutofit/>
          </a:bodyPr>
          <a:lstStyle/>
          <a:p>
            <a:pPr algn="l"/>
            <a:r>
              <a:rPr lang="en-GB" sz="600">
                <a:solidFill>
                  <a:schemeClr val="tx1"/>
                </a:solidFill>
              </a:rPr>
              <a:t>©2017 Grant Thornton International Ltd. rrrrrrrights reserved.</a:t>
            </a:r>
            <a:endParaRPr lang="en-GB" sz="600" dirty="0">
              <a:solidFill>
                <a:schemeClr val="tx1"/>
              </a:solidFill>
            </a:endParaRPr>
          </a:p>
        </p:txBody>
      </p:sp>
      <p:cxnSp>
        <p:nvCxnSpPr>
          <p:cNvPr id="11" name="Straight Connector 10"/>
          <p:cNvCxnSpPr>
            <a:cxnSpLocks/>
          </p:cNvCxnSpPr>
          <p:nvPr userDrawn="1"/>
        </p:nvCxnSpPr>
        <p:spPr>
          <a:xfrm>
            <a:off x="582118" y="6519350"/>
            <a:ext cx="2590007"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12" name="Text Placeholder 3"/>
          <p:cNvSpPr>
            <a:spLocks noGrp="1"/>
          </p:cNvSpPr>
          <p:nvPr>
            <p:ph type="body" sz="quarter" idx="13" hasCustomPrompt="1"/>
          </p:nvPr>
        </p:nvSpPr>
        <p:spPr>
          <a:xfrm>
            <a:off x="576263" y="2020888"/>
            <a:ext cx="3924301" cy="1498600"/>
          </a:xfrm>
          <a:prstGeom prst="rect">
            <a:avLst/>
          </a:prstGeom>
        </p:spPr>
        <p:txBody>
          <a:bodyPr vert="horz" lIns="0" tIns="0" rIns="0" bIns="0"/>
          <a:lstStyle>
            <a:lvl1pPr marL="0" indent="0">
              <a:lnSpc>
                <a:spcPts val="3600"/>
              </a:lnSpc>
              <a:spcBef>
                <a:spcPts val="0"/>
              </a:spcBef>
              <a:buNone/>
              <a:defRPr sz="3000" b="1">
                <a:solidFill>
                  <a:srgbClr val="4F2D7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add </a:t>
            </a:r>
            <a:br>
              <a:rPr lang="en-US" dirty="0"/>
            </a:br>
            <a:r>
              <a:rPr lang="en-US" dirty="0"/>
              <a:t>title on this slide</a:t>
            </a:r>
          </a:p>
        </p:txBody>
      </p:sp>
      <p:sp>
        <p:nvSpPr>
          <p:cNvPr id="13" name="Text Placeholder 21"/>
          <p:cNvSpPr>
            <a:spLocks noGrp="1"/>
          </p:cNvSpPr>
          <p:nvPr>
            <p:ph type="body" sz="quarter" idx="10" hasCustomPrompt="1"/>
          </p:nvPr>
        </p:nvSpPr>
        <p:spPr>
          <a:xfrm>
            <a:off x="576263" y="4429125"/>
            <a:ext cx="3924300" cy="364079"/>
          </a:xfrm>
          <a:prstGeom prst="rect">
            <a:avLst/>
          </a:prstGeom>
        </p:spPr>
        <p:txBody>
          <a:bodyPr vert="horz" lIns="0" tIns="0" rIns="0" bIns="0" anchor="t" anchorCtr="0"/>
          <a:lstStyle>
            <a:lvl1pPr marL="0" indent="0">
              <a:buNone/>
              <a:defRPr sz="2000" b="1">
                <a:solidFill>
                  <a:srgbClr val="00A7B5"/>
                </a:solidFill>
              </a:defRPr>
            </a:lvl1pPr>
          </a:lstStyle>
          <a:p>
            <a:pPr lvl="0"/>
            <a:r>
              <a:rPr lang="en-US" dirty="0"/>
              <a:t>Click to add name</a:t>
            </a:r>
          </a:p>
        </p:txBody>
      </p:sp>
      <p:sp>
        <p:nvSpPr>
          <p:cNvPr id="14" name="Text Placeholder 21"/>
          <p:cNvSpPr>
            <a:spLocks noGrp="1"/>
          </p:cNvSpPr>
          <p:nvPr>
            <p:ph type="body" sz="quarter" idx="11" hasCustomPrompt="1"/>
          </p:nvPr>
        </p:nvSpPr>
        <p:spPr>
          <a:xfrm>
            <a:off x="576263" y="5083709"/>
            <a:ext cx="3924300" cy="285750"/>
          </a:xfrm>
          <a:prstGeom prst="rect">
            <a:avLst/>
          </a:prstGeom>
        </p:spPr>
        <p:txBody>
          <a:bodyPr vert="horz" lIns="0" tIns="0" rIns="0" bIns="0"/>
          <a:lstStyle>
            <a:lvl1pPr marL="0" indent="0">
              <a:buNone/>
              <a:defRPr sz="1800" baseline="0">
                <a:solidFill>
                  <a:srgbClr val="00A7B5"/>
                </a:solidFill>
              </a:defRPr>
            </a:lvl1pPr>
          </a:lstStyle>
          <a:p>
            <a:pPr lvl="0"/>
            <a:r>
              <a:rPr lang="en-US" dirty="0"/>
              <a:t>Click to add position or firm</a:t>
            </a:r>
          </a:p>
        </p:txBody>
      </p:sp>
      <p:pic>
        <p:nvPicPr>
          <p:cNvPr id="17" name="GTLogoNoTag" hidden="1">
            <a:extLst>
              <a:ext uri="{FF2B5EF4-FFF2-40B4-BE49-F238E27FC236}">
                <a16:creationId xmlns:a16="http://schemas.microsoft.com/office/drawing/2014/main" id="{F78D7F58-BA42-4015-801A-563D3A418BCA}"/>
              </a:ext>
            </a:extLst>
          </p:cNvPr>
          <p:cNvPicPr>
            <a:picLocks noChangeAspect="1"/>
          </p:cNvPicPr>
          <p:nvPr userDrawn="1"/>
        </p:nvPicPr>
        <p:blipFill>
          <a:blip r:embed="rId2"/>
          <a:stretch>
            <a:fillRect/>
          </a:stretch>
        </p:blipFill>
        <p:spPr>
          <a:xfrm>
            <a:off x="560317" y="572983"/>
            <a:ext cx="1961941" cy="638130"/>
          </a:xfrm>
          <a:prstGeom prst="rect">
            <a:avLst/>
          </a:prstGeom>
        </p:spPr>
      </p:pic>
      <p:pic>
        <p:nvPicPr>
          <p:cNvPr id="18" name="GTLogo">
            <a:extLst>
              <a:ext uri="{FF2B5EF4-FFF2-40B4-BE49-F238E27FC236}">
                <a16:creationId xmlns:a16="http://schemas.microsoft.com/office/drawing/2014/main" id="{F904366B-D9A6-4281-A3D4-0C646BBCB497}"/>
              </a:ext>
            </a:extLst>
          </p:cNvPr>
          <p:cNvPicPr>
            <a:picLocks noChangeAspect="1"/>
          </p:cNvPicPr>
          <p:nvPr userDrawn="1"/>
        </p:nvPicPr>
        <p:blipFill>
          <a:blip r:embed="rId3"/>
          <a:stretch>
            <a:fillRect/>
          </a:stretch>
        </p:blipFill>
        <p:spPr>
          <a:xfrm>
            <a:off x="560317" y="572983"/>
            <a:ext cx="1961941" cy="638130"/>
          </a:xfrm>
          <a:prstGeom prst="rect">
            <a:avLst/>
          </a:prstGeom>
        </p:spPr>
      </p:pic>
      <p:sp>
        <p:nvSpPr>
          <p:cNvPr id="15" name="Rectangle 14">
            <a:extLst>
              <a:ext uri="{FF2B5EF4-FFF2-40B4-BE49-F238E27FC236}">
                <a16:creationId xmlns:a16="http://schemas.microsoft.com/office/drawing/2014/main" id="{504DD9A6-7F3E-42B8-AA75-66EEDD783CEB}"/>
              </a:ext>
            </a:extLst>
          </p:cNvPr>
          <p:cNvSpPr/>
          <p:nvPr userDrawn="1"/>
        </p:nvSpPr>
        <p:spPr>
          <a:xfrm>
            <a:off x="9220200" y="-1"/>
            <a:ext cx="1466850" cy="6857999"/>
          </a:xfrm>
          <a:prstGeom prst="rect">
            <a:avLst/>
          </a:prstGeom>
          <a:solidFill>
            <a:srgbClr val="C8BE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To insert a photo click on the purple shape and then insert your photo using the </a:t>
            </a:r>
            <a:r>
              <a:rPr lang="en-GB" sz="1400" dirty="0" err="1"/>
              <a:t>BrandCentral</a:t>
            </a:r>
            <a:r>
              <a:rPr lang="en-GB" sz="1400" dirty="0"/>
              <a:t> button on your toolbar.</a:t>
            </a:r>
          </a:p>
          <a:p>
            <a:pPr algn="ctr"/>
            <a:r>
              <a:rPr lang="en-GB" sz="1400" dirty="0"/>
              <a:t>To scale, crop and move the photo, right click and choose the crop tool. You can now scale and move the photo to the desired position.</a:t>
            </a:r>
          </a:p>
        </p:txBody>
      </p:sp>
    </p:spTree>
    <p:extLst>
      <p:ext uri="{BB962C8B-B14F-4D97-AF65-F5344CB8AC3E}">
        <p14:creationId xmlns:p14="http://schemas.microsoft.com/office/powerpoint/2010/main" val="6246231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rm Grey Quote">
    <p:spTree>
      <p:nvGrpSpPr>
        <p:cNvPr id="1" name=""/>
        <p:cNvGrpSpPr/>
        <p:nvPr/>
      </p:nvGrpSpPr>
      <p:grpSpPr>
        <a:xfrm>
          <a:off x="0" y="0"/>
          <a:ext cx="0" cy="0"/>
          <a:chOff x="0" y="0"/>
          <a:chExt cx="0" cy="0"/>
        </a:xfrm>
      </p:grpSpPr>
      <p:sp>
        <p:nvSpPr>
          <p:cNvPr id="4" name="Rectangle 3"/>
          <p:cNvSpPr/>
          <p:nvPr userDrawn="1"/>
        </p:nvSpPr>
        <p:spPr>
          <a:xfrm>
            <a:off x="0" y="1"/>
            <a:ext cx="9144000" cy="6261100"/>
          </a:xfrm>
          <a:prstGeom prst="rect">
            <a:avLst/>
          </a:prstGeom>
          <a:solidFill>
            <a:srgbClr val="DED8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Text Placeholder 1"/>
          <p:cNvSpPr>
            <a:spLocks noGrp="1"/>
          </p:cNvSpPr>
          <p:nvPr userDrawn="1">
            <p:ph type="body" sz="quarter" idx="18"/>
          </p:nvPr>
        </p:nvSpPr>
        <p:spPr>
          <a:xfrm>
            <a:off x="0" y="1"/>
            <a:ext cx="9144000" cy="6261099"/>
          </a:xfrm>
        </p:spPr>
        <p:txBody>
          <a:bodyPr anchor="ctr" anchorCtr="1"/>
          <a:lstStyle>
            <a:lvl1pPr marL="0" indent="0" algn="ctr">
              <a:buNone/>
              <a:defRPr/>
            </a:lvl1pPr>
            <a:lvl2pPr marL="0" indent="0" algn="ctr">
              <a:buNone/>
              <a:defRPr/>
            </a:lvl2pPr>
            <a:lvl3pPr marL="0" indent="0" algn="ctr">
              <a:buNone/>
              <a:defRPr/>
            </a:lvl3pPr>
            <a:lvl4pPr marL="0" indent="0" algn="ctr">
              <a:buFont typeface="Arial" panose="020B0604020202020204" pitchFamily="34" charset="0"/>
              <a:buNone/>
              <a:defRPr/>
            </a:lvl4pPr>
            <a:lvl5pPr marL="0" indent="0">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endParaRPr lang="en-GB" dirty="0"/>
          </a:p>
        </p:txBody>
      </p:sp>
      <p:sp>
        <p:nvSpPr>
          <p:cNvPr id="8" name="Freeform 5"/>
          <p:cNvSpPr>
            <a:spLocks noEditPoints="1"/>
          </p:cNvSpPr>
          <p:nvPr userDrawn="1"/>
        </p:nvSpPr>
        <p:spPr bwMode="auto">
          <a:xfrm>
            <a:off x="4318001" y="861484"/>
            <a:ext cx="512763" cy="508000"/>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9" name="Freeform 9"/>
          <p:cNvSpPr>
            <a:spLocks noEditPoints="1"/>
          </p:cNvSpPr>
          <p:nvPr userDrawn="1"/>
        </p:nvSpPr>
        <p:spPr bwMode="auto">
          <a:xfrm>
            <a:off x="4318001" y="4988984"/>
            <a:ext cx="512763" cy="50800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36170684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s purple">
    <p:spTree>
      <p:nvGrpSpPr>
        <p:cNvPr id="1" name=""/>
        <p:cNvGrpSpPr/>
        <p:nvPr/>
      </p:nvGrpSpPr>
      <p:grpSpPr>
        <a:xfrm>
          <a:off x="0" y="0"/>
          <a:ext cx="0" cy="0"/>
          <a:chOff x="0" y="0"/>
          <a:chExt cx="0" cy="0"/>
        </a:xfrm>
      </p:grpSpPr>
      <p:sp>
        <p:nvSpPr>
          <p:cNvPr id="2" name="Rectangle 1"/>
          <p:cNvSpPr/>
          <p:nvPr userDrawn="1"/>
        </p:nvSpPr>
        <p:spPr>
          <a:xfrm>
            <a:off x="4500564" y="1955799"/>
            <a:ext cx="4175124" cy="3599999"/>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8" name="Oval 7"/>
          <p:cNvSpPr/>
          <p:nvPr userDrawn="1"/>
        </p:nvSpPr>
        <p:spPr>
          <a:xfrm>
            <a:off x="4279107" y="3460524"/>
            <a:ext cx="442913" cy="590551"/>
          </a:xfrm>
          <a:prstGeom prst="ellipse">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3" name="Text Placeholder 2"/>
          <p:cNvSpPr>
            <a:spLocks noGrp="1"/>
          </p:cNvSpPr>
          <p:nvPr>
            <p:ph type="body" sz="quarter" idx="10"/>
          </p:nvPr>
        </p:nvSpPr>
        <p:spPr>
          <a:xfrm>
            <a:off x="468313" y="1955799"/>
            <a:ext cx="4032250" cy="3600000"/>
          </a:xfrm>
          <a:solidFill>
            <a:schemeClr val="accent1"/>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1" name="Text Placeholder 2"/>
          <p:cNvSpPr>
            <a:spLocks noGrp="1"/>
          </p:cNvSpPr>
          <p:nvPr>
            <p:ph type="body" sz="quarter" idx="11"/>
          </p:nvPr>
        </p:nvSpPr>
        <p:spPr>
          <a:xfrm>
            <a:off x="4783016" y="1955799"/>
            <a:ext cx="3892673" cy="3585635"/>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Title 4"/>
          <p:cNvSpPr>
            <a:spLocks noGrp="1"/>
          </p:cNvSpPr>
          <p:nvPr>
            <p:ph type="title"/>
          </p:nvPr>
        </p:nvSpPr>
        <p:spPr>
          <a:xfrm>
            <a:off x="471996" y="479428"/>
            <a:ext cx="8203692" cy="1125005"/>
          </a:xfrm>
          <a:prstGeom prst="rect">
            <a:avLst/>
          </a:prstGeom>
        </p:spPr>
        <p:txBody>
          <a:bodyPr/>
          <a:lstStyle/>
          <a:p>
            <a:r>
              <a:rPr lang="en-US"/>
              <a:t>Click to edit Master title style</a:t>
            </a:r>
            <a:endParaRPr lang="en-GB"/>
          </a:p>
        </p:txBody>
      </p:sp>
      <p:sp>
        <p:nvSpPr>
          <p:cNvPr id="6" name="Slide Number Placeholder 5"/>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370236300"/>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s blue">
    <p:spTree>
      <p:nvGrpSpPr>
        <p:cNvPr id="1" name=""/>
        <p:cNvGrpSpPr/>
        <p:nvPr/>
      </p:nvGrpSpPr>
      <p:grpSpPr>
        <a:xfrm>
          <a:off x="0" y="0"/>
          <a:ext cx="0" cy="0"/>
          <a:chOff x="0" y="0"/>
          <a:chExt cx="0" cy="0"/>
        </a:xfrm>
      </p:grpSpPr>
      <p:sp>
        <p:nvSpPr>
          <p:cNvPr id="4" name="Title 3"/>
          <p:cNvSpPr>
            <a:spLocks noGrp="1"/>
          </p:cNvSpPr>
          <p:nvPr>
            <p:ph type="title"/>
          </p:nvPr>
        </p:nvSpPr>
        <p:spPr>
          <a:xfrm>
            <a:off x="471996" y="479428"/>
            <a:ext cx="8203692" cy="1125005"/>
          </a:xfrm>
          <a:prstGeom prst="rect">
            <a:avLst/>
          </a:prstGeom>
        </p:spPr>
        <p:txBody>
          <a:bodyPr/>
          <a:lstStyle/>
          <a:p>
            <a:r>
              <a:rPr lang="en-US"/>
              <a:t>Click to edit Master title style</a:t>
            </a:r>
            <a:endParaRPr lang="en-GB"/>
          </a:p>
        </p:txBody>
      </p:sp>
      <p:sp>
        <p:nvSpPr>
          <p:cNvPr id="8" name="Rectangle 7"/>
          <p:cNvSpPr/>
          <p:nvPr userDrawn="1"/>
        </p:nvSpPr>
        <p:spPr>
          <a:xfrm>
            <a:off x="4500564" y="1955799"/>
            <a:ext cx="4175124" cy="3599999"/>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3460524"/>
            <a:ext cx="442913" cy="590551"/>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955799"/>
            <a:ext cx="4032250" cy="3600000"/>
          </a:xfrm>
          <a:solidFill>
            <a:schemeClr val="accent3"/>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955799"/>
            <a:ext cx="3892673" cy="3585635"/>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735165448"/>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green">
    <p:spTree>
      <p:nvGrpSpPr>
        <p:cNvPr id="1" name=""/>
        <p:cNvGrpSpPr/>
        <p:nvPr/>
      </p:nvGrpSpPr>
      <p:grpSpPr>
        <a:xfrm>
          <a:off x="0" y="0"/>
          <a:ext cx="0" cy="0"/>
          <a:chOff x="0" y="0"/>
          <a:chExt cx="0" cy="0"/>
        </a:xfrm>
      </p:grpSpPr>
      <p:sp>
        <p:nvSpPr>
          <p:cNvPr id="2" name="Title 1"/>
          <p:cNvSpPr>
            <a:spLocks noGrp="1"/>
          </p:cNvSpPr>
          <p:nvPr>
            <p:ph type="title"/>
          </p:nvPr>
        </p:nvSpPr>
        <p:spPr>
          <a:xfrm>
            <a:off x="471996" y="479428"/>
            <a:ext cx="8203692" cy="1125005"/>
          </a:xfrm>
          <a:prstGeom prst="rect">
            <a:avLst/>
          </a:prstGeom>
        </p:spPr>
        <p:txBody>
          <a:bodyPr/>
          <a:lstStyle/>
          <a:p>
            <a:r>
              <a:rPr lang="en-US"/>
              <a:t>Click to edit Master title style</a:t>
            </a:r>
            <a:endParaRPr lang="en-GB"/>
          </a:p>
        </p:txBody>
      </p:sp>
      <p:sp>
        <p:nvSpPr>
          <p:cNvPr id="8" name="Rectangle 7"/>
          <p:cNvSpPr/>
          <p:nvPr userDrawn="1"/>
        </p:nvSpPr>
        <p:spPr>
          <a:xfrm>
            <a:off x="4500564" y="1955799"/>
            <a:ext cx="4175124" cy="359999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3460524"/>
            <a:ext cx="442913" cy="590551"/>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955799"/>
            <a:ext cx="4032250" cy="3600000"/>
          </a:xfrm>
          <a:solidFill>
            <a:schemeClr val="accent5"/>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955799"/>
            <a:ext cx="3892673" cy="3585635"/>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206834091"/>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s orange">
    <p:spTree>
      <p:nvGrpSpPr>
        <p:cNvPr id="1" name=""/>
        <p:cNvGrpSpPr/>
        <p:nvPr/>
      </p:nvGrpSpPr>
      <p:grpSpPr>
        <a:xfrm>
          <a:off x="0" y="0"/>
          <a:ext cx="0" cy="0"/>
          <a:chOff x="0" y="0"/>
          <a:chExt cx="0" cy="0"/>
        </a:xfrm>
      </p:grpSpPr>
      <p:sp>
        <p:nvSpPr>
          <p:cNvPr id="2" name="Title 1"/>
          <p:cNvSpPr>
            <a:spLocks noGrp="1"/>
          </p:cNvSpPr>
          <p:nvPr>
            <p:ph type="title"/>
          </p:nvPr>
        </p:nvSpPr>
        <p:spPr>
          <a:xfrm>
            <a:off x="471996" y="479428"/>
            <a:ext cx="8203692" cy="1125005"/>
          </a:xfrm>
          <a:prstGeom prst="rect">
            <a:avLst/>
          </a:prstGeom>
        </p:spPr>
        <p:txBody>
          <a:bodyPr/>
          <a:lstStyle/>
          <a:p>
            <a:r>
              <a:rPr lang="en-US"/>
              <a:t>Click to edit Master title style</a:t>
            </a:r>
            <a:endParaRPr lang="en-GB"/>
          </a:p>
        </p:txBody>
      </p:sp>
      <p:sp>
        <p:nvSpPr>
          <p:cNvPr id="8" name="Rectangle 7"/>
          <p:cNvSpPr/>
          <p:nvPr userDrawn="1"/>
        </p:nvSpPr>
        <p:spPr>
          <a:xfrm>
            <a:off x="4500564" y="1955799"/>
            <a:ext cx="4175124" cy="3599999"/>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3460524"/>
            <a:ext cx="442913" cy="590551"/>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955799"/>
            <a:ext cx="4032250" cy="3600000"/>
          </a:xfrm>
          <a:solidFill>
            <a:schemeClr val="accent4"/>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955799"/>
            <a:ext cx="3892673" cy="3585635"/>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128542362"/>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s red">
    <p:spTree>
      <p:nvGrpSpPr>
        <p:cNvPr id="1" name=""/>
        <p:cNvGrpSpPr/>
        <p:nvPr/>
      </p:nvGrpSpPr>
      <p:grpSpPr>
        <a:xfrm>
          <a:off x="0" y="0"/>
          <a:ext cx="0" cy="0"/>
          <a:chOff x="0" y="0"/>
          <a:chExt cx="0" cy="0"/>
        </a:xfrm>
      </p:grpSpPr>
      <p:sp>
        <p:nvSpPr>
          <p:cNvPr id="2" name="Title 1"/>
          <p:cNvSpPr>
            <a:spLocks noGrp="1"/>
          </p:cNvSpPr>
          <p:nvPr>
            <p:ph type="title"/>
          </p:nvPr>
        </p:nvSpPr>
        <p:spPr>
          <a:xfrm>
            <a:off x="471996" y="479428"/>
            <a:ext cx="8203692" cy="1125005"/>
          </a:xfrm>
          <a:prstGeom prst="rect">
            <a:avLst/>
          </a:prstGeom>
        </p:spPr>
        <p:txBody>
          <a:bodyPr/>
          <a:lstStyle/>
          <a:p>
            <a:r>
              <a:rPr lang="en-US"/>
              <a:t>Click to edit Master title style</a:t>
            </a:r>
            <a:endParaRPr lang="en-GB"/>
          </a:p>
        </p:txBody>
      </p:sp>
      <p:sp>
        <p:nvSpPr>
          <p:cNvPr id="8" name="Rectangle 7"/>
          <p:cNvSpPr/>
          <p:nvPr userDrawn="1"/>
        </p:nvSpPr>
        <p:spPr>
          <a:xfrm>
            <a:off x="4500564" y="1955799"/>
            <a:ext cx="4175124" cy="359999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3460524"/>
            <a:ext cx="442913" cy="590551"/>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955799"/>
            <a:ext cx="4032250" cy="3600000"/>
          </a:xfrm>
          <a:solidFill>
            <a:schemeClr val="accent6"/>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955799"/>
            <a:ext cx="3892673" cy="3585635"/>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872052717"/>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s grey">
    <p:spTree>
      <p:nvGrpSpPr>
        <p:cNvPr id="1" name=""/>
        <p:cNvGrpSpPr/>
        <p:nvPr/>
      </p:nvGrpSpPr>
      <p:grpSpPr>
        <a:xfrm>
          <a:off x="0" y="0"/>
          <a:ext cx="0" cy="0"/>
          <a:chOff x="0" y="0"/>
          <a:chExt cx="0" cy="0"/>
        </a:xfrm>
      </p:grpSpPr>
      <p:sp>
        <p:nvSpPr>
          <p:cNvPr id="2" name="Title 1"/>
          <p:cNvSpPr>
            <a:spLocks noGrp="1"/>
          </p:cNvSpPr>
          <p:nvPr>
            <p:ph type="title"/>
          </p:nvPr>
        </p:nvSpPr>
        <p:spPr>
          <a:xfrm>
            <a:off x="471996" y="479428"/>
            <a:ext cx="8203692" cy="1125005"/>
          </a:xfrm>
          <a:prstGeom prst="rect">
            <a:avLst/>
          </a:prstGeom>
        </p:spPr>
        <p:txBody>
          <a:bodyPr/>
          <a:lstStyle/>
          <a:p>
            <a:r>
              <a:rPr lang="en-US"/>
              <a:t>Click to edit Master title style</a:t>
            </a:r>
            <a:endParaRPr lang="en-GB"/>
          </a:p>
        </p:txBody>
      </p:sp>
      <p:sp>
        <p:nvSpPr>
          <p:cNvPr id="8" name="Rectangle 7"/>
          <p:cNvSpPr/>
          <p:nvPr userDrawn="1"/>
        </p:nvSpPr>
        <p:spPr>
          <a:xfrm>
            <a:off x="4500564" y="1955799"/>
            <a:ext cx="4175124" cy="359999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3460524"/>
            <a:ext cx="442913" cy="59055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955799"/>
            <a:ext cx="4032250" cy="3600000"/>
          </a:xfrm>
          <a:solidFill>
            <a:schemeClr val="accent2"/>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955799"/>
            <a:ext cx="3892673" cy="3585635"/>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763870758"/>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wo columns grey">
    <p:spTree>
      <p:nvGrpSpPr>
        <p:cNvPr id="1" name=""/>
        <p:cNvGrpSpPr/>
        <p:nvPr/>
      </p:nvGrpSpPr>
      <p:grpSpPr>
        <a:xfrm>
          <a:off x="0" y="0"/>
          <a:ext cx="0" cy="0"/>
          <a:chOff x="0" y="0"/>
          <a:chExt cx="0" cy="0"/>
        </a:xfrm>
      </p:grpSpPr>
      <p:sp>
        <p:nvSpPr>
          <p:cNvPr id="4" name="Title 3"/>
          <p:cNvSpPr>
            <a:spLocks noGrp="1"/>
          </p:cNvSpPr>
          <p:nvPr>
            <p:ph type="title"/>
          </p:nvPr>
        </p:nvSpPr>
        <p:spPr>
          <a:xfrm>
            <a:off x="471996" y="479428"/>
            <a:ext cx="8203692" cy="1125005"/>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0"/>
          </p:nvPr>
        </p:nvSpPr>
        <p:spPr>
          <a:xfrm>
            <a:off x="469370" y="1955799"/>
            <a:ext cx="8206318" cy="4305301"/>
          </a:xfrm>
          <a:solidFill>
            <a:schemeClr val="accent1"/>
          </a:solidFill>
        </p:spPr>
        <p:txBody>
          <a:bodyPr lIns="72000" tIns="72000" rIns="72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775611558"/>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Footage">
    <p:spTree>
      <p:nvGrpSpPr>
        <p:cNvPr id="1" name=""/>
        <p:cNvGrpSpPr/>
        <p:nvPr/>
      </p:nvGrpSpPr>
      <p:grpSpPr>
        <a:xfrm>
          <a:off x="0" y="0"/>
          <a:ext cx="0" cy="0"/>
          <a:chOff x="0" y="0"/>
          <a:chExt cx="0" cy="0"/>
        </a:xfrm>
      </p:grpSpPr>
      <p:sp>
        <p:nvSpPr>
          <p:cNvPr id="5" name="Media Placeholder 8"/>
          <p:cNvSpPr>
            <a:spLocks noGrp="1"/>
          </p:cNvSpPr>
          <p:nvPr>
            <p:ph type="media" sz="quarter" idx="12" hasCustomPrompt="1"/>
          </p:nvPr>
        </p:nvSpPr>
        <p:spPr>
          <a:xfrm>
            <a:off x="1" y="0"/>
            <a:ext cx="9143999" cy="6858000"/>
          </a:xfrm>
          <a:prstGeom prst="rect">
            <a:avLst/>
          </a:prstGeom>
          <a:noFill/>
        </p:spPr>
        <p:txBody>
          <a:bodyPr vert="horz" lIns="0" tIns="0" rIns="0" bIns="0" anchor="ctr" anchorCtr="1"/>
          <a:lstStyle>
            <a:lvl1pPr marL="0" indent="0">
              <a:buNone/>
              <a:defRPr sz="1300">
                <a:solidFill>
                  <a:schemeClr val="accent3"/>
                </a:solidFill>
              </a:defRPr>
            </a:lvl1pPr>
          </a:lstStyle>
          <a:p>
            <a:r>
              <a:rPr lang="en-US" dirty="0"/>
              <a:t>Click icon to insert footage</a:t>
            </a:r>
          </a:p>
        </p:txBody>
      </p:sp>
    </p:spTree>
    <p:extLst>
      <p:ext uri="{BB962C8B-B14F-4D97-AF65-F5344CB8AC3E}">
        <p14:creationId xmlns:p14="http://schemas.microsoft.com/office/powerpoint/2010/main" val="28171277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1773FE-53C8-44C1-B115-288B31C58DFD}"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15D3DA-2912-4D43-80EE-F92A24033015}" type="slidenum">
              <a:rPr lang="en-IN" smtClean="0"/>
              <a:t>‹#›</a:t>
            </a:fld>
            <a:endParaRPr lang="en-IN"/>
          </a:p>
        </p:txBody>
      </p:sp>
    </p:spTree>
    <p:extLst>
      <p:ext uri="{BB962C8B-B14F-4D97-AF65-F5344CB8AC3E}">
        <p14:creationId xmlns:p14="http://schemas.microsoft.com/office/powerpoint/2010/main" val="226307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 2 Purp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13175" r="11824"/>
          <a:stretch/>
        </p:blipFill>
        <p:spPr>
          <a:xfrm>
            <a:off x="0" y="0"/>
            <a:ext cx="9144000" cy="6858000"/>
          </a:xfrm>
          <a:prstGeom prst="rect">
            <a:avLst/>
          </a:prstGeom>
        </p:spPr>
      </p:pic>
      <p:sp>
        <p:nvSpPr>
          <p:cNvPr id="4" name="Text Placeholder 3"/>
          <p:cNvSpPr>
            <a:spLocks noGrp="1"/>
          </p:cNvSpPr>
          <p:nvPr>
            <p:ph type="body" sz="quarter" idx="13" hasCustomPrompt="1"/>
          </p:nvPr>
        </p:nvSpPr>
        <p:spPr>
          <a:xfrm>
            <a:off x="576263" y="1557338"/>
            <a:ext cx="7991476" cy="923924"/>
          </a:xfrm>
          <a:prstGeom prst="rect">
            <a:avLst/>
          </a:prstGeom>
        </p:spPr>
        <p:txBody>
          <a:bodyPr vert="horz" lIns="0" tIns="0" rIns="0" bIns="0" anchor="b" anchorCtr="0"/>
          <a:lstStyle>
            <a:lvl1pPr marL="0" indent="0">
              <a:lnSpc>
                <a:spcPts val="4000"/>
              </a:lnSpc>
              <a:spcBef>
                <a:spcPts val="0"/>
              </a:spcBef>
              <a:buNone/>
              <a:defRPr sz="36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title style</a:t>
            </a:r>
          </a:p>
        </p:txBody>
      </p:sp>
      <p:sp>
        <p:nvSpPr>
          <p:cNvPr id="12" name="Text Placeholder 11"/>
          <p:cNvSpPr>
            <a:spLocks noGrp="1"/>
          </p:cNvSpPr>
          <p:nvPr>
            <p:ph type="body" sz="quarter" idx="14" hasCustomPrompt="1"/>
          </p:nvPr>
        </p:nvSpPr>
        <p:spPr>
          <a:xfrm>
            <a:off x="577842" y="3443288"/>
            <a:ext cx="7989895" cy="1897063"/>
          </a:xfrm>
          <a:prstGeom prst="rect">
            <a:avLst/>
          </a:prstGeom>
        </p:spPr>
        <p:txBody>
          <a:bodyPr lIns="0" tIns="0" rIns="0" bIns="0"/>
          <a:lstStyle>
            <a:lvl1pPr marL="0" indent="0">
              <a:lnSpc>
                <a:spcPts val="3400"/>
              </a:lnSpc>
              <a:spcBef>
                <a:spcPts val="0"/>
              </a:spcBef>
              <a:buNone/>
              <a:defRPr sz="3000" b="1">
                <a:solidFill>
                  <a:schemeClr val="bg1"/>
                </a:solidFill>
              </a:defRPr>
            </a:lvl1pPr>
            <a:lvl2pPr>
              <a:defRPr sz="3000"/>
            </a:lvl2pPr>
            <a:lvl3pPr>
              <a:defRPr sz="3000"/>
            </a:lvl3pPr>
            <a:lvl4pPr>
              <a:defRPr sz="3000"/>
            </a:lvl4pPr>
            <a:lvl5pPr>
              <a:defRPr sz="3000"/>
            </a:lvl5pPr>
          </a:lstStyle>
          <a:p>
            <a:pPr lvl="0"/>
            <a:r>
              <a:rPr lang="en-US" dirty="0"/>
              <a:t>Click here to add title</a:t>
            </a:r>
            <a:br>
              <a:rPr lang="en-US" dirty="0"/>
            </a:br>
            <a:r>
              <a:rPr lang="en-US" dirty="0"/>
              <a:t>on two decks</a:t>
            </a:r>
          </a:p>
        </p:txBody>
      </p:sp>
      <p:cxnSp>
        <p:nvCxnSpPr>
          <p:cNvPr id="16" name="Straight Connector 15"/>
          <p:cNvCxnSpPr>
            <a:cxnSpLocks/>
          </p:cNvCxnSpPr>
          <p:nvPr userDrawn="1"/>
        </p:nvCxnSpPr>
        <p:spPr>
          <a:xfrm>
            <a:off x="582118" y="6519350"/>
            <a:ext cx="2590007" cy="0"/>
          </a:xfrm>
          <a:prstGeom prst="line">
            <a:avLst/>
          </a:prstGeom>
          <a:ln w="19050" cap="rnd">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Copyright"/>
          <p:cNvSpPr txBox="1"/>
          <p:nvPr userDrawn="1"/>
        </p:nvSpPr>
        <p:spPr>
          <a:xfrm>
            <a:off x="769520" y="6522225"/>
            <a:ext cx="2363190" cy="184666"/>
          </a:xfrm>
          <a:prstGeom prst="rect">
            <a:avLst/>
          </a:prstGeom>
          <a:noFill/>
        </p:spPr>
        <p:txBody>
          <a:bodyPr wrap="square" lIns="0" tIns="0" rIns="0" bIns="0" rtlCol="0" anchor="ctr" anchorCtr="0">
            <a:noAutofit/>
          </a:bodyPr>
          <a:lstStyle/>
          <a:p>
            <a:pPr algn="l"/>
            <a:r>
              <a:rPr lang="en-GB" sz="600" dirty="0">
                <a:solidFill>
                  <a:schemeClr val="bg1"/>
                </a:solidFill>
              </a:rPr>
              <a:t>© 2017 Grant Thornton International Ltd. All rights reserved.</a:t>
            </a:r>
          </a:p>
        </p:txBody>
      </p:sp>
      <p:sp>
        <p:nvSpPr>
          <p:cNvPr id="3" name="Slide Number Placeholder 2"/>
          <p:cNvSpPr>
            <a:spLocks noGrp="1"/>
          </p:cNvSpPr>
          <p:nvPr>
            <p:ph type="sldNum" sz="quarter" idx="15"/>
          </p:nvPr>
        </p:nvSpPr>
        <p:spPr/>
        <p:txBody>
          <a:bodyPr/>
          <a:lstStyle>
            <a:lvl1pPr algn="l">
              <a:defRPr/>
            </a:lvl1pPr>
          </a:lstStyle>
          <a:p>
            <a:fld id="{F7277711-C90C-4EFC-BA43-C39F2EE42975}" type="slidenum">
              <a:rPr lang="en-GB" smtClean="0"/>
              <a:pPr/>
              <a:t>‹#›</a:t>
            </a:fld>
            <a:endParaRPr lang="en-GB" dirty="0"/>
          </a:p>
        </p:txBody>
      </p:sp>
    </p:spTree>
    <p:extLst>
      <p:ext uri="{BB962C8B-B14F-4D97-AF65-F5344CB8AC3E}">
        <p14:creationId xmlns:p14="http://schemas.microsoft.com/office/powerpoint/2010/main" val="17994657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Title and Curved Photo">
    <p:spTree>
      <p:nvGrpSpPr>
        <p:cNvPr id="1" name=""/>
        <p:cNvGrpSpPr/>
        <p:nvPr/>
      </p:nvGrpSpPr>
      <p:grpSpPr>
        <a:xfrm>
          <a:off x="0" y="0"/>
          <a:ext cx="0" cy="0"/>
          <a:chOff x="0" y="0"/>
          <a:chExt cx="0" cy="0"/>
        </a:xfrm>
      </p:grpSpPr>
      <p:sp>
        <p:nvSpPr>
          <p:cNvPr id="3" name="Picture Placeholder 14"/>
          <p:cNvSpPr>
            <a:spLocks noGrp="1"/>
          </p:cNvSpPr>
          <p:nvPr>
            <p:ph type="pic" sz="quarter" idx="12" hasCustomPrompt="1"/>
          </p:nvPr>
        </p:nvSpPr>
        <p:spPr>
          <a:xfrm>
            <a:off x="4463821" y="1604434"/>
            <a:ext cx="4680181" cy="5253567"/>
          </a:xfrm>
          <a:custGeom>
            <a:avLst/>
            <a:gdLst>
              <a:gd name="connsiteX0" fmla="*/ 0 w 5751512"/>
              <a:gd name="connsiteY0" fmla="*/ 0 h 3946525"/>
              <a:gd name="connsiteX1" fmla="*/ 5751512 w 5751512"/>
              <a:gd name="connsiteY1" fmla="*/ 0 h 3946525"/>
              <a:gd name="connsiteX2" fmla="*/ 5751512 w 5751512"/>
              <a:gd name="connsiteY2" fmla="*/ 3946525 h 3946525"/>
              <a:gd name="connsiteX3" fmla="*/ 0 w 5751512"/>
              <a:gd name="connsiteY3" fmla="*/ 3946525 h 3946525"/>
              <a:gd name="connsiteX4" fmla="*/ 0 w 5751512"/>
              <a:gd name="connsiteY4" fmla="*/ 0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185476 w 5898059"/>
              <a:gd name="connsiteY0" fmla="*/ 145143 h 3946525"/>
              <a:gd name="connsiteX1" fmla="*/ 5898059 w 5898059"/>
              <a:gd name="connsiteY1" fmla="*/ 0 h 3946525"/>
              <a:gd name="connsiteX2" fmla="*/ 5898059 w 5898059"/>
              <a:gd name="connsiteY2" fmla="*/ 3946525 h 3946525"/>
              <a:gd name="connsiteX3" fmla="*/ 146547 w 5898059"/>
              <a:gd name="connsiteY3" fmla="*/ 3946525 h 3946525"/>
              <a:gd name="connsiteX4" fmla="*/ 3185476 w 5898059"/>
              <a:gd name="connsiteY4" fmla="*/ 145143 h 3946525"/>
              <a:gd name="connsiteX0" fmla="*/ 4670912 w 5779285"/>
              <a:gd name="connsiteY0" fmla="*/ 53092 h 3946525"/>
              <a:gd name="connsiteX1" fmla="*/ 5779285 w 5779285"/>
              <a:gd name="connsiteY1" fmla="*/ 0 h 3946525"/>
              <a:gd name="connsiteX2" fmla="*/ 5779285 w 5779285"/>
              <a:gd name="connsiteY2" fmla="*/ 3946525 h 3946525"/>
              <a:gd name="connsiteX3" fmla="*/ 27773 w 5779285"/>
              <a:gd name="connsiteY3" fmla="*/ 3946525 h 3946525"/>
              <a:gd name="connsiteX4" fmla="*/ 4670912 w 5779285"/>
              <a:gd name="connsiteY4" fmla="*/ 53092 h 3946525"/>
              <a:gd name="connsiteX0" fmla="*/ 4661785 w 5770158"/>
              <a:gd name="connsiteY0" fmla="*/ 53092 h 3946525"/>
              <a:gd name="connsiteX1" fmla="*/ 5770158 w 5770158"/>
              <a:gd name="connsiteY1" fmla="*/ 0 h 3946525"/>
              <a:gd name="connsiteX2" fmla="*/ 5770158 w 5770158"/>
              <a:gd name="connsiteY2" fmla="*/ 3946525 h 3946525"/>
              <a:gd name="connsiteX3" fmla="*/ 18646 w 5770158"/>
              <a:gd name="connsiteY3" fmla="*/ 3946525 h 3946525"/>
              <a:gd name="connsiteX4" fmla="*/ 4661785 w 5770158"/>
              <a:gd name="connsiteY4" fmla="*/ 53092 h 3946525"/>
              <a:gd name="connsiteX0" fmla="*/ 4357352 w 5465725"/>
              <a:gd name="connsiteY0" fmla="*/ 53092 h 3946525"/>
              <a:gd name="connsiteX1" fmla="*/ 5465725 w 5465725"/>
              <a:gd name="connsiteY1" fmla="*/ 0 h 3946525"/>
              <a:gd name="connsiteX2" fmla="*/ 5465725 w 5465725"/>
              <a:gd name="connsiteY2" fmla="*/ 3946525 h 3946525"/>
              <a:gd name="connsiteX3" fmla="*/ 21686 w 5465725"/>
              <a:gd name="connsiteY3" fmla="*/ 3936297 h 3946525"/>
              <a:gd name="connsiteX4" fmla="*/ 4357352 w 5465725"/>
              <a:gd name="connsiteY4" fmla="*/ 53092 h 3946525"/>
              <a:gd name="connsiteX0" fmla="*/ 4337247 w 5445620"/>
              <a:gd name="connsiteY0" fmla="*/ 53092 h 3946525"/>
              <a:gd name="connsiteX1" fmla="*/ 5445620 w 5445620"/>
              <a:gd name="connsiteY1" fmla="*/ 0 h 3946525"/>
              <a:gd name="connsiteX2" fmla="*/ 5445620 w 5445620"/>
              <a:gd name="connsiteY2" fmla="*/ 3946525 h 3946525"/>
              <a:gd name="connsiteX3" fmla="*/ 1581 w 5445620"/>
              <a:gd name="connsiteY3" fmla="*/ 3936297 h 3946525"/>
              <a:gd name="connsiteX4" fmla="*/ 4337247 w 5445620"/>
              <a:gd name="connsiteY4" fmla="*/ 53092 h 3946525"/>
              <a:gd name="connsiteX0" fmla="*/ 5432791 w 5444953"/>
              <a:gd name="connsiteY0" fmla="*/ 12179 h 3946525"/>
              <a:gd name="connsiteX1" fmla="*/ 5444953 w 5444953"/>
              <a:gd name="connsiteY1" fmla="*/ 0 h 3946525"/>
              <a:gd name="connsiteX2" fmla="*/ 5444953 w 5444953"/>
              <a:gd name="connsiteY2" fmla="*/ 3946525 h 3946525"/>
              <a:gd name="connsiteX3" fmla="*/ 914 w 5444953"/>
              <a:gd name="connsiteY3" fmla="*/ 3936297 h 3946525"/>
              <a:gd name="connsiteX4" fmla="*/ 5432791 w 5444953"/>
              <a:gd name="connsiteY4" fmla="*/ 12179 h 3946525"/>
              <a:gd name="connsiteX0" fmla="*/ 5433450 w 5445612"/>
              <a:gd name="connsiteY0" fmla="*/ 12179 h 3946525"/>
              <a:gd name="connsiteX1" fmla="*/ 5445612 w 5445612"/>
              <a:gd name="connsiteY1" fmla="*/ 0 h 3946525"/>
              <a:gd name="connsiteX2" fmla="*/ 5445612 w 5445612"/>
              <a:gd name="connsiteY2" fmla="*/ 3946525 h 3946525"/>
              <a:gd name="connsiteX3" fmla="*/ 1573 w 5445612"/>
              <a:gd name="connsiteY3" fmla="*/ 3936297 h 3946525"/>
              <a:gd name="connsiteX4" fmla="*/ 5433450 w 5445612"/>
              <a:gd name="connsiteY4" fmla="*/ 12179 h 3946525"/>
              <a:gd name="connsiteX0" fmla="*/ 5380034 w 5392196"/>
              <a:gd name="connsiteY0" fmla="*/ 12179 h 3946525"/>
              <a:gd name="connsiteX1" fmla="*/ 5392196 w 5392196"/>
              <a:gd name="connsiteY1" fmla="*/ 0 h 3946525"/>
              <a:gd name="connsiteX2" fmla="*/ 5392196 w 5392196"/>
              <a:gd name="connsiteY2" fmla="*/ 3946525 h 3946525"/>
              <a:gd name="connsiteX3" fmla="*/ 1631 w 5392196"/>
              <a:gd name="connsiteY3" fmla="*/ 3721509 h 3946525"/>
              <a:gd name="connsiteX4" fmla="*/ 5380034 w 5392196"/>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420024 w 5432186"/>
              <a:gd name="connsiteY0" fmla="*/ 12179 h 3946525"/>
              <a:gd name="connsiteX1" fmla="*/ 5432186 w 5432186"/>
              <a:gd name="connsiteY1" fmla="*/ 0 h 3946525"/>
              <a:gd name="connsiteX2" fmla="*/ 5432186 w 5432186"/>
              <a:gd name="connsiteY2" fmla="*/ 3946525 h 3946525"/>
              <a:gd name="connsiteX3" fmla="*/ 1516 w 5432186"/>
              <a:gd name="connsiteY3" fmla="*/ 3946525 h 3946525"/>
              <a:gd name="connsiteX4" fmla="*/ 5420024 w 5432186"/>
              <a:gd name="connsiteY4" fmla="*/ 12179 h 3946525"/>
              <a:gd name="connsiteX0" fmla="*/ 5464554 w 5476716"/>
              <a:gd name="connsiteY0" fmla="*/ 12179 h 3946525"/>
              <a:gd name="connsiteX1" fmla="*/ 5476716 w 5476716"/>
              <a:gd name="connsiteY1" fmla="*/ 0 h 3946525"/>
              <a:gd name="connsiteX2" fmla="*/ 5476716 w 5476716"/>
              <a:gd name="connsiteY2" fmla="*/ 3946525 h 3946525"/>
              <a:gd name="connsiteX3" fmla="*/ 1474 w 5476716"/>
              <a:gd name="connsiteY3" fmla="*/ 3946525 h 3946525"/>
              <a:gd name="connsiteX4" fmla="*/ 5464554 w 5476716"/>
              <a:gd name="connsiteY4" fmla="*/ 12179 h 3946525"/>
              <a:gd name="connsiteX0" fmla="*/ 5463080 w 5475242"/>
              <a:gd name="connsiteY0" fmla="*/ 12179 h 3946525"/>
              <a:gd name="connsiteX1" fmla="*/ 5475242 w 5475242"/>
              <a:gd name="connsiteY1" fmla="*/ 0 h 3946525"/>
              <a:gd name="connsiteX2" fmla="*/ 5475242 w 5475242"/>
              <a:gd name="connsiteY2" fmla="*/ 3946525 h 3946525"/>
              <a:gd name="connsiteX3" fmla="*/ 0 w 5475242"/>
              <a:gd name="connsiteY3" fmla="*/ 3946525 h 3946525"/>
              <a:gd name="connsiteX4" fmla="*/ 5463080 w 5475242"/>
              <a:gd name="connsiteY4" fmla="*/ 12179 h 3946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5242" h="3946525">
                <a:moveTo>
                  <a:pt x="5463080" y="12179"/>
                </a:moveTo>
                <a:lnTo>
                  <a:pt x="5475242" y="0"/>
                </a:lnTo>
                <a:lnTo>
                  <a:pt x="5475242" y="3946525"/>
                </a:lnTo>
                <a:lnTo>
                  <a:pt x="0" y="3946525"/>
                </a:lnTo>
                <a:cubicBezTo>
                  <a:pt x="282730" y="2678807"/>
                  <a:pt x="1479627" y="206377"/>
                  <a:pt x="5463080" y="12179"/>
                </a:cubicBezTo>
                <a:close/>
              </a:path>
            </a:pathLst>
          </a:custGeom>
          <a:noFill/>
        </p:spPr>
        <p:txBody>
          <a:bodyPr vert="horz" lIns="0" tIns="0" rIns="0" bIns="0" anchor="ctr" anchorCtr="1"/>
          <a:lstStyle>
            <a:lvl1pPr marL="0" indent="0" algn="r">
              <a:buNone/>
              <a:defRPr sz="1300">
                <a:solidFill>
                  <a:srgbClr val="00A7B5"/>
                </a:solidFill>
              </a:defRPr>
            </a:lvl1pPr>
          </a:lstStyle>
          <a:p>
            <a:r>
              <a:rPr lang="en-US" dirty="0"/>
              <a:t>Click icon to insert photo</a:t>
            </a:r>
          </a:p>
        </p:txBody>
      </p:sp>
      <p:sp>
        <p:nvSpPr>
          <p:cNvPr id="7" name="Copyright"/>
          <p:cNvSpPr txBox="1"/>
          <p:nvPr userDrawn="1"/>
        </p:nvSpPr>
        <p:spPr>
          <a:xfrm>
            <a:off x="471997" y="6540838"/>
            <a:ext cx="2411875" cy="246221"/>
          </a:xfrm>
          <a:prstGeom prst="rect">
            <a:avLst/>
          </a:prstGeom>
          <a:noFill/>
        </p:spPr>
        <p:txBody>
          <a:bodyPr wrap="square" lIns="0" rIns="0" rtlCol="0" anchor="ctr" anchorCtr="0">
            <a:noAutofit/>
          </a:bodyPr>
          <a:lstStyle/>
          <a:p>
            <a:pPr algn="l"/>
            <a:r>
              <a:rPr lang="en-US" sz="600">
                <a:solidFill>
                  <a:schemeClr val="tx1"/>
                </a:solidFill>
              </a:rPr>
              <a:t>©2022 Grant Thornton Bharat LLP. Rights reserved.</a:t>
            </a:r>
            <a:endParaRPr lang="en-US" sz="600" dirty="0">
              <a:solidFill>
                <a:schemeClr val="tx1"/>
              </a:solidFill>
            </a:endParaRPr>
          </a:p>
        </p:txBody>
      </p:sp>
      <p:cxnSp>
        <p:nvCxnSpPr>
          <p:cNvPr id="8" name="Straight Connector 7"/>
          <p:cNvCxnSpPr/>
          <p:nvPr userDrawn="1"/>
        </p:nvCxnSpPr>
        <p:spPr>
          <a:xfrm>
            <a:off x="469371" y="6517112"/>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21"/>
          <p:cNvSpPr>
            <a:spLocks noGrp="1"/>
          </p:cNvSpPr>
          <p:nvPr>
            <p:ph type="body" sz="quarter" idx="10" hasCustomPrompt="1"/>
          </p:nvPr>
        </p:nvSpPr>
        <p:spPr>
          <a:xfrm>
            <a:off x="470699" y="4409439"/>
            <a:ext cx="4029864" cy="489927"/>
          </a:xfrm>
          <a:prstGeom prst="rect">
            <a:avLst/>
          </a:prstGeom>
        </p:spPr>
        <p:txBody>
          <a:bodyPr vert="horz" lIns="0"/>
          <a:lstStyle>
            <a:lvl1pPr marL="0" indent="0">
              <a:buNone/>
              <a:defRPr sz="2000" b="1">
                <a:solidFill>
                  <a:srgbClr val="00A7B5"/>
                </a:solidFill>
              </a:defRPr>
            </a:lvl1pPr>
          </a:lstStyle>
          <a:p>
            <a:pPr lvl="0"/>
            <a:r>
              <a:rPr lang="en-US" dirty="0"/>
              <a:t>Click to add name</a:t>
            </a:r>
          </a:p>
        </p:txBody>
      </p:sp>
      <p:sp>
        <p:nvSpPr>
          <p:cNvPr id="12" name="Text Placeholder 21"/>
          <p:cNvSpPr>
            <a:spLocks noGrp="1"/>
          </p:cNvSpPr>
          <p:nvPr>
            <p:ph type="body" sz="quarter" idx="11" hasCustomPrompt="1"/>
          </p:nvPr>
        </p:nvSpPr>
        <p:spPr>
          <a:xfrm>
            <a:off x="468313" y="4958080"/>
            <a:ext cx="4032250" cy="532552"/>
          </a:xfrm>
          <a:prstGeom prst="rect">
            <a:avLst/>
          </a:prstGeom>
        </p:spPr>
        <p:txBody>
          <a:bodyPr vert="horz" lIns="0"/>
          <a:lstStyle>
            <a:lvl1pPr marL="0" indent="0">
              <a:buNone/>
              <a:defRPr sz="1800" baseline="0">
                <a:solidFill>
                  <a:srgbClr val="00A7B5"/>
                </a:solidFill>
              </a:defRPr>
            </a:lvl1pPr>
          </a:lstStyle>
          <a:p>
            <a:pPr lvl="0"/>
            <a:r>
              <a:rPr lang="en-US" dirty="0"/>
              <a:t>Click to add position or firm</a:t>
            </a:r>
          </a:p>
        </p:txBody>
      </p:sp>
      <p:sp>
        <p:nvSpPr>
          <p:cNvPr id="14" name="Text Placeholder 3"/>
          <p:cNvSpPr>
            <a:spLocks noGrp="1"/>
          </p:cNvSpPr>
          <p:nvPr>
            <p:ph type="body" sz="quarter" idx="13" hasCustomPrompt="1"/>
          </p:nvPr>
        </p:nvSpPr>
        <p:spPr>
          <a:xfrm>
            <a:off x="474619" y="1812803"/>
            <a:ext cx="4025944" cy="1520949"/>
          </a:xfrm>
          <a:prstGeom prst="rect">
            <a:avLst/>
          </a:prstGeom>
        </p:spPr>
        <p:txBody>
          <a:bodyPr vert="horz" lIns="0" tIns="0" rIns="0" bIns="0"/>
          <a:lstStyle>
            <a:lvl1pPr marL="0" indent="0">
              <a:lnSpc>
                <a:spcPts val="4000"/>
              </a:lnSpc>
              <a:spcBef>
                <a:spcPts val="0"/>
              </a:spcBef>
              <a:buNone/>
              <a:defRPr sz="3000" b="1">
                <a:solidFill>
                  <a:srgbClr val="4F2D7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add </a:t>
            </a:r>
            <a:br>
              <a:rPr lang="en-US" dirty="0"/>
            </a:br>
            <a:r>
              <a:rPr lang="en-US" dirty="0"/>
              <a:t>title on this slide</a:t>
            </a:r>
          </a:p>
        </p:txBody>
      </p:sp>
      <p:pic>
        <p:nvPicPr>
          <p:cNvPr id="13" name="GTLogoNoTag" hidden="1">
            <a:extLst>
              <a:ext uri="{FF2B5EF4-FFF2-40B4-BE49-F238E27FC236}">
                <a16:creationId xmlns:a16="http://schemas.microsoft.com/office/drawing/2014/main" id="{0DEFB368-B217-4A16-9BFE-6CA85D72D845}"/>
              </a:ext>
            </a:extLst>
          </p:cNvPr>
          <p:cNvPicPr>
            <a:picLocks noChangeAspect="1"/>
          </p:cNvPicPr>
          <p:nvPr userDrawn="1"/>
        </p:nvPicPr>
        <p:blipFill>
          <a:blip r:embed="rId2"/>
          <a:stretch>
            <a:fillRect/>
          </a:stretch>
        </p:blipFill>
        <p:spPr>
          <a:xfrm>
            <a:off x="449367" y="568067"/>
            <a:ext cx="1961941" cy="850840"/>
          </a:xfrm>
          <a:prstGeom prst="rect">
            <a:avLst/>
          </a:prstGeom>
        </p:spPr>
      </p:pic>
      <p:sp>
        <p:nvSpPr>
          <p:cNvPr id="10" name="Rectangle 9">
            <a:extLst>
              <a:ext uri="{FF2B5EF4-FFF2-40B4-BE49-F238E27FC236}">
                <a16:creationId xmlns:a16="http://schemas.microsoft.com/office/drawing/2014/main" id="{F74FF79F-7CEA-4ED5-811E-3F2D167F5D4D}"/>
              </a:ext>
            </a:extLst>
          </p:cNvPr>
          <p:cNvSpPr/>
          <p:nvPr userDrawn="1"/>
        </p:nvSpPr>
        <p:spPr>
          <a:xfrm>
            <a:off x="9220200" y="0"/>
            <a:ext cx="1466850" cy="246888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600"/>
              </a:spcAft>
              <a:buClrTx/>
              <a:buSzTx/>
              <a:buFontTx/>
              <a:buNone/>
              <a:tabLst/>
              <a:defRPr/>
            </a:pPr>
            <a:r>
              <a:rPr lang="en-GB" sz="800" b="1" dirty="0"/>
              <a:t>PHOTO </a:t>
            </a:r>
            <a:br>
              <a:rPr lang="en-GB" sz="800" b="1" dirty="0"/>
            </a:br>
            <a:r>
              <a:rPr lang="en-GB" sz="800" b="1" dirty="0"/>
              <a:t>COVER OPTION </a:t>
            </a:r>
          </a:p>
          <a:p>
            <a:pPr lvl="0">
              <a:spcAft>
                <a:spcPts val="600"/>
              </a:spcAft>
            </a:pPr>
            <a:r>
              <a:rPr lang="en-GB" sz="800" b="0" dirty="0"/>
              <a:t>To insert a photo click on the image frame and then insert your photo using the </a:t>
            </a:r>
            <a:r>
              <a:rPr lang="en-GB" sz="800" b="0" dirty="0" err="1"/>
              <a:t>BrandCentral</a:t>
            </a:r>
            <a:r>
              <a:rPr lang="en-GB" sz="800" b="0" dirty="0"/>
              <a:t> button on your toolbar.</a:t>
            </a:r>
          </a:p>
          <a:p>
            <a:pPr lvl="0">
              <a:spcAft>
                <a:spcPts val="600"/>
              </a:spcAft>
            </a:pPr>
            <a:r>
              <a:rPr lang="en-GB" sz="800" b="0" dirty="0"/>
              <a:t>To scale, crop and move the photo, right click and choose the crop tool. You can now scale and move the photo to the desired position.</a:t>
            </a:r>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42200" y="624431"/>
            <a:ext cx="1233151" cy="450748"/>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9366" y="604602"/>
            <a:ext cx="2130322" cy="528901"/>
          </a:xfrm>
          <a:prstGeom prst="rect">
            <a:avLst/>
          </a:prstGeom>
        </p:spPr>
      </p:pic>
    </p:spTree>
    <p:extLst>
      <p:ext uri="{BB962C8B-B14F-4D97-AF65-F5344CB8AC3E}">
        <p14:creationId xmlns:p14="http://schemas.microsoft.com/office/powerpoint/2010/main" val="27055121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Divider - 2 Purpl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cxnSp>
        <p:nvCxnSpPr>
          <p:cNvPr id="5" name="Straight Connector 4"/>
          <p:cNvCxnSpPr/>
          <p:nvPr userDrawn="1"/>
        </p:nvCxnSpPr>
        <p:spPr>
          <a:xfrm>
            <a:off x="469371" y="6517112"/>
            <a:ext cx="2626255" cy="0"/>
          </a:xfrm>
          <a:prstGeom prst="line">
            <a:avLst/>
          </a:prstGeom>
          <a:ln w="19050" cap="rnd">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13"/>
          <p:cNvSpPr>
            <a:spLocks noGrp="1"/>
          </p:cNvSpPr>
          <p:nvPr>
            <p:ph type="title" hasCustomPrompt="1"/>
          </p:nvPr>
        </p:nvSpPr>
        <p:spPr>
          <a:xfrm>
            <a:off x="468313" y="3492500"/>
            <a:ext cx="8207372" cy="2092741"/>
          </a:xfrm>
          <a:prstGeom prst="rect">
            <a:avLst/>
          </a:prstGeom>
        </p:spPr>
        <p:txBody>
          <a:bodyPr vert="horz" lIns="0" rIns="0"/>
          <a:lstStyle>
            <a:lvl1pPr algn="l" rtl="0">
              <a:lnSpc>
                <a:spcPts val="3400"/>
              </a:lnSpc>
              <a:defRPr sz="3000" b="1">
                <a:solidFill>
                  <a:srgbClr val="FFFFFF"/>
                </a:solidFill>
                <a:latin typeface="+mn-lt"/>
              </a:defRPr>
            </a:lvl1pPr>
          </a:lstStyle>
          <a:p>
            <a:pPr rtl="0">
              <a:lnSpc>
                <a:spcPts val="3400"/>
              </a:lnSpc>
            </a:pPr>
            <a:r>
              <a:rPr lang="en-US" dirty="0"/>
              <a:t>Click here to add title</a:t>
            </a:r>
            <a:br>
              <a:rPr lang="en-US" dirty="0"/>
            </a:br>
            <a:r>
              <a:rPr lang="en-US" dirty="0"/>
              <a:t>on two decks</a:t>
            </a:r>
          </a:p>
        </p:txBody>
      </p:sp>
      <p:sp>
        <p:nvSpPr>
          <p:cNvPr id="8" name="Text Placeholder 3"/>
          <p:cNvSpPr>
            <a:spLocks noGrp="1"/>
          </p:cNvSpPr>
          <p:nvPr>
            <p:ph type="body" sz="quarter" idx="13" hasCustomPrompt="1"/>
          </p:nvPr>
        </p:nvSpPr>
        <p:spPr>
          <a:xfrm>
            <a:off x="468314" y="1604433"/>
            <a:ext cx="8207375" cy="852593"/>
          </a:xfrm>
          <a:prstGeom prst="rect">
            <a:avLst/>
          </a:prstGeom>
        </p:spPr>
        <p:txBody>
          <a:bodyPr vert="horz" lIns="0" tIns="0" rIns="0" bIns="0" anchor="b" anchorCtr="0"/>
          <a:lstStyle>
            <a:lvl1pPr marL="0" indent="0">
              <a:lnSpc>
                <a:spcPts val="4000"/>
              </a:lnSpc>
              <a:spcBef>
                <a:spcPts val="0"/>
              </a:spcBef>
              <a:buNone/>
              <a:defRPr sz="36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title style</a:t>
            </a:r>
          </a:p>
        </p:txBody>
      </p:sp>
      <p:sp>
        <p:nvSpPr>
          <p:cNvPr id="9" name="Copyright"/>
          <p:cNvSpPr txBox="1"/>
          <p:nvPr userDrawn="1"/>
        </p:nvSpPr>
        <p:spPr>
          <a:xfrm>
            <a:off x="656202" y="6540838"/>
            <a:ext cx="2411875" cy="246221"/>
          </a:xfrm>
          <a:prstGeom prst="rect">
            <a:avLst/>
          </a:prstGeom>
          <a:noFill/>
        </p:spPr>
        <p:txBody>
          <a:bodyPr wrap="square" lIns="0" rIns="0" rtlCol="0" anchor="ctr" anchorCtr="0">
            <a:noAutofit/>
          </a:bodyPr>
          <a:lstStyle/>
          <a:p>
            <a:pPr algn="l"/>
            <a:r>
              <a:rPr lang="en-US" sz="600">
                <a:solidFill>
                  <a:schemeClr val="bg1"/>
                </a:solidFill>
              </a:rPr>
              <a:t>©2022 Grant Thornton Bharat LLP. Rights reserved.</a:t>
            </a:r>
            <a:endParaRPr lang="en-US" sz="600" dirty="0">
              <a:solidFill>
                <a:schemeClr val="bg1"/>
              </a:solidFill>
            </a:endParaRPr>
          </a:p>
        </p:txBody>
      </p:sp>
      <p:sp>
        <p:nvSpPr>
          <p:cNvPr id="6" name="Slide Number Placeholder 5"/>
          <p:cNvSpPr>
            <a:spLocks noGrp="1"/>
          </p:cNvSpPr>
          <p:nvPr>
            <p:ph type="sldNum" sz="quarter" idx="14"/>
          </p:nvPr>
        </p:nvSpPr>
        <p:spPr/>
        <p:txBody>
          <a:bodyPr/>
          <a:lstStyle>
            <a:lvl1pPr algn="l">
              <a:defRPr/>
            </a:lvl1pPr>
          </a:lstStyle>
          <a:p>
            <a:fld id="{2FF48407-9AE9-463E-9826-84A5E1C60740}" type="slidenum">
              <a:rPr lang="en-GB" smtClean="0"/>
              <a:pPr/>
              <a:t>‹#›</a:t>
            </a:fld>
            <a:endParaRPr lang="en-GB" dirty="0"/>
          </a:p>
        </p:txBody>
      </p:sp>
    </p:spTree>
    <p:extLst>
      <p:ext uri="{BB962C8B-B14F-4D97-AF65-F5344CB8AC3E}">
        <p14:creationId xmlns:p14="http://schemas.microsoft.com/office/powerpoint/2010/main" val="2092281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
        <p:nvSpPr>
          <p:cNvPr id="2" name="Slide Number Placeholder 1"/>
          <p:cNvSpPr>
            <a:spLocks noGrp="1"/>
          </p:cNvSpPr>
          <p:nvPr>
            <p:ph type="sldNum" sz="quarter" idx="10"/>
          </p:nvPr>
        </p:nvSpPr>
        <p:spPr/>
        <p:txBody>
          <a:bodyPr/>
          <a:lstStyle>
            <a:lvl1pPr algn="l">
              <a:defRPr/>
            </a:lvl1pPr>
          </a:lstStyle>
          <a:p>
            <a:fld id="{0E0C512C-2A69-4D15-9349-877CDA6B8ABD}" type="slidenum">
              <a:rPr lang="en-GB" smtClean="0"/>
              <a:pPr/>
              <a:t>‹#›</a:t>
            </a:fld>
            <a:endParaRPr lang="en-GB" dirty="0"/>
          </a:p>
        </p:txBody>
      </p:sp>
    </p:spTree>
    <p:extLst>
      <p:ext uri="{BB962C8B-B14F-4D97-AF65-F5344CB8AC3E}">
        <p14:creationId xmlns:p14="http://schemas.microsoft.com/office/powerpoint/2010/main" val="289290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Bullet lis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76262" y="1825624"/>
            <a:ext cx="7991475" cy="4448176"/>
          </a:xfrm>
        </p:spPr>
        <p:txBody>
          <a:bodyPr>
            <a:noAutofit/>
          </a:bodyPr>
          <a:lstStyle>
            <a:lvl4pPr>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Title 8"/>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1"/>
          </p:nvPr>
        </p:nvSpPr>
        <p:spPr/>
        <p:txBody>
          <a:bodyPr/>
          <a:lstStyle>
            <a:lvl1pPr algn="l">
              <a:defRPr/>
            </a:lvl1pPr>
          </a:lstStyle>
          <a:p>
            <a:fld id="{0E0C512C-2A69-4D15-9349-877CDA6B8ABD}" type="slidenum">
              <a:rPr lang="en-GB" smtClean="0"/>
              <a:pPr/>
              <a:t>‹#›</a:t>
            </a:fld>
            <a:endParaRPr lang="en-GB" dirty="0"/>
          </a:p>
        </p:txBody>
      </p:sp>
    </p:spTree>
    <p:extLst>
      <p:ext uri="{BB962C8B-B14F-4D97-AF65-F5344CB8AC3E}">
        <p14:creationId xmlns:p14="http://schemas.microsoft.com/office/powerpoint/2010/main" val="1773953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Bullets + Image">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576263" y="1825624"/>
            <a:ext cx="4608511" cy="4448175"/>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8" name="Picture Placeholder 7"/>
          <p:cNvSpPr>
            <a:spLocks noGrp="1"/>
          </p:cNvSpPr>
          <p:nvPr>
            <p:ph type="pic" sz="quarter" idx="12" hasCustomPrompt="1"/>
          </p:nvPr>
        </p:nvSpPr>
        <p:spPr>
          <a:xfrm>
            <a:off x="5327650" y="1825625"/>
            <a:ext cx="3240088" cy="4448175"/>
          </a:xfrm>
          <a:noFill/>
        </p:spPr>
        <p:txBody>
          <a:bodyPr anchor="ctr" anchorCtr="1">
            <a:noAutofit/>
          </a:bodyPr>
          <a:lstStyle>
            <a:lvl1pPr marL="0" marR="0" indent="0" algn="l" defTabSz="457200" rtl="0" eaLnBrk="1" fontAlgn="auto" latinLnBrk="0" hangingPunct="1">
              <a:lnSpc>
                <a:spcPct val="100000"/>
              </a:lnSpc>
              <a:spcBef>
                <a:spcPct val="20000"/>
              </a:spcBef>
              <a:spcAft>
                <a:spcPts val="0"/>
              </a:spcAft>
              <a:buClr>
                <a:schemeClr val="accent1"/>
              </a:buClr>
              <a:buSzTx/>
              <a:buFont typeface="Arial"/>
              <a:buNone/>
              <a:tabLst/>
              <a:defRPr sz="1300">
                <a:solidFill>
                  <a:schemeClr val="accent3"/>
                </a:solidFill>
              </a:defRPr>
            </a:lvl1pPr>
          </a:lstStyle>
          <a:p>
            <a:r>
              <a:rPr lang="en-US" dirty="0"/>
              <a:t>Click icon to insert illustration</a:t>
            </a:r>
          </a:p>
        </p:txBody>
      </p:sp>
      <p:sp>
        <p:nvSpPr>
          <p:cNvPr id="10" name="Title 9"/>
          <p:cNvSpPr>
            <a:spLocks noGrp="1"/>
          </p:cNvSpPr>
          <p:nvPr>
            <p:ph type="title"/>
          </p:nvPr>
        </p:nvSpPr>
        <p:spPr/>
        <p:txBody>
          <a:bodyPr/>
          <a:lstStyle/>
          <a:p>
            <a:r>
              <a:rPr lang="en-US"/>
              <a:t>Click to edit Master title style</a:t>
            </a:r>
            <a:endParaRPr lang="en-GB"/>
          </a:p>
        </p:txBody>
      </p:sp>
      <p:sp>
        <p:nvSpPr>
          <p:cNvPr id="2" name="Slide Number Placeholder 1"/>
          <p:cNvSpPr>
            <a:spLocks noGrp="1"/>
          </p:cNvSpPr>
          <p:nvPr>
            <p:ph type="sldNum" sz="quarter" idx="13"/>
          </p:nvPr>
        </p:nvSpPr>
        <p:spPr/>
        <p:txBody>
          <a:bodyPr/>
          <a:lstStyle>
            <a:lvl1pPr algn="l">
              <a:defRPr/>
            </a:lvl1pPr>
          </a:lstStyle>
          <a:p>
            <a:fld id="{0E0C512C-2A69-4D15-9349-877CDA6B8ABD}" type="slidenum">
              <a:rPr lang="en-GB" smtClean="0"/>
              <a:pPr/>
              <a:t>‹#›</a:t>
            </a:fld>
            <a:endParaRPr lang="en-GB" dirty="0"/>
          </a:p>
        </p:txBody>
      </p:sp>
    </p:spTree>
    <p:extLst>
      <p:ext uri="{BB962C8B-B14F-4D97-AF65-F5344CB8AC3E}">
        <p14:creationId xmlns:p14="http://schemas.microsoft.com/office/powerpoint/2010/main" val="290408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Quote">
    <p:spTree>
      <p:nvGrpSpPr>
        <p:cNvPr id="1" name=""/>
        <p:cNvGrpSpPr/>
        <p:nvPr/>
      </p:nvGrpSpPr>
      <p:grpSpPr>
        <a:xfrm>
          <a:off x="0" y="0"/>
          <a:ext cx="0" cy="0"/>
          <a:chOff x="0" y="0"/>
          <a:chExt cx="0" cy="0"/>
        </a:xfrm>
      </p:grpSpPr>
      <p:cxnSp>
        <p:nvCxnSpPr>
          <p:cNvPr id="11" name="Straight Connector 10"/>
          <p:cNvCxnSpPr>
            <a:cxnSpLocks/>
          </p:cNvCxnSpPr>
          <p:nvPr userDrawn="1"/>
        </p:nvCxnSpPr>
        <p:spPr>
          <a:xfrm>
            <a:off x="4609357" y="1825624"/>
            <a:ext cx="0" cy="4448176"/>
          </a:xfrm>
          <a:prstGeom prst="line">
            <a:avLst/>
          </a:prstGeom>
          <a:ln w="7620">
            <a:solidFill>
              <a:srgbClr val="4F2D7F"/>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6481264" y="2133601"/>
            <a:ext cx="357951" cy="266774"/>
          </a:xfrm>
          <a:prstGeom prst="rect">
            <a:avLst/>
          </a:prstGeom>
        </p:spPr>
      </p:pic>
      <p:pic>
        <p:nvPicPr>
          <p:cNvPr id="13" name="Picture 12"/>
          <p:cNvPicPr>
            <a:picLocks noChangeAspect="1"/>
          </p:cNvPicPr>
          <p:nvPr userDrawn="1"/>
        </p:nvPicPr>
        <p:blipFill>
          <a:blip r:embed="rId2"/>
          <a:stretch>
            <a:fillRect/>
          </a:stretch>
        </p:blipFill>
        <p:spPr>
          <a:xfrm rot="10800000">
            <a:off x="6481264" y="5692984"/>
            <a:ext cx="357951" cy="266774"/>
          </a:xfrm>
          <a:prstGeom prst="rect">
            <a:avLst/>
          </a:prstGeom>
        </p:spPr>
      </p:pic>
      <p:sp>
        <p:nvSpPr>
          <p:cNvPr id="5" name="Text Placeholder 4"/>
          <p:cNvSpPr>
            <a:spLocks noGrp="1"/>
          </p:cNvSpPr>
          <p:nvPr>
            <p:ph type="body" sz="quarter" idx="14"/>
          </p:nvPr>
        </p:nvSpPr>
        <p:spPr>
          <a:xfrm>
            <a:off x="576263" y="1825624"/>
            <a:ext cx="3887486" cy="4448176"/>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5"/>
          </p:nvPr>
        </p:nvSpPr>
        <p:spPr>
          <a:xfrm>
            <a:off x="4752975" y="1825624"/>
            <a:ext cx="3814528" cy="4449600"/>
          </a:xfrm>
        </p:spPr>
        <p:txBody>
          <a:bodyPr lIns="0" tIns="0" rIns="0" bIns="0" anchor="ctr" anchorCtr="1">
            <a:noAutofit/>
          </a:bodyPr>
          <a:lstStyle>
            <a:lvl1pPr marL="0" indent="0" algn="ctr">
              <a:buNone/>
              <a:defRPr>
                <a:solidFill>
                  <a:schemeClr val="accent1"/>
                </a:solidFill>
              </a:defRPr>
            </a:lvl1pPr>
            <a:lvl2pPr marL="0" indent="0" algn="ctr">
              <a:buNone/>
              <a:defRPr>
                <a:solidFill>
                  <a:schemeClr val="accent1"/>
                </a:solidFill>
              </a:defRPr>
            </a:lvl2pPr>
            <a:lvl3pPr marL="0" indent="0" algn="ctr">
              <a:buNone/>
              <a:defRPr>
                <a:solidFill>
                  <a:schemeClr val="accent1"/>
                </a:solidFill>
              </a:defRPr>
            </a:lvl3pPr>
            <a:lvl4pPr marL="0" indent="0" algn="ctr">
              <a:buFont typeface="Arial" panose="020B0604020202020204" pitchFamily="34" charset="0"/>
              <a:buNone/>
              <a:defRPr>
                <a:solidFill>
                  <a:schemeClr val="accent1"/>
                </a:solidFill>
              </a:defRPr>
            </a:lvl4pPr>
            <a:lvl5pPr marL="0" indent="0" algn="ctr">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itle 13"/>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6"/>
          </p:nvPr>
        </p:nvSpPr>
        <p:spPr/>
        <p:txBody>
          <a:bodyPr/>
          <a:lstStyle>
            <a:lvl1pPr algn="l">
              <a:defRPr/>
            </a:lvl1pPr>
          </a:lstStyle>
          <a:p>
            <a:fld id="{0E0C512C-2A69-4D15-9349-877CDA6B8ABD}" type="slidenum">
              <a:rPr lang="en-GB" smtClean="0"/>
              <a:pPr/>
              <a:t>‹#›</a:t>
            </a:fld>
            <a:endParaRPr lang="en-GB" dirty="0"/>
          </a:p>
        </p:txBody>
      </p:sp>
    </p:spTree>
    <p:extLst>
      <p:ext uri="{BB962C8B-B14F-4D97-AF65-F5344CB8AC3E}">
        <p14:creationId xmlns:p14="http://schemas.microsoft.com/office/powerpoint/2010/main" val="72029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76262" y="1825624"/>
            <a:ext cx="3887487" cy="4448176"/>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5"/>
          </p:nvPr>
        </p:nvSpPr>
        <p:spPr>
          <a:xfrm>
            <a:off x="4643503" y="1825624"/>
            <a:ext cx="3924000" cy="4449600"/>
          </a:xfrm>
        </p:spPr>
        <p:txBody>
          <a:bodyPr>
            <a:noAutofit/>
          </a:bodyPr>
          <a:lstStyle>
            <a:lvl5pPr marL="0" indent="0">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Title 5"/>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6"/>
          </p:nvPr>
        </p:nvSpPr>
        <p:spPr/>
        <p:txBody>
          <a:bodyPr/>
          <a:lstStyle>
            <a:lvl1pPr algn="l">
              <a:defRPr/>
            </a:lvl1pPr>
          </a:lstStyle>
          <a:p>
            <a:fld id="{0E0C512C-2A69-4D15-9349-877CDA6B8ABD}" type="slidenum">
              <a:rPr lang="en-GB" smtClean="0"/>
              <a:pPr/>
              <a:t>‹#›</a:t>
            </a:fld>
            <a:endParaRPr lang="en-GB" dirty="0"/>
          </a:p>
        </p:txBody>
      </p:sp>
    </p:spTree>
    <p:extLst>
      <p:ext uri="{BB962C8B-B14F-4D97-AF65-F5344CB8AC3E}">
        <p14:creationId xmlns:p14="http://schemas.microsoft.com/office/powerpoint/2010/main" val="10767600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3.xml"/><Relationship Id="rId3" Type="http://schemas.openxmlformats.org/officeDocument/2006/relationships/slideLayout" Target="../slideLayouts/slideLayout7.xml"/><Relationship Id="rId21" Type="http://schemas.openxmlformats.org/officeDocument/2006/relationships/image" Target="../media/image5.jpg"/><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image" Target="../media/image4.emf"/><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tags" Target="../tags/tag1.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theme" Target="../theme/theme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image" Target="../media/image9.png"/><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Copyright"/>
          <p:cNvSpPr txBox="1"/>
          <p:nvPr userDrawn="1"/>
        </p:nvSpPr>
        <p:spPr>
          <a:xfrm>
            <a:off x="582118" y="6521159"/>
            <a:ext cx="2363190" cy="184666"/>
          </a:xfrm>
          <a:prstGeom prst="rect">
            <a:avLst/>
          </a:prstGeom>
          <a:noFill/>
        </p:spPr>
        <p:txBody>
          <a:bodyPr wrap="square" lIns="0" tIns="0" rIns="0" bIns="0" rtlCol="0" anchor="ctr" anchorCtr="0">
            <a:noAutofit/>
          </a:bodyPr>
          <a:lstStyle/>
          <a:p>
            <a:pPr algn="l"/>
            <a:r>
              <a:rPr lang="en-GB" sz="600">
                <a:solidFill>
                  <a:schemeClr val="tx1"/>
                </a:solidFill>
              </a:rPr>
              <a:t>©2017 Grant Thornton International Ltd. rrrrrrrights reserved.</a:t>
            </a:r>
            <a:endParaRPr lang="en-GB" sz="600" dirty="0">
              <a:solidFill>
                <a:schemeClr val="tx1"/>
              </a:solidFill>
            </a:endParaRPr>
          </a:p>
        </p:txBody>
      </p:sp>
      <p:cxnSp>
        <p:nvCxnSpPr>
          <p:cNvPr id="10" name="Straight Connector 9"/>
          <p:cNvCxnSpPr>
            <a:cxnSpLocks/>
          </p:cNvCxnSpPr>
          <p:nvPr userDrawn="1"/>
        </p:nvCxnSpPr>
        <p:spPr>
          <a:xfrm>
            <a:off x="582118" y="6519350"/>
            <a:ext cx="2590007"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16" name="Text Placeholder 3"/>
          <p:cNvSpPr txBox="1">
            <a:spLocks/>
          </p:cNvSpPr>
          <p:nvPr userDrawn="1"/>
        </p:nvSpPr>
        <p:spPr>
          <a:xfrm>
            <a:off x="576263" y="2020888"/>
            <a:ext cx="3924301" cy="1498600"/>
          </a:xfrm>
          <a:prstGeom prst="rect">
            <a:avLst/>
          </a:prstGeom>
        </p:spPr>
        <p:txBody>
          <a:bodyPr vert="horz" lIns="0" tIns="0" rIns="0" bIns="0"/>
          <a:lstStyle>
            <a:lvl1pPr marL="0" indent="0" algn="l" defTabSz="457200" rtl="0" eaLnBrk="1" latinLnBrk="0" hangingPunct="1">
              <a:lnSpc>
                <a:spcPts val="3600"/>
              </a:lnSpc>
              <a:spcBef>
                <a:spcPts val="0"/>
              </a:spcBef>
              <a:spcAft>
                <a:spcPts val="600"/>
              </a:spcAft>
              <a:buClr>
                <a:schemeClr val="accent1"/>
              </a:buClr>
              <a:buFont typeface="Arial"/>
              <a:buNone/>
              <a:defRPr sz="3000" b="1" kern="1200">
                <a:solidFill>
                  <a:srgbClr val="4F2D7F"/>
                </a:solidFill>
                <a:latin typeface="+mn-lt"/>
                <a:ea typeface="+mn-ea"/>
                <a:cs typeface="+mn-cs"/>
              </a:defRPr>
            </a:lvl1pPr>
            <a:lvl2pPr marL="457200" indent="0" algn="l" defTabSz="457200" rtl="0" eaLnBrk="1" latinLnBrk="0" hangingPunct="1">
              <a:spcBef>
                <a:spcPts val="0"/>
              </a:spcBef>
              <a:spcAft>
                <a:spcPts val="600"/>
              </a:spcAft>
              <a:buClr>
                <a:schemeClr val="accent1"/>
              </a:buClr>
              <a:buFont typeface="Arial"/>
              <a:buNone/>
              <a:defRPr sz="2200" kern="1200">
                <a:solidFill>
                  <a:schemeClr val="tx1"/>
                </a:solidFill>
                <a:latin typeface="+mn-lt"/>
                <a:ea typeface="+mn-ea"/>
                <a:cs typeface="+mn-cs"/>
              </a:defRPr>
            </a:lvl2pPr>
            <a:lvl3pPr marL="914400" indent="0" algn="l" defTabSz="457200" rtl="0" eaLnBrk="1" latinLnBrk="0" hangingPunct="1">
              <a:spcBef>
                <a:spcPts val="0"/>
              </a:spcBef>
              <a:spcAft>
                <a:spcPts val="600"/>
              </a:spcAft>
              <a:buFont typeface="Symbol" panose="05050102010706020507" pitchFamily="18" charset="2"/>
              <a:buNone/>
              <a:defRPr sz="2000" kern="1200">
                <a:solidFill>
                  <a:schemeClr val="tx1"/>
                </a:solidFill>
                <a:latin typeface="+mn-lt"/>
                <a:ea typeface="+mn-ea"/>
                <a:cs typeface="+mn-cs"/>
              </a:defRPr>
            </a:lvl3pPr>
            <a:lvl4pPr marL="1371600" indent="0" algn="l" defTabSz="457200" rtl="0" eaLnBrk="1" latinLnBrk="0" hangingPunct="1">
              <a:spcBef>
                <a:spcPts val="0"/>
              </a:spcBef>
              <a:spcAft>
                <a:spcPts val="600"/>
              </a:spcAft>
              <a:buFont typeface="+mj-lt"/>
              <a:buNone/>
              <a:defRPr sz="2000" kern="1200">
                <a:solidFill>
                  <a:schemeClr val="tx1"/>
                </a:solidFill>
                <a:latin typeface="+mn-lt"/>
                <a:ea typeface="+mn-ea"/>
                <a:cs typeface="+mn-cs"/>
              </a:defRPr>
            </a:lvl4pPr>
            <a:lvl5pPr marL="1828800" indent="0" algn="l" defTabSz="457200" rtl="0" eaLnBrk="1" latinLnBrk="0" hangingPunct="1">
              <a:spcBef>
                <a:spcPts val="0"/>
              </a:spcBef>
              <a:spcAft>
                <a:spcPts val="600"/>
              </a:spcAft>
              <a:buClr>
                <a:schemeClr val="accent1"/>
              </a:buClr>
              <a:buFont typeface="Arial" panose="020B0604020202020204" pitchFamily="34" charset="0"/>
              <a:buNone/>
              <a:defRPr sz="2400" b="1" kern="1200">
                <a:solidFill>
                  <a:schemeClr val="accent1"/>
                </a:solidFill>
                <a:latin typeface="+mn-lt"/>
                <a:ea typeface="+mn-ea"/>
                <a:cs typeface="+mn-cs"/>
              </a:defRPr>
            </a:lvl5pPr>
            <a:lvl6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6pPr>
            <a:lvl7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270000" indent="-270000" algn="l" defTabSz="457200"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9pPr>
          </a:lstStyle>
          <a:p>
            <a:r>
              <a:rPr lang="en-US" dirty="0"/>
              <a:t>Click here to add </a:t>
            </a:r>
            <a:br>
              <a:rPr lang="en-US" dirty="0"/>
            </a:br>
            <a:r>
              <a:rPr lang="en-US" dirty="0"/>
              <a:t>title on this slide</a:t>
            </a:r>
          </a:p>
        </p:txBody>
      </p:sp>
      <p:sp>
        <p:nvSpPr>
          <p:cNvPr id="17" name="Text Placeholder 21"/>
          <p:cNvSpPr txBox="1">
            <a:spLocks/>
          </p:cNvSpPr>
          <p:nvPr userDrawn="1"/>
        </p:nvSpPr>
        <p:spPr>
          <a:xfrm>
            <a:off x="576263" y="4429125"/>
            <a:ext cx="3924300" cy="364079"/>
          </a:xfrm>
          <a:prstGeom prst="rect">
            <a:avLst/>
          </a:prstGeom>
        </p:spPr>
        <p:txBody>
          <a:bodyPr vert="horz" lIns="0" tIns="0" rIns="0" bIns="0" anchor="t" anchorCtr="0"/>
          <a:lstStyle>
            <a:lvl1pPr marL="0" indent="0" algn="l" defTabSz="457200" rtl="0" eaLnBrk="1" latinLnBrk="0" hangingPunct="1">
              <a:spcBef>
                <a:spcPts val="0"/>
              </a:spcBef>
              <a:spcAft>
                <a:spcPts val="600"/>
              </a:spcAft>
              <a:buClr>
                <a:schemeClr val="accent1"/>
              </a:buClr>
              <a:buFont typeface="Arial"/>
              <a:buNone/>
              <a:defRPr sz="2000" b="1" kern="1200">
                <a:solidFill>
                  <a:srgbClr val="00A7B5"/>
                </a:solidFill>
                <a:latin typeface="+mn-lt"/>
                <a:ea typeface="+mn-ea"/>
                <a:cs typeface="+mn-cs"/>
              </a:defRPr>
            </a:lvl1pPr>
            <a:lvl2pPr marL="540000" indent="-270000" algn="l" defTabSz="457200"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810000" indent="-270000" algn="l" defTabSz="457200"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080000" indent="-270000" algn="l" defTabSz="457200"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200" rtl="0" eaLnBrk="1" latinLnBrk="0" hangingPunct="1">
              <a:spcBef>
                <a:spcPts val="0"/>
              </a:spcBef>
              <a:spcAft>
                <a:spcPts val="600"/>
              </a:spcAft>
              <a:buClr>
                <a:schemeClr val="accent1"/>
              </a:buClr>
              <a:buFont typeface="Arial" panose="020B0604020202020204" pitchFamily="34" charset="0"/>
              <a:buNone/>
              <a:defRPr sz="2400" b="1" kern="1200">
                <a:solidFill>
                  <a:schemeClr val="accent1"/>
                </a:solidFill>
                <a:latin typeface="+mn-lt"/>
                <a:ea typeface="+mn-ea"/>
                <a:cs typeface="+mn-cs"/>
              </a:defRPr>
            </a:lvl5pPr>
            <a:lvl6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6pPr>
            <a:lvl7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270000" indent="-270000" algn="l" defTabSz="457200"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9pPr>
          </a:lstStyle>
          <a:p>
            <a:r>
              <a:rPr lang="en-US"/>
              <a:t>Click to add name</a:t>
            </a:r>
            <a:endParaRPr lang="en-US" dirty="0"/>
          </a:p>
        </p:txBody>
      </p:sp>
      <p:sp>
        <p:nvSpPr>
          <p:cNvPr id="18" name="Text Placeholder 21"/>
          <p:cNvSpPr txBox="1">
            <a:spLocks/>
          </p:cNvSpPr>
          <p:nvPr userDrawn="1"/>
        </p:nvSpPr>
        <p:spPr>
          <a:xfrm>
            <a:off x="576263" y="5083709"/>
            <a:ext cx="3924300" cy="285750"/>
          </a:xfrm>
          <a:prstGeom prst="rect">
            <a:avLst/>
          </a:prstGeom>
        </p:spPr>
        <p:txBody>
          <a:bodyPr vert="horz" lIns="0" tIns="0" rIns="0" bIns="0"/>
          <a:lstStyle>
            <a:lvl1pPr marL="0" indent="0" algn="l" defTabSz="457200" rtl="0" eaLnBrk="1" latinLnBrk="0" hangingPunct="1">
              <a:spcBef>
                <a:spcPts val="0"/>
              </a:spcBef>
              <a:spcAft>
                <a:spcPts val="600"/>
              </a:spcAft>
              <a:buClr>
                <a:schemeClr val="accent1"/>
              </a:buClr>
              <a:buFont typeface="Arial"/>
              <a:buNone/>
              <a:defRPr sz="1800" kern="1200" baseline="0">
                <a:solidFill>
                  <a:srgbClr val="00A7B5"/>
                </a:solidFill>
                <a:latin typeface="+mn-lt"/>
                <a:ea typeface="+mn-ea"/>
                <a:cs typeface="+mn-cs"/>
              </a:defRPr>
            </a:lvl1pPr>
            <a:lvl2pPr marL="540000" indent="-270000" algn="l" defTabSz="457200"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810000" indent="-270000" algn="l" defTabSz="457200"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080000" indent="-270000" algn="l" defTabSz="457200"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200" rtl="0" eaLnBrk="1" latinLnBrk="0" hangingPunct="1">
              <a:spcBef>
                <a:spcPts val="0"/>
              </a:spcBef>
              <a:spcAft>
                <a:spcPts val="600"/>
              </a:spcAft>
              <a:buClr>
                <a:schemeClr val="accent1"/>
              </a:buClr>
              <a:buFont typeface="Arial" panose="020B0604020202020204" pitchFamily="34" charset="0"/>
              <a:buNone/>
              <a:defRPr sz="2400" b="1" kern="1200">
                <a:solidFill>
                  <a:schemeClr val="accent1"/>
                </a:solidFill>
                <a:latin typeface="+mn-lt"/>
                <a:ea typeface="+mn-ea"/>
                <a:cs typeface="+mn-cs"/>
              </a:defRPr>
            </a:lvl5pPr>
            <a:lvl6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6pPr>
            <a:lvl7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270000" indent="-270000" algn="l" defTabSz="457200"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9pPr>
          </a:lstStyle>
          <a:p>
            <a:r>
              <a:rPr lang="en-US"/>
              <a:t>Click to add position or firm</a:t>
            </a:r>
            <a:endParaRPr lang="en-US" dirty="0"/>
          </a:p>
        </p:txBody>
      </p:sp>
      <p:pic>
        <p:nvPicPr>
          <p:cNvPr id="14" name="GTLogoNoTag" hidden="1">
            <a:extLst>
              <a:ext uri="{FF2B5EF4-FFF2-40B4-BE49-F238E27FC236}">
                <a16:creationId xmlns:a16="http://schemas.microsoft.com/office/drawing/2014/main" id="{DD389F71-5ED8-4C78-8662-BA3401ED16A5}"/>
              </a:ext>
            </a:extLst>
          </p:cNvPr>
          <p:cNvPicPr>
            <a:picLocks noChangeAspect="1"/>
          </p:cNvPicPr>
          <p:nvPr userDrawn="1"/>
        </p:nvPicPr>
        <p:blipFill>
          <a:blip r:embed="rId5"/>
          <a:stretch>
            <a:fillRect/>
          </a:stretch>
        </p:blipFill>
        <p:spPr>
          <a:xfrm>
            <a:off x="560317" y="572983"/>
            <a:ext cx="1961941" cy="638130"/>
          </a:xfrm>
          <a:prstGeom prst="rect">
            <a:avLst/>
          </a:prstGeom>
        </p:spPr>
      </p:pic>
      <p:pic>
        <p:nvPicPr>
          <p:cNvPr id="19" name="GTLogo">
            <a:extLst>
              <a:ext uri="{FF2B5EF4-FFF2-40B4-BE49-F238E27FC236}">
                <a16:creationId xmlns:a16="http://schemas.microsoft.com/office/drawing/2014/main" id="{AFB1805D-8392-4844-9DC7-938D0FC099E4}"/>
              </a:ext>
            </a:extLst>
          </p:cNvPr>
          <p:cNvPicPr>
            <a:picLocks noChangeAspect="1"/>
          </p:cNvPicPr>
          <p:nvPr userDrawn="1"/>
        </p:nvPicPr>
        <p:blipFill>
          <a:blip r:embed="rId6"/>
          <a:stretch>
            <a:fillRect/>
          </a:stretch>
        </p:blipFill>
        <p:spPr>
          <a:xfrm>
            <a:off x="560317" y="572983"/>
            <a:ext cx="1961941" cy="638130"/>
          </a:xfrm>
          <a:prstGeom prst="rect">
            <a:avLst/>
          </a:prstGeom>
        </p:spPr>
      </p:pic>
    </p:spTree>
    <p:extLst>
      <p:ext uri="{BB962C8B-B14F-4D97-AF65-F5344CB8AC3E}">
        <p14:creationId xmlns:p14="http://schemas.microsoft.com/office/powerpoint/2010/main" val="49838935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Lst>
  <p:hf hdr="0" ftr="0" dt="0"/>
  <p:txStyles>
    <p:titleStyle>
      <a:lvl1pPr algn="l" defTabSz="457200" rtl="0" eaLnBrk="1" latinLnBrk="0" hangingPunct="1">
        <a:spcBef>
          <a:spcPct val="0"/>
        </a:spcBef>
        <a:buNone/>
        <a:defRPr sz="3000" b="1" kern="1200">
          <a:solidFill>
            <a:schemeClr val="accent1"/>
          </a:solidFill>
          <a:latin typeface="+mj-lt"/>
          <a:ea typeface="+mj-ea"/>
          <a:cs typeface="+mj-cs"/>
        </a:defRPr>
      </a:lvl1pPr>
    </p:titleStyle>
    <p:bodyStyle>
      <a:lvl1pPr marL="270000" indent="-270000" algn="l" defTabSz="457200"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1pPr>
      <a:lvl2pPr marL="540000" indent="-270000" algn="l" defTabSz="457200"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810000" indent="-270000" algn="l" defTabSz="457200"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080000" indent="-270000" algn="l" defTabSz="457200"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200" rtl="0" eaLnBrk="1" latinLnBrk="0" hangingPunct="1">
        <a:spcBef>
          <a:spcPts val="0"/>
        </a:spcBef>
        <a:spcAft>
          <a:spcPts val="600"/>
        </a:spcAft>
        <a:buClr>
          <a:schemeClr val="accent1"/>
        </a:buClr>
        <a:buFont typeface="Arial" panose="020B0604020202020204" pitchFamily="34" charset="0"/>
        <a:buNone/>
        <a:defRPr sz="2400" b="1" kern="1200">
          <a:solidFill>
            <a:schemeClr val="accent1"/>
          </a:solidFill>
          <a:latin typeface="+mn-lt"/>
          <a:ea typeface="+mn-ea"/>
          <a:cs typeface="+mn-cs"/>
        </a:defRPr>
      </a:lvl5pPr>
      <a:lvl6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6pPr>
      <a:lvl7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270000" indent="-270000" algn="l" defTabSz="457200"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8">
          <p15:clr>
            <a:srgbClr val="F26B43"/>
          </p15:clr>
        </p15:guide>
        <p15:guide id="2" pos="363">
          <p15:clr>
            <a:srgbClr val="F26B43"/>
          </p15:clr>
        </p15:guide>
        <p15:guide id="3" pos="726" userDrawn="1">
          <p15:clr>
            <a:srgbClr val="F26B43"/>
          </p15:clr>
        </p15:guide>
        <p15:guide id="4" pos="788" userDrawn="1">
          <p15:clr>
            <a:srgbClr val="F26B43"/>
          </p15:clr>
        </p15:guide>
        <p15:guide id="5" pos="1151" userDrawn="1">
          <p15:clr>
            <a:srgbClr val="F26B43"/>
          </p15:clr>
        </p15:guide>
        <p15:guide id="6" pos="1211" userDrawn="1">
          <p15:clr>
            <a:srgbClr val="F26B43"/>
          </p15:clr>
        </p15:guide>
        <p15:guide id="7" pos="1575" userDrawn="1">
          <p15:clr>
            <a:srgbClr val="F26B43"/>
          </p15:clr>
        </p15:guide>
        <p15:guide id="8" pos="1637" userDrawn="1">
          <p15:clr>
            <a:srgbClr val="F26B43"/>
          </p15:clr>
        </p15:guide>
        <p15:guide id="9" pos="2000">
          <p15:clr>
            <a:srgbClr val="F26B43"/>
          </p15:clr>
        </p15:guide>
        <p15:guide id="10" pos="2060">
          <p15:clr>
            <a:srgbClr val="F26B43"/>
          </p15:clr>
        </p15:guide>
        <p15:guide id="11" pos="2424">
          <p15:clr>
            <a:srgbClr val="F26B43"/>
          </p15:clr>
        </p15:guide>
        <p15:guide id="12" pos="2486">
          <p15:clr>
            <a:srgbClr val="F26B43"/>
          </p15:clr>
        </p15:guide>
        <p15:guide id="13" pos="2850" userDrawn="1">
          <p15:clr>
            <a:srgbClr val="F26B43"/>
          </p15:clr>
        </p15:guide>
        <p15:guide id="14" pos="5033" userDrawn="1">
          <p15:clr>
            <a:srgbClr val="F26B43"/>
          </p15:clr>
        </p15:guide>
        <p15:guide id="15" pos="4184">
          <p15:clr>
            <a:srgbClr val="F26B43"/>
          </p15:clr>
        </p15:guide>
        <p15:guide id="16" pos="4971" userDrawn="1">
          <p15:clr>
            <a:srgbClr val="F26B43"/>
          </p15:clr>
        </p15:guide>
        <p15:guide id="17" pos="5397">
          <p15:clr>
            <a:srgbClr val="F26B43"/>
          </p15:clr>
        </p15:guide>
        <p15:guide id="18" pos="3334">
          <p15:clr>
            <a:srgbClr val="F26B43"/>
          </p15:clr>
        </p15:guide>
        <p15:guide id="19" pos="3698">
          <p15:clr>
            <a:srgbClr val="F26B43"/>
          </p15:clr>
        </p15:guide>
        <p15:guide id="20" pos="3758">
          <p15:clr>
            <a:srgbClr val="F26B43"/>
          </p15:clr>
        </p15:guide>
        <p15:guide id="21" pos="4122">
          <p15:clr>
            <a:srgbClr val="F26B43"/>
          </p15:clr>
        </p15:guide>
        <p15:guide id="22" pos="4546">
          <p15:clr>
            <a:srgbClr val="F26B43"/>
          </p15:clr>
        </p15:guide>
        <p15:guide id="23" pos="4608">
          <p15:clr>
            <a:srgbClr val="F26B43"/>
          </p15:clr>
        </p15:guide>
        <p15:guide id="24" pos="3272">
          <p15:clr>
            <a:srgbClr val="F26B43"/>
          </p15:clr>
        </p15:guide>
        <p15:guide id="25" pos="2910">
          <p15:clr>
            <a:srgbClr val="F26B43"/>
          </p15:clr>
        </p15:guide>
        <p15:guide id="26" orient="horz" pos="890">
          <p15:clr>
            <a:srgbClr val="F26B43"/>
          </p15:clr>
        </p15:guide>
        <p15:guide id="27" orient="horz" pos="981">
          <p15:clr>
            <a:srgbClr val="F26B43"/>
          </p15:clr>
        </p15:guide>
        <p15:guide id="28" orient="horz" pos="1593">
          <p15:clr>
            <a:srgbClr val="F26B43"/>
          </p15:clr>
        </p15:guide>
        <p15:guide id="29" orient="horz" pos="1502">
          <p15:clr>
            <a:srgbClr val="F26B43"/>
          </p15:clr>
        </p15:guide>
        <p15:guide id="31" orient="horz" pos="2115">
          <p15:clr>
            <a:srgbClr val="F26B43"/>
          </p15:clr>
        </p15:guide>
        <p15:guide id="32" orient="horz" pos="3430">
          <p15:clr>
            <a:srgbClr val="F26B43"/>
          </p15:clr>
        </p15:guide>
        <p15:guide id="33" orient="horz" pos="2727">
          <p15:clr>
            <a:srgbClr val="F26B43"/>
          </p15:clr>
        </p15:guide>
        <p15:guide id="34" orient="horz" pos="3952">
          <p15:clr>
            <a:srgbClr val="F26B43"/>
          </p15:clr>
        </p15:guide>
        <p15:guide id="35" orient="horz" pos="3339">
          <p15:clr>
            <a:srgbClr val="F26B43"/>
          </p15:clr>
        </p15:guide>
        <p15:guide id="36" orient="horz" pos="2818">
          <p15:clr>
            <a:srgbClr val="F26B43"/>
          </p15:clr>
        </p15:guide>
        <p15:guide id="37" orient="horz" pos="2205">
          <p15:clr>
            <a:srgbClr val="F26B43"/>
          </p15:clr>
        </p15:guide>
        <p15:guide id="38"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13175" r="11824"/>
          <a:stretch/>
        </p:blipFill>
        <p:spPr>
          <a:xfrm>
            <a:off x="0" y="0"/>
            <a:ext cx="9144000" cy="6858000"/>
          </a:xfrm>
          <a:prstGeom prst="rect">
            <a:avLst/>
          </a:prstGeom>
        </p:spPr>
      </p:pic>
      <p:sp>
        <p:nvSpPr>
          <p:cNvPr id="12" name="Text Placeholder 3"/>
          <p:cNvSpPr txBox="1">
            <a:spLocks/>
          </p:cNvSpPr>
          <p:nvPr userDrawn="1"/>
        </p:nvSpPr>
        <p:spPr>
          <a:xfrm>
            <a:off x="576263" y="1557338"/>
            <a:ext cx="7991476" cy="923924"/>
          </a:xfrm>
          <a:prstGeom prst="rect">
            <a:avLst/>
          </a:prstGeom>
        </p:spPr>
        <p:txBody>
          <a:bodyPr vert="horz" lIns="0" tIns="0" rIns="0" bIns="0" anchor="b" anchorCtr="0"/>
          <a:lstStyle>
            <a:lvl1pPr marL="0" indent="0" algn="l" defTabSz="457200" rtl="0" eaLnBrk="1" latinLnBrk="0" hangingPunct="1">
              <a:lnSpc>
                <a:spcPts val="4000"/>
              </a:lnSpc>
              <a:spcBef>
                <a:spcPts val="0"/>
              </a:spcBef>
              <a:spcAft>
                <a:spcPts val="600"/>
              </a:spcAft>
              <a:buClr>
                <a:schemeClr val="accent1"/>
              </a:buClr>
              <a:buFont typeface="Arial"/>
              <a:buNone/>
              <a:defRPr sz="3600" b="1" kern="1200">
                <a:solidFill>
                  <a:schemeClr val="bg1"/>
                </a:solidFill>
                <a:latin typeface="+mn-lt"/>
                <a:ea typeface="+mn-ea"/>
                <a:cs typeface="+mn-cs"/>
              </a:defRPr>
            </a:lvl1pPr>
            <a:lvl2pPr marL="457200" indent="0" algn="l" defTabSz="457200" rtl="0" eaLnBrk="1" latinLnBrk="0" hangingPunct="1">
              <a:spcBef>
                <a:spcPts val="0"/>
              </a:spcBef>
              <a:spcAft>
                <a:spcPts val="600"/>
              </a:spcAft>
              <a:buClr>
                <a:schemeClr val="accent1"/>
              </a:buClr>
              <a:buFont typeface="Arial"/>
              <a:buNone/>
              <a:defRPr sz="2200" kern="1200">
                <a:solidFill>
                  <a:schemeClr val="tx1"/>
                </a:solidFill>
                <a:latin typeface="+mn-lt"/>
                <a:ea typeface="+mn-ea"/>
                <a:cs typeface="+mn-cs"/>
              </a:defRPr>
            </a:lvl2pPr>
            <a:lvl3pPr marL="914400" indent="0" algn="l" defTabSz="457200" rtl="0" eaLnBrk="1" latinLnBrk="0" hangingPunct="1">
              <a:spcBef>
                <a:spcPts val="0"/>
              </a:spcBef>
              <a:spcAft>
                <a:spcPts val="600"/>
              </a:spcAft>
              <a:buFont typeface="Symbol" panose="05050102010706020507" pitchFamily="18" charset="2"/>
              <a:buNone/>
              <a:defRPr sz="2000" kern="1200">
                <a:solidFill>
                  <a:schemeClr val="tx1"/>
                </a:solidFill>
                <a:latin typeface="+mn-lt"/>
                <a:ea typeface="+mn-ea"/>
                <a:cs typeface="+mn-cs"/>
              </a:defRPr>
            </a:lvl3pPr>
            <a:lvl4pPr marL="1371600" indent="0" algn="l" defTabSz="457200" rtl="0" eaLnBrk="1" latinLnBrk="0" hangingPunct="1">
              <a:spcBef>
                <a:spcPts val="0"/>
              </a:spcBef>
              <a:spcAft>
                <a:spcPts val="600"/>
              </a:spcAft>
              <a:buFont typeface="+mj-lt"/>
              <a:buNone/>
              <a:defRPr sz="2000" kern="1200">
                <a:solidFill>
                  <a:schemeClr val="tx1"/>
                </a:solidFill>
                <a:latin typeface="+mn-lt"/>
                <a:ea typeface="+mn-ea"/>
                <a:cs typeface="+mn-cs"/>
              </a:defRPr>
            </a:lvl4pPr>
            <a:lvl5pPr marL="1828800" indent="0" algn="l" defTabSz="457200" rtl="0" eaLnBrk="1" latinLnBrk="0" hangingPunct="1">
              <a:spcBef>
                <a:spcPts val="0"/>
              </a:spcBef>
              <a:spcAft>
                <a:spcPts val="600"/>
              </a:spcAft>
              <a:buClr>
                <a:schemeClr val="accent1"/>
              </a:buClr>
              <a:buFont typeface="Arial" panose="020B0604020202020204" pitchFamily="34" charset="0"/>
              <a:buNone/>
              <a:defRPr sz="2400" b="1" kern="1200">
                <a:solidFill>
                  <a:schemeClr val="accent1"/>
                </a:solidFill>
                <a:latin typeface="+mn-lt"/>
                <a:ea typeface="+mn-ea"/>
                <a:cs typeface="+mn-cs"/>
              </a:defRPr>
            </a:lvl5pPr>
            <a:lvl6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6pPr>
            <a:lvl7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270000" indent="-270000" algn="l" defTabSz="457200"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9pPr>
          </a:lstStyle>
          <a:p>
            <a:r>
              <a:rPr lang="en-US"/>
              <a:t>Click to edit Master title style</a:t>
            </a:r>
            <a:endParaRPr lang="en-US" dirty="0"/>
          </a:p>
        </p:txBody>
      </p:sp>
      <p:sp>
        <p:nvSpPr>
          <p:cNvPr id="14" name="Text Placeholder 11"/>
          <p:cNvSpPr txBox="1">
            <a:spLocks/>
          </p:cNvSpPr>
          <p:nvPr userDrawn="1"/>
        </p:nvSpPr>
        <p:spPr>
          <a:xfrm>
            <a:off x="577842" y="3443288"/>
            <a:ext cx="7989895" cy="1897063"/>
          </a:xfrm>
          <a:prstGeom prst="rect">
            <a:avLst/>
          </a:prstGeom>
        </p:spPr>
        <p:txBody>
          <a:bodyPr lIns="0" tIns="0" rIns="0" bIns="0"/>
          <a:lstStyle>
            <a:lvl1pPr marL="0" indent="0" algn="l" defTabSz="457200" rtl="0" eaLnBrk="1" latinLnBrk="0" hangingPunct="1">
              <a:lnSpc>
                <a:spcPts val="3400"/>
              </a:lnSpc>
              <a:spcBef>
                <a:spcPts val="0"/>
              </a:spcBef>
              <a:spcAft>
                <a:spcPts val="600"/>
              </a:spcAft>
              <a:buClr>
                <a:schemeClr val="accent1"/>
              </a:buClr>
              <a:buFont typeface="Arial"/>
              <a:buNone/>
              <a:defRPr sz="3000" b="1" kern="1200">
                <a:solidFill>
                  <a:schemeClr val="bg1"/>
                </a:solidFill>
                <a:latin typeface="+mn-lt"/>
                <a:ea typeface="+mn-ea"/>
                <a:cs typeface="+mn-cs"/>
              </a:defRPr>
            </a:lvl1pPr>
            <a:lvl2pPr marL="540000" indent="-270000" algn="l" defTabSz="457200" rtl="0" eaLnBrk="1" latinLnBrk="0" hangingPunct="1">
              <a:spcBef>
                <a:spcPts val="0"/>
              </a:spcBef>
              <a:spcAft>
                <a:spcPts val="600"/>
              </a:spcAft>
              <a:buClr>
                <a:schemeClr val="accent1"/>
              </a:buClr>
              <a:buFont typeface="Arial"/>
              <a:buChar char="–"/>
              <a:defRPr sz="3000" kern="1200">
                <a:solidFill>
                  <a:schemeClr val="tx1"/>
                </a:solidFill>
                <a:latin typeface="+mn-lt"/>
                <a:ea typeface="+mn-ea"/>
                <a:cs typeface="+mn-cs"/>
              </a:defRPr>
            </a:lvl2pPr>
            <a:lvl3pPr marL="810000" indent="-270000" algn="l" defTabSz="457200" rtl="0" eaLnBrk="1" latinLnBrk="0" hangingPunct="1">
              <a:spcBef>
                <a:spcPts val="0"/>
              </a:spcBef>
              <a:spcAft>
                <a:spcPts val="600"/>
              </a:spcAft>
              <a:buFont typeface="Symbol" panose="05050102010706020507" pitchFamily="18" charset="2"/>
              <a:buChar char=""/>
              <a:defRPr sz="3000" kern="1200">
                <a:solidFill>
                  <a:schemeClr val="tx1"/>
                </a:solidFill>
                <a:latin typeface="+mn-lt"/>
                <a:ea typeface="+mn-ea"/>
                <a:cs typeface="+mn-cs"/>
              </a:defRPr>
            </a:lvl3pPr>
            <a:lvl4pPr marL="1080000" indent="-270000" algn="l" defTabSz="457200" rtl="0" eaLnBrk="1" latinLnBrk="0" hangingPunct="1">
              <a:spcBef>
                <a:spcPts val="0"/>
              </a:spcBef>
              <a:spcAft>
                <a:spcPts val="600"/>
              </a:spcAft>
              <a:buFont typeface="+mj-lt"/>
              <a:buAutoNum type="alphaLcPeriod"/>
              <a:defRPr sz="3000" kern="1200">
                <a:solidFill>
                  <a:schemeClr val="tx1"/>
                </a:solidFill>
                <a:latin typeface="+mn-lt"/>
                <a:ea typeface="+mn-ea"/>
                <a:cs typeface="+mn-cs"/>
              </a:defRPr>
            </a:lvl4pPr>
            <a:lvl5pPr marL="0" indent="0" algn="l" defTabSz="457200" rtl="0" eaLnBrk="1" latinLnBrk="0" hangingPunct="1">
              <a:spcBef>
                <a:spcPts val="0"/>
              </a:spcBef>
              <a:spcAft>
                <a:spcPts val="600"/>
              </a:spcAft>
              <a:buClr>
                <a:schemeClr val="accent1"/>
              </a:buClr>
              <a:buFont typeface="Arial" panose="020B0604020202020204" pitchFamily="34" charset="0"/>
              <a:buNone/>
              <a:defRPr sz="3000" b="1" kern="1200">
                <a:solidFill>
                  <a:schemeClr val="accent1"/>
                </a:solidFill>
                <a:latin typeface="+mn-lt"/>
                <a:ea typeface="+mn-ea"/>
                <a:cs typeface="+mn-cs"/>
              </a:defRPr>
            </a:lvl5pPr>
            <a:lvl6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6pPr>
            <a:lvl7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270000" indent="-270000" algn="l" defTabSz="457200"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9pPr>
          </a:lstStyle>
          <a:p>
            <a:r>
              <a:rPr lang="en-US"/>
              <a:t>Click here to add title</a:t>
            </a:r>
            <a:br>
              <a:rPr lang="en-US"/>
            </a:br>
            <a:r>
              <a:rPr lang="en-US"/>
              <a:t>on two decks</a:t>
            </a:r>
            <a:endParaRPr lang="en-US" dirty="0"/>
          </a:p>
        </p:txBody>
      </p:sp>
      <p:sp>
        <p:nvSpPr>
          <p:cNvPr id="15" name="Copyright"/>
          <p:cNvSpPr txBox="1"/>
          <p:nvPr userDrawn="1"/>
        </p:nvSpPr>
        <p:spPr>
          <a:xfrm>
            <a:off x="769520" y="6522225"/>
            <a:ext cx="2363190" cy="184666"/>
          </a:xfrm>
          <a:prstGeom prst="rect">
            <a:avLst/>
          </a:prstGeom>
          <a:noFill/>
        </p:spPr>
        <p:txBody>
          <a:bodyPr wrap="square" lIns="0" tIns="0" rIns="0" bIns="0" rtlCol="0" anchor="ctr" anchorCtr="0">
            <a:noAutofit/>
          </a:bodyPr>
          <a:lstStyle/>
          <a:p>
            <a:pPr algn="l"/>
            <a:r>
              <a:rPr lang="en-GB" sz="600" dirty="0">
                <a:solidFill>
                  <a:schemeClr val="bg1"/>
                </a:solidFill>
              </a:rPr>
              <a:t>© 2017 Grant Thornton International Ltd. All rights reserved.</a:t>
            </a:r>
          </a:p>
        </p:txBody>
      </p:sp>
      <p:cxnSp>
        <p:nvCxnSpPr>
          <p:cNvPr id="16" name="Straight Connector 15"/>
          <p:cNvCxnSpPr>
            <a:cxnSpLocks/>
          </p:cNvCxnSpPr>
          <p:nvPr userDrawn="1"/>
        </p:nvCxnSpPr>
        <p:spPr>
          <a:xfrm>
            <a:off x="582118" y="6519350"/>
            <a:ext cx="2590007" cy="0"/>
          </a:xfrm>
          <a:prstGeom prst="line">
            <a:avLst/>
          </a:prstGeom>
          <a:ln w="19050" cap="rnd">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4"/>
          </p:nvPr>
        </p:nvSpPr>
        <p:spPr>
          <a:xfrm>
            <a:off x="582118" y="6522225"/>
            <a:ext cx="183600" cy="183600"/>
          </a:xfrm>
          <a:prstGeom prst="rect">
            <a:avLst/>
          </a:prstGeom>
        </p:spPr>
        <p:txBody>
          <a:bodyPr vert="horz" lIns="0" tIns="0" rIns="0" bIns="0" rtlCol="0" anchor="ctr"/>
          <a:lstStyle>
            <a:lvl1pPr algn="l">
              <a:defRPr lang="en-US" sz="600" b="1" kern="1200" smtClean="0">
                <a:solidFill>
                  <a:schemeClr val="bg1"/>
                </a:solidFill>
                <a:latin typeface="+mn-lt"/>
                <a:ea typeface="+mn-ea"/>
                <a:cs typeface="+mn-cs"/>
              </a:defRPr>
            </a:lvl1pPr>
          </a:lstStyle>
          <a:p>
            <a:fld id="{F7277711-C90C-4EFC-BA43-C39F2EE42975}" type="slidenum">
              <a:rPr lang="en-GB" smtClean="0"/>
              <a:pPr/>
              <a:t>‹#›</a:t>
            </a:fld>
            <a:endParaRPr lang="en-GB" dirty="0"/>
          </a:p>
        </p:txBody>
      </p:sp>
    </p:spTree>
    <p:extLst>
      <p:ext uri="{BB962C8B-B14F-4D97-AF65-F5344CB8AC3E}">
        <p14:creationId xmlns:p14="http://schemas.microsoft.com/office/powerpoint/2010/main" val="1692389292"/>
      </p:ext>
    </p:extLst>
  </p:cSld>
  <p:clrMap bg1="lt1" tx1="dk1" bg2="lt2" tx2="dk2" accent1="accent1" accent2="accent2" accent3="accent3" accent4="accent4" accent5="accent5" accent6="accent6" hlink="hlink" folHlink="folHlink"/>
  <p:sldLayoutIdLst>
    <p:sldLayoutId id="2147483782" r:id="rId1"/>
  </p:sldLayoutIdLst>
  <p:hf hdr="0" ftr="0" dt="0"/>
  <p:txStyles>
    <p:titleStyle>
      <a:lvl1pPr algn="l" defTabSz="457200" rtl="0" eaLnBrk="1" latinLnBrk="0" hangingPunct="1">
        <a:spcBef>
          <a:spcPct val="0"/>
        </a:spcBef>
        <a:buNone/>
        <a:defRPr sz="3000" b="1" kern="1200">
          <a:solidFill>
            <a:schemeClr val="accent1"/>
          </a:solidFill>
          <a:latin typeface="+mj-lt"/>
          <a:ea typeface="+mj-ea"/>
          <a:cs typeface="+mj-cs"/>
        </a:defRPr>
      </a:lvl1pPr>
    </p:titleStyle>
    <p:bodyStyle>
      <a:lvl1pPr marL="270000" indent="-270000" algn="l" defTabSz="457200"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1pPr>
      <a:lvl2pPr marL="540000" indent="-270000" algn="l" defTabSz="457200"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810000" indent="-270000" algn="l" defTabSz="457200"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080000" indent="-270000" algn="l" defTabSz="457200"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200" rtl="0" eaLnBrk="1" latinLnBrk="0" hangingPunct="1">
        <a:spcBef>
          <a:spcPts val="0"/>
        </a:spcBef>
        <a:spcAft>
          <a:spcPts val="600"/>
        </a:spcAft>
        <a:buClr>
          <a:schemeClr val="accent1"/>
        </a:buClr>
        <a:buFont typeface="Arial" panose="020B0604020202020204" pitchFamily="34" charset="0"/>
        <a:buNone/>
        <a:defRPr sz="2400" b="1" kern="1200">
          <a:solidFill>
            <a:schemeClr val="accent1"/>
          </a:solidFill>
          <a:latin typeface="+mn-lt"/>
          <a:ea typeface="+mn-ea"/>
          <a:cs typeface="+mn-cs"/>
        </a:defRPr>
      </a:lvl5pPr>
      <a:lvl6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6pPr>
      <a:lvl7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270000" indent="-270000" algn="l" defTabSz="457200"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8">
          <p15:clr>
            <a:srgbClr val="F26B43"/>
          </p15:clr>
        </p15:guide>
        <p15:guide id="2" pos="363">
          <p15:clr>
            <a:srgbClr val="F26B43"/>
          </p15:clr>
        </p15:guide>
        <p15:guide id="3" pos="725" userDrawn="1">
          <p15:clr>
            <a:srgbClr val="F26B43"/>
          </p15:clr>
        </p15:guide>
        <p15:guide id="4" pos="788" userDrawn="1">
          <p15:clr>
            <a:srgbClr val="F26B43"/>
          </p15:clr>
        </p15:guide>
        <p15:guide id="5" pos="1151" userDrawn="1">
          <p15:clr>
            <a:srgbClr val="F26B43"/>
          </p15:clr>
        </p15:guide>
        <p15:guide id="6" pos="1214" userDrawn="1">
          <p15:clr>
            <a:srgbClr val="F26B43"/>
          </p15:clr>
        </p15:guide>
        <p15:guide id="7" pos="1574">
          <p15:clr>
            <a:srgbClr val="F26B43"/>
          </p15:clr>
        </p15:guide>
        <p15:guide id="8" pos="1637" userDrawn="1">
          <p15:clr>
            <a:srgbClr val="F26B43"/>
          </p15:clr>
        </p15:guide>
        <p15:guide id="9" pos="2000">
          <p15:clr>
            <a:srgbClr val="F26B43"/>
          </p15:clr>
        </p15:guide>
        <p15:guide id="10" pos="2060">
          <p15:clr>
            <a:srgbClr val="F26B43"/>
          </p15:clr>
        </p15:guide>
        <p15:guide id="11" pos="2424">
          <p15:clr>
            <a:srgbClr val="F26B43"/>
          </p15:clr>
        </p15:guide>
        <p15:guide id="12" pos="2486">
          <p15:clr>
            <a:srgbClr val="F26B43"/>
          </p15:clr>
        </p15:guide>
        <p15:guide id="13" pos="2849" userDrawn="1">
          <p15:clr>
            <a:srgbClr val="F26B43"/>
          </p15:clr>
        </p15:guide>
        <p15:guide id="14" pos="5030">
          <p15:clr>
            <a:srgbClr val="F26B43"/>
          </p15:clr>
        </p15:guide>
        <p15:guide id="15" pos="4184">
          <p15:clr>
            <a:srgbClr val="F26B43"/>
          </p15:clr>
        </p15:guide>
        <p15:guide id="16" pos="4970">
          <p15:clr>
            <a:srgbClr val="F26B43"/>
          </p15:clr>
        </p15:guide>
        <p15:guide id="17" pos="5397">
          <p15:clr>
            <a:srgbClr val="F26B43"/>
          </p15:clr>
        </p15:guide>
        <p15:guide id="18" pos="3334">
          <p15:clr>
            <a:srgbClr val="F26B43"/>
          </p15:clr>
        </p15:guide>
        <p15:guide id="19" pos="3698">
          <p15:clr>
            <a:srgbClr val="F26B43"/>
          </p15:clr>
        </p15:guide>
        <p15:guide id="20" pos="3758">
          <p15:clr>
            <a:srgbClr val="F26B43"/>
          </p15:clr>
        </p15:guide>
        <p15:guide id="21" pos="4122">
          <p15:clr>
            <a:srgbClr val="F26B43"/>
          </p15:clr>
        </p15:guide>
        <p15:guide id="22" pos="4546">
          <p15:clr>
            <a:srgbClr val="F26B43"/>
          </p15:clr>
        </p15:guide>
        <p15:guide id="23" pos="4608">
          <p15:clr>
            <a:srgbClr val="F26B43"/>
          </p15:clr>
        </p15:guide>
        <p15:guide id="24" pos="3272">
          <p15:clr>
            <a:srgbClr val="F26B43"/>
          </p15:clr>
        </p15:guide>
        <p15:guide id="25" pos="2910">
          <p15:clr>
            <a:srgbClr val="F26B43"/>
          </p15:clr>
        </p15:guide>
        <p15:guide id="26" orient="horz" pos="890">
          <p15:clr>
            <a:srgbClr val="F26B43"/>
          </p15:clr>
        </p15:guide>
        <p15:guide id="27" orient="horz" pos="981">
          <p15:clr>
            <a:srgbClr val="F26B43"/>
          </p15:clr>
        </p15:guide>
        <p15:guide id="28" orient="horz" pos="1593">
          <p15:clr>
            <a:srgbClr val="F26B43"/>
          </p15:clr>
        </p15:guide>
        <p15:guide id="29" orient="horz" pos="1502">
          <p15:clr>
            <a:srgbClr val="F26B43"/>
          </p15:clr>
        </p15:guide>
        <p15:guide id="31" orient="horz" pos="2115">
          <p15:clr>
            <a:srgbClr val="F26B43"/>
          </p15:clr>
        </p15:guide>
        <p15:guide id="32" orient="horz" pos="3430">
          <p15:clr>
            <a:srgbClr val="F26B43"/>
          </p15:clr>
        </p15:guide>
        <p15:guide id="33" orient="horz" pos="2727">
          <p15:clr>
            <a:srgbClr val="F26B43"/>
          </p15:clr>
        </p15:guide>
        <p15:guide id="34" orient="horz" pos="3952">
          <p15:clr>
            <a:srgbClr val="F26B43"/>
          </p15:clr>
        </p15:guide>
        <p15:guide id="35" orient="horz" pos="3339">
          <p15:clr>
            <a:srgbClr val="F26B43"/>
          </p15:clr>
        </p15:guide>
        <p15:guide id="36" orient="horz" pos="2818">
          <p15:clr>
            <a:srgbClr val="F26B43"/>
          </p15:clr>
        </p15:guide>
        <p15:guide id="37" orient="horz" pos="2205">
          <p15:clr>
            <a:srgbClr val="F26B43"/>
          </p15:clr>
        </p15:guide>
        <p15:guide id="38" orient="horz" pos="11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9" name="GTLogo"/>
          <p:cNvGrpSpPr>
            <a:grpSpLocks noChangeAspect="1"/>
          </p:cNvGrpSpPr>
          <p:nvPr userDrawn="1">
            <p:custDataLst>
              <p:tags r:id="rId19"/>
            </p:custDataLst>
          </p:nvPr>
        </p:nvGrpSpPr>
        <p:grpSpPr>
          <a:xfrm>
            <a:off x="6527044" y="6495331"/>
            <a:ext cx="2072875" cy="224862"/>
            <a:chOff x="8093075" y="6253163"/>
            <a:chExt cx="2076763" cy="225284"/>
          </a:xfrm>
        </p:grpSpPr>
        <p:pic>
          <p:nvPicPr>
            <p:cNvPr id="40" name="GTLogo"/>
            <p:cNvPicPr>
              <a:picLocks/>
            </p:cNvPicPr>
            <p:nvPr/>
          </p:nvPicPr>
          <p:blipFill>
            <a:blip r:embed="rId20">
              <a:extLst>
                <a:ext uri="{28A0092B-C50C-407E-A947-70E740481C1C}">
                  <a14:useLocalDpi xmlns:a14="http://schemas.microsoft.com/office/drawing/2010/main" val="0"/>
                </a:ext>
              </a:extLst>
            </a:blip>
            <a:stretch>
              <a:fillRect/>
            </a:stretch>
          </p:blipFill>
          <p:spPr>
            <a:xfrm>
              <a:off x="8351838" y="6273800"/>
              <a:ext cx="1818000" cy="204647"/>
            </a:xfrm>
            <a:prstGeom prst="rect">
              <a:avLst/>
            </a:prstGeom>
          </p:spPr>
        </p:pic>
        <p:pic>
          <p:nvPicPr>
            <p:cNvPr id="41" name="GTLogo" descr="GTlogo-primary-no tagline-RGB2012.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093075" y="6253163"/>
              <a:ext cx="205559" cy="205559"/>
            </a:xfrm>
            <a:prstGeom prst="rect">
              <a:avLst/>
            </a:prstGeom>
          </p:spPr>
        </p:pic>
      </p:grpSp>
      <p:cxnSp>
        <p:nvCxnSpPr>
          <p:cNvPr id="10" name="Straight Connector 9"/>
          <p:cNvCxnSpPr>
            <a:cxnSpLocks/>
          </p:cNvCxnSpPr>
          <p:nvPr userDrawn="1"/>
        </p:nvCxnSpPr>
        <p:spPr>
          <a:xfrm>
            <a:off x="582118" y="6519350"/>
            <a:ext cx="2590007"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5" name="Title Placeholder 4"/>
          <p:cNvSpPr>
            <a:spLocks noGrp="1"/>
          </p:cNvSpPr>
          <p:nvPr>
            <p:ph type="title"/>
          </p:nvPr>
        </p:nvSpPr>
        <p:spPr>
          <a:xfrm>
            <a:off x="576262" y="503852"/>
            <a:ext cx="7991475" cy="909023"/>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6" name="Text Placeholder 5"/>
          <p:cNvSpPr>
            <a:spLocks noGrp="1"/>
          </p:cNvSpPr>
          <p:nvPr>
            <p:ph type="body" idx="1"/>
          </p:nvPr>
        </p:nvSpPr>
        <p:spPr>
          <a:xfrm>
            <a:off x="576262" y="1825624"/>
            <a:ext cx="7991475" cy="444817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Placeholder 1"/>
          <p:cNvSpPr>
            <a:spLocks noGrp="1"/>
          </p:cNvSpPr>
          <p:nvPr>
            <p:ph type="sldNum" sz="quarter" idx="4"/>
          </p:nvPr>
        </p:nvSpPr>
        <p:spPr>
          <a:xfrm>
            <a:off x="582118" y="6522225"/>
            <a:ext cx="183600" cy="183600"/>
          </a:xfrm>
          <a:prstGeom prst="rect">
            <a:avLst/>
          </a:prstGeom>
        </p:spPr>
        <p:txBody>
          <a:bodyPr vert="horz" lIns="0" tIns="0" rIns="0" bIns="0" rtlCol="0" anchor="ctr"/>
          <a:lstStyle>
            <a:lvl1pPr algn="l">
              <a:defRPr lang="en-US" sz="600" b="1" kern="1200" smtClean="0">
                <a:solidFill>
                  <a:schemeClr val="tx1"/>
                </a:solidFill>
                <a:latin typeface="+mn-lt"/>
                <a:ea typeface="+mn-ea"/>
                <a:cs typeface="+mn-cs"/>
              </a:defRPr>
            </a:lvl1pPr>
          </a:lstStyle>
          <a:p>
            <a:fld id="{0E0C512C-2A69-4D15-9349-877CDA6B8ABD}" type="slidenum">
              <a:rPr lang="en-GB" smtClean="0"/>
              <a:pPr/>
              <a:t>‹#›</a:t>
            </a:fld>
            <a:endParaRPr lang="en-GB" dirty="0"/>
          </a:p>
        </p:txBody>
      </p:sp>
      <p:sp>
        <p:nvSpPr>
          <p:cNvPr id="11" name="Copyright"/>
          <p:cNvSpPr txBox="1"/>
          <p:nvPr userDrawn="1"/>
        </p:nvSpPr>
        <p:spPr>
          <a:xfrm>
            <a:off x="769520" y="6522225"/>
            <a:ext cx="2363190" cy="184666"/>
          </a:xfrm>
          <a:prstGeom prst="rect">
            <a:avLst/>
          </a:prstGeom>
          <a:noFill/>
        </p:spPr>
        <p:txBody>
          <a:bodyPr wrap="square" lIns="0" tIns="0" rIns="0" bIns="0" rtlCol="0" anchor="ctr" anchorCtr="0">
            <a:noAutofit/>
          </a:bodyPr>
          <a:lstStyle/>
          <a:p>
            <a:pPr algn="l"/>
            <a:r>
              <a:rPr lang="en-GB" sz="600" dirty="0">
                <a:solidFill>
                  <a:schemeClr val="tx1"/>
                </a:solidFill>
              </a:rPr>
              <a:t>© 2017 Grant Thornton International Ltd. All rights reserved.</a:t>
            </a:r>
          </a:p>
        </p:txBody>
      </p:sp>
      <p:pic>
        <p:nvPicPr>
          <p:cNvPr id="3" name="GTLogoNoTag" hidden="1"/>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384140" y="6467208"/>
            <a:ext cx="1207010" cy="252985"/>
          </a:xfrm>
          <a:prstGeom prst="rect">
            <a:avLst/>
          </a:prstGeom>
        </p:spPr>
      </p:pic>
    </p:spTree>
    <p:extLst>
      <p:ext uri="{BB962C8B-B14F-4D97-AF65-F5344CB8AC3E}">
        <p14:creationId xmlns:p14="http://schemas.microsoft.com/office/powerpoint/2010/main" val="1582607786"/>
      </p:ext>
    </p:extLst>
  </p:cSld>
  <p:clrMap bg1="lt1" tx1="dk1" bg2="lt2" tx2="dk2" accent1="accent1" accent2="accent2" accent3="accent3" accent4="accent4" accent5="accent5" accent6="accent6" hlink="hlink" folHlink="folHlink"/>
  <p:sldLayoutIdLst>
    <p:sldLayoutId id="2147483761" r:id="rId1"/>
    <p:sldLayoutId id="2147483759" r:id="rId2"/>
    <p:sldLayoutId id="2147483725" r:id="rId3"/>
    <p:sldLayoutId id="2147483731" r:id="rId4"/>
    <p:sldLayoutId id="2147483757" r:id="rId5"/>
    <p:sldLayoutId id="2147483714" r:id="rId6"/>
    <p:sldLayoutId id="2147483727" r:id="rId7"/>
    <p:sldLayoutId id="2147483732" r:id="rId8"/>
    <p:sldLayoutId id="2147483756" r:id="rId9"/>
    <p:sldLayoutId id="2147483752" r:id="rId10"/>
    <p:sldLayoutId id="2147483733" r:id="rId11"/>
    <p:sldLayoutId id="2147483755" r:id="rId12"/>
    <p:sldLayoutId id="2147483749" r:id="rId13"/>
    <p:sldLayoutId id="2147483750" r:id="rId14"/>
    <p:sldLayoutId id="2147483751" r:id="rId15"/>
    <p:sldLayoutId id="2147483766" r:id="rId16"/>
    <p:sldLayoutId id="2147483735" r:id="rId17"/>
  </p:sldLayoutIdLst>
  <p:hf hdr="0" ftr="0" dt="0"/>
  <p:txStyles>
    <p:titleStyle>
      <a:lvl1pPr algn="l" defTabSz="457200" rtl="0" eaLnBrk="1" latinLnBrk="0" hangingPunct="1">
        <a:spcBef>
          <a:spcPct val="0"/>
        </a:spcBef>
        <a:buNone/>
        <a:defRPr sz="3000" b="1" kern="1200">
          <a:solidFill>
            <a:schemeClr val="accent1"/>
          </a:solidFill>
          <a:latin typeface="+mj-lt"/>
          <a:ea typeface="+mj-ea"/>
          <a:cs typeface="+mj-cs"/>
        </a:defRPr>
      </a:lvl1pPr>
    </p:titleStyle>
    <p:bodyStyle>
      <a:lvl1pPr marL="270000" indent="-270000" algn="l" defTabSz="457200"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1pPr>
      <a:lvl2pPr marL="540000" indent="-270000" algn="l" defTabSz="457200"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810000" indent="-270000" algn="l" defTabSz="457200"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080000" indent="-270000" algn="l" defTabSz="457200"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200" rtl="0" eaLnBrk="1" latinLnBrk="0" hangingPunct="1">
        <a:spcBef>
          <a:spcPts val="0"/>
        </a:spcBef>
        <a:spcAft>
          <a:spcPts val="600"/>
        </a:spcAft>
        <a:buClr>
          <a:schemeClr val="accent1"/>
        </a:buClr>
        <a:buFont typeface="Arial" panose="020B0604020202020204" pitchFamily="34" charset="0"/>
        <a:buNone/>
        <a:defRPr sz="2400" b="1" kern="1200">
          <a:solidFill>
            <a:schemeClr val="accent1"/>
          </a:solidFill>
          <a:latin typeface="+mn-lt"/>
          <a:ea typeface="+mn-ea"/>
          <a:cs typeface="+mn-cs"/>
        </a:defRPr>
      </a:lvl5pPr>
      <a:lvl6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6pPr>
      <a:lvl7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270000" indent="-27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270000" indent="-270000" algn="l" defTabSz="457200"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8" userDrawn="1">
          <p15:clr>
            <a:srgbClr val="F26B43"/>
          </p15:clr>
        </p15:guide>
        <p15:guide id="2" pos="363" userDrawn="1">
          <p15:clr>
            <a:srgbClr val="F26B43"/>
          </p15:clr>
        </p15:guide>
        <p15:guide id="3" pos="726" userDrawn="1">
          <p15:clr>
            <a:srgbClr val="F26B43"/>
          </p15:clr>
        </p15:guide>
        <p15:guide id="4" pos="788" userDrawn="1">
          <p15:clr>
            <a:srgbClr val="F26B43"/>
          </p15:clr>
        </p15:guide>
        <p15:guide id="5" pos="1151" userDrawn="1">
          <p15:clr>
            <a:srgbClr val="F26B43"/>
          </p15:clr>
        </p15:guide>
        <p15:guide id="6" pos="1212" userDrawn="1">
          <p15:clr>
            <a:srgbClr val="F26B43"/>
          </p15:clr>
        </p15:guide>
        <p15:guide id="7" pos="1577" userDrawn="1">
          <p15:clr>
            <a:srgbClr val="F26B43"/>
          </p15:clr>
        </p15:guide>
        <p15:guide id="8" pos="1637" userDrawn="1">
          <p15:clr>
            <a:srgbClr val="F26B43"/>
          </p15:clr>
        </p15:guide>
        <p15:guide id="9" pos="2000" userDrawn="1">
          <p15:clr>
            <a:srgbClr val="F26B43"/>
          </p15:clr>
        </p15:guide>
        <p15:guide id="10" pos="2060" userDrawn="1">
          <p15:clr>
            <a:srgbClr val="F26B43"/>
          </p15:clr>
        </p15:guide>
        <p15:guide id="11" pos="2424" userDrawn="1">
          <p15:clr>
            <a:srgbClr val="F26B43"/>
          </p15:clr>
        </p15:guide>
        <p15:guide id="12" pos="2486" userDrawn="1">
          <p15:clr>
            <a:srgbClr val="F26B43"/>
          </p15:clr>
        </p15:guide>
        <p15:guide id="13" pos="2846" userDrawn="1">
          <p15:clr>
            <a:srgbClr val="F26B43"/>
          </p15:clr>
        </p15:guide>
        <p15:guide id="14" pos="5030" userDrawn="1">
          <p15:clr>
            <a:srgbClr val="F26B43"/>
          </p15:clr>
        </p15:guide>
        <p15:guide id="15" pos="4184" userDrawn="1">
          <p15:clr>
            <a:srgbClr val="F26B43"/>
          </p15:clr>
        </p15:guide>
        <p15:guide id="16" pos="4970" userDrawn="1">
          <p15:clr>
            <a:srgbClr val="F26B43"/>
          </p15:clr>
        </p15:guide>
        <p15:guide id="17" pos="5397" userDrawn="1">
          <p15:clr>
            <a:srgbClr val="F26B43"/>
          </p15:clr>
        </p15:guide>
        <p15:guide id="18" pos="3334" userDrawn="1">
          <p15:clr>
            <a:srgbClr val="F26B43"/>
          </p15:clr>
        </p15:guide>
        <p15:guide id="19" pos="3698" userDrawn="1">
          <p15:clr>
            <a:srgbClr val="F26B43"/>
          </p15:clr>
        </p15:guide>
        <p15:guide id="20" pos="3758" userDrawn="1">
          <p15:clr>
            <a:srgbClr val="F26B43"/>
          </p15:clr>
        </p15:guide>
        <p15:guide id="21" pos="4122" userDrawn="1">
          <p15:clr>
            <a:srgbClr val="F26B43"/>
          </p15:clr>
        </p15:guide>
        <p15:guide id="22" pos="4546" userDrawn="1">
          <p15:clr>
            <a:srgbClr val="F26B43"/>
          </p15:clr>
        </p15:guide>
        <p15:guide id="23" pos="4608" userDrawn="1">
          <p15:clr>
            <a:srgbClr val="F26B43"/>
          </p15:clr>
        </p15:guide>
        <p15:guide id="24" pos="3272" userDrawn="1">
          <p15:clr>
            <a:srgbClr val="F26B43"/>
          </p15:clr>
        </p15:guide>
        <p15:guide id="25" pos="2910" userDrawn="1">
          <p15:clr>
            <a:srgbClr val="F26B43"/>
          </p15:clr>
        </p15:guide>
        <p15:guide id="26" orient="horz" pos="890" userDrawn="1">
          <p15:clr>
            <a:srgbClr val="F26B43"/>
          </p15:clr>
        </p15:guide>
        <p15:guide id="27" orient="horz" pos="981" userDrawn="1">
          <p15:clr>
            <a:srgbClr val="F26B43"/>
          </p15:clr>
        </p15:guide>
        <p15:guide id="28" orient="horz" pos="1593" userDrawn="1">
          <p15:clr>
            <a:srgbClr val="F26B43"/>
          </p15:clr>
        </p15:guide>
        <p15:guide id="29" orient="horz" pos="1502" userDrawn="1">
          <p15:clr>
            <a:srgbClr val="F26B43"/>
          </p15:clr>
        </p15:guide>
        <p15:guide id="31" orient="horz" pos="2115" userDrawn="1">
          <p15:clr>
            <a:srgbClr val="F26B43"/>
          </p15:clr>
        </p15:guide>
        <p15:guide id="32" orient="horz" pos="3430" userDrawn="1">
          <p15:clr>
            <a:srgbClr val="F26B43"/>
          </p15:clr>
        </p15:guide>
        <p15:guide id="33" orient="horz" pos="2727" userDrawn="1">
          <p15:clr>
            <a:srgbClr val="F26B43"/>
          </p15:clr>
        </p15:guide>
        <p15:guide id="34" orient="horz" pos="3952" userDrawn="1">
          <p15:clr>
            <a:srgbClr val="F26B43"/>
          </p15:clr>
        </p15:guide>
        <p15:guide id="35" orient="horz" pos="3339" userDrawn="1">
          <p15:clr>
            <a:srgbClr val="F26B43"/>
          </p15:clr>
        </p15:guide>
        <p15:guide id="36" orient="horz" pos="2818" userDrawn="1">
          <p15:clr>
            <a:srgbClr val="F26B43"/>
          </p15:clr>
        </p15:guide>
        <p15:guide id="37" orient="horz" pos="2205" userDrawn="1">
          <p15:clr>
            <a:srgbClr val="F26B43"/>
          </p15:clr>
        </p15:guide>
        <p15:guide id="38" orient="horz" pos="1139"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Copyright"/>
          <p:cNvSpPr txBox="1"/>
          <p:nvPr userDrawn="1"/>
        </p:nvSpPr>
        <p:spPr>
          <a:xfrm>
            <a:off x="657733" y="6540838"/>
            <a:ext cx="2411875" cy="246221"/>
          </a:xfrm>
          <a:prstGeom prst="rect">
            <a:avLst/>
          </a:prstGeom>
          <a:noFill/>
        </p:spPr>
        <p:txBody>
          <a:bodyPr wrap="square" lIns="0" rIns="0" rtlCol="0" anchor="ctr" anchorCtr="0">
            <a:noAutofit/>
          </a:bodyPr>
          <a:lstStyle/>
          <a:p>
            <a:pPr algn="l"/>
            <a:r>
              <a:rPr lang="en-US" sz="600">
                <a:solidFill>
                  <a:schemeClr val="tx1"/>
                </a:solidFill>
              </a:rPr>
              <a:t>©2022 Grant Thornton Bharat LLP. Rights reserved.</a:t>
            </a:r>
            <a:endParaRPr lang="en-GB" sz="600" dirty="0">
              <a:solidFill>
                <a:schemeClr val="tx1"/>
              </a:solidFill>
            </a:endParaRPr>
          </a:p>
        </p:txBody>
      </p:sp>
      <p:cxnSp>
        <p:nvCxnSpPr>
          <p:cNvPr id="10" name="Straight Connector 9"/>
          <p:cNvCxnSpPr/>
          <p:nvPr userDrawn="1"/>
        </p:nvCxnSpPr>
        <p:spPr>
          <a:xfrm>
            <a:off x="469371" y="6517112"/>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5" name="Title Placeholder 4"/>
          <p:cNvSpPr>
            <a:spLocks noGrp="1"/>
          </p:cNvSpPr>
          <p:nvPr>
            <p:ph type="title"/>
          </p:nvPr>
        </p:nvSpPr>
        <p:spPr>
          <a:xfrm>
            <a:off x="471996" y="479428"/>
            <a:ext cx="8203692" cy="1125005"/>
          </a:xfrm>
          <a:prstGeom prst="rect">
            <a:avLst/>
          </a:prstGeom>
        </p:spPr>
        <p:txBody>
          <a:bodyPr vert="horz" lIns="0" tIns="0" rIns="0" bIns="0" rtlCol="0" anchor="t" anchorCtr="0">
            <a:normAutofit/>
          </a:bodyPr>
          <a:lstStyle/>
          <a:p>
            <a:r>
              <a:rPr lang="en-US" dirty="0"/>
              <a:t>Click to edit Master title style</a:t>
            </a:r>
            <a:endParaRPr lang="en-GB" dirty="0"/>
          </a:p>
        </p:txBody>
      </p:sp>
      <p:sp>
        <p:nvSpPr>
          <p:cNvPr id="3" name="Text Placeholder 2"/>
          <p:cNvSpPr>
            <a:spLocks noGrp="1"/>
          </p:cNvSpPr>
          <p:nvPr>
            <p:ph type="body" idx="1"/>
          </p:nvPr>
        </p:nvSpPr>
        <p:spPr>
          <a:xfrm>
            <a:off x="469370" y="1955799"/>
            <a:ext cx="8206318" cy="43053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endParaRPr lang="en-US" dirty="0"/>
          </a:p>
        </p:txBody>
      </p:sp>
      <p:sp>
        <p:nvSpPr>
          <p:cNvPr id="2" name="Slide Number Placeholder 1"/>
          <p:cNvSpPr>
            <a:spLocks noGrp="1"/>
          </p:cNvSpPr>
          <p:nvPr>
            <p:ph type="sldNum" sz="quarter" idx="4"/>
          </p:nvPr>
        </p:nvSpPr>
        <p:spPr>
          <a:xfrm>
            <a:off x="469370" y="6542259"/>
            <a:ext cx="183600" cy="244800"/>
          </a:xfrm>
          <a:prstGeom prst="rect">
            <a:avLst/>
          </a:prstGeom>
        </p:spPr>
        <p:txBody>
          <a:bodyPr vert="horz" lIns="0" tIns="0" rIns="0" bIns="0" rtlCol="0" anchor="ctr"/>
          <a:lstStyle>
            <a:lvl1pPr algn="l">
              <a:defRPr lang="en-US" sz="600" b="1" kern="1200" smtClean="0">
                <a:solidFill>
                  <a:schemeClr val="tx1"/>
                </a:solidFill>
                <a:latin typeface="+mn-lt"/>
                <a:ea typeface="+mn-ea"/>
                <a:cs typeface="+mn-cs"/>
              </a:defRPr>
            </a:lvl1pPr>
          </a:lstStyle>
          <a:p>
            <a:fld id="{8917037F-13F4-43B6-99FF-D710FE0C4777}" type="slidenum">
              <a:rPr lang="en-GB" smtClean="0"/>
              <a:pPr/>
              <a:t>‹#›</a:t>
            </a:fld>
            <a:endParaRPr lang="en-GB" dirty="0"/>
          </a:p>
        </p:txBody>
      </p:sp>
      <p:pic>
        <p:nvPicPr>
          <p:cNvPr id="4" name="GTLogoNoTag" hidden="1"/>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455768" y="6404192"/>
            <a:ext cx="1249683" cy="345441"/>
          </a:xfrm>
          <a:prstGeom prst="rect">
            <a:avLst/>
          </a:prstGeom>
        </p:spPr>
      </p:pic>
      <p:pic>
        <p:nvPicPr>
          <p:cNvPr id="9" name="Picture 8"/>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713981" y="6375399"/>
            <a:ext cx="974303" cy="241893"/>
          </a:xfrm>
          <a:prstGeom prst="rect">
            <a:avLst/>
          </a:prstGeom>
        </p:spPr>
      </p:pic>
    </p:spTree>
    <p:extLst>
      <p:ext uri="{BB962C8B-B14F-4D97-AF65-F5344CB8AC3E}">
        <p14:creationId xmlns:p14="http://schemas.microsoft.com/office/powerpoint/2010/main" val="218725887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Lst>
  <p:hf hdr="0" ftr="0" dt="0"/>
  <p:txStyles>
    <p:titleStyle>
      <a:lvl1pPr algn="l" defTabSz="457200" rtl="0" eaLnBrk="1" latinLnBrk="0" hangingPunct="1">
        <a:spcBef>
          <a:spcPct val="0"/>
        </a:spcBef>
        <a:buNone/>
        <a:defRPr sz="3000" b="1" kern="1200">
          <a:solidFill>
            <a:schemeClr val="accent1"/>
          </a:solidFill>
          <a:latin typeface="+mj-lt"/>
          <a:ea typeface="+mj-ea"/>
          <a:cs typeface="+mj-cs"/>
        </a:defRPr>
      </a:lvl1pPr>
    </p:titleStyle>
    <p:bodyStyle>
      <a:lvl1pPr marL="360000" indent="-360000" algn="l" defTabSz="457200"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1pPr>
      <a:lvl2pPr marL="720000" indent="-360000" algn="l" defTabSz="457200"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80000" indent="-360000" algn="l" defTabSz="457200"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40000" indent="-360000" algn="l" defTabSz="457200"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200"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200"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2">
          <p15:clr>
            <a:srgbClr val="F26B43"/>
          </p15:clr>
        </p15:guide>
        <p15:guide id="2" pos="295">
          <p15:clr>
            <a:srgbClr val="F26B43"/>
          </p15:clr>
        </p15:guide>
        <p15:guide id="3" orient="horz" pos="645">
          <p15:clr>
            <a:srgbClr val="F26B43"/>
          </p15:clr>
        </p15:guide>
        <p15:guide id="4" pos="593">
          <p15:clr>
            <a:srgbClr val="F26B43"/>
          </p15:clr>
        </p15:guide>
        <p15:guide id="5" pos="737">
          <p15:clr>
            <a:srgbClr val="F26B43"/>
          </p15:clr>
        </p15:guide>
        <p15:guide id="6" pos="1034">
          <p15:clr>
            <a:srgbClr val="F26B43"/>
          </p15:clr>
        </p15:guide>
        <p15:guide id="7" pos="1179">
          <p15:clr>
            <a:srgbClr val="F26B43"/>
          </p15:clr>
        </p15:guide>
        <p15:guide id="8" pos="1479">
          <p15:clr>
            <a:srgbClr val="F26B43"/>
          </p15:clr>
        </p15:guide>
        <p15:guide id="9" pos="1625">
          <p15:clr>
            <a:srgbClr val="F26B43"/>
          </p15:clr>
        </p15:guide>
        <p15:guide id="10" pos="1922">
          <p15:clr>
            <a:srgbClr val="F26B43"/>
          </p15:clr>
        </p15:guide>
        <p15:guide id="11" pos="2066">
          <p15:clr>
            <a:srgbClr val="F26B43"/>
          </p15:clr>
        </p15:guide>
        <p15:guide id="12" pos="2364">
          <p15:clr>
            <a:srgbClr val="F26B43"/>
          </p15:clr>
        </p15:guide>
        <p15:guide id="13" pos="2511">
          <p15:clr>
            <a:srgbClr val="F26B43"/>
          </p15:clr>
        </p15:guide>
        <p15:guide id="14" pos="2808">
          <p15:clr>
            <a:srgbClr val="F26B43"/>
          </p15:clr>
        </p15:guide>
        <p15:guide id="15" pos="2954">
          <p15:clr>
            <a:srgbClr val="F26B43"/>
          </p15:clr>
        </p15:guide>
        <p15:guide id="16" pos="3251">
          <p15:clr>
            <a:srgbClr val="F26B43"/>
          </p15:clr>
        </p15:guide>
        <p15:guide id="17" pos="3398">
          <p15:clr>
            <a:srgbClr val="F26B43"/>
          </p15:clr>
        </p15:guide>
        <p15:guide id="18" pos="3695">
          <p15:clr>
            <a:srgbClr val="F26B43"/>
          </p15:clr>
        </p15:guide>
        <p15:guide id="19" pos="3839">
          <p15:clr>
            <a:srgbClr val="F26B43"/>
          </p15:clr>
        </p15:guide>
        <p15:guide id="20" pos="4136">
          <p15:clr>
            <a:srgbClr val="F26B43"/>
          </p15:clr>
        </p15:guide>
        <p15:guide id="21" pos="4283">
          <p15:clr>
            <a:srgbClr val="F26B43"/>
          </p15:clr>
        </p15:guide>
        <p15:guide id="22" pos="4580">
          <p15:clr>
            <a:srgbClr val="F26B43"/>
          </p15:clr>
        </p15:guide>
        <p15:guide id="23" pos="4727">
          <p15:clr>
            <a:srgbClr val="F26B43"/>
          </p15:clr>
        </p15:guide>
        <p15:guide id="24" pos="5022">
          <p15:clr>
            <a:srgbClr val="F26B43"/>
          </p15:clr>
        </p15:guide>
        <p15:guide id="25" pos="5465">
          <p15:clr>
            <a:srgbClr val="F26B43"/>
          </p15:clr>
        </p15:guide>
        <p15:guide id="26" pos="5169">
          <p15:clr>
            <a:srgbClr val="F26B43"/>
          </p15:clr>
        </p15:guide>
        <p15:guide id="27" orient="horz" pos="758">
          <p15:clr>
            <a:srgbClr val="F26B43"/>
          </p15:clr>
        </p15:guide>
        <p15:guide id="28" orient="horz" pos="1098">
          <p15:clr>
            <a:srgbClr val="F26B43"/>
          </p15:clr>
        </p15:guide>
        <p15:guide id="29" orient="horz" pos="1212">
          <p15:clr>
            <a:srgbClr val="F26B43"/>
          </p15:clr>
        </p15:guide>
        <p15:guide id="30" orient="horz" pos="1575">
          <p15:clr>
            <a:srgbClr val="F26B43"/>
          </p15:clr>
        </p15:guide>
        <p15:guide id="31" orient="horz" pos="1688">
          <p15:clr>
            <a:srgbClr val="F26B43"/>
          </p15:clr>
        </p15:guide>
        <p15:guide id="32" orient="horz" pos="2028">
          <p15:clr>
            <a:srgbClr val="F26B43"/>
          </p15:clr>
        </p15:guide>
        <p15:guide id="33" orient="horz" pos="2142">
          <p15:clr>
            <a:srgbClr val="F26B43"/>
          </p15:clr>
        </p15:guide>
        <p15:guide id="34" orient="horz" pos="2505">
          <p15:clr>
            <a:srgbClr val="F26B43"/>
          </p15:clr>
        </p15:guide>
        <p15:guide id="35" orient="horz" pos="2618">
          <p15:clr>
            <a:srgbClr val="F26B43"/>
          </p15:clr>
        </p15:guide>
        <p15:guide id="36" orient="horz" pos="2958">
          <p15:clr>
            <a:srgbClr val="F26B43"/>
          </p15:clr>
        </p15:guide>
        <p15:guide id="37" orient="horz" pos="91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35E361-175E-4C18-BD19-781953161452}"/>
              </a:ext>
            </a:extLst>
          </p:cNvPr>
          <p:cNvSpPr>
            <a:spLocks noGrp="1"/>
          </p:cNvSpPr>
          <p:nvPr>
            <p:ph type="body" sz="quarter" idx="10"/>
          </p:nvPr>
        </p:nvSpPr>
        <p:spPr>
          <a:xfrm>
            <a:off x="429134" y="3802926"/>
            <a:ext cx="4029864" cy="748444"/>
          </a:xfrm>
        </p:spPr>
        <p:txBody>
          <a:bodyPr/>
          <a:lstStyle/>
          <a:p>
            <a:r>
              <a:rPr lang="en-US" dirty="0"/>
              <a:t>SIDBI PMU Uttarakhand </a:t>
            </a:r>
          </a:p>
        </p:txBody>
      </p:sp>
      <p:sp>
        <p:nvSpPr>
          <p:cNvPr id="3" name="Text Placeholder 2">
            <a:extLst>
              <a:ext uri="{FF2B5EF4-FFF2-40B4-BE49-F238E27FC236}">
                <a16:creationId xmlns:a16="http://schemas.microsoft.com/office/drawing/2014/main" id="{533452A1-2B10-4C20-81C8-8F4B90EB6632}"/>
              </a:ext>
            </a:extLst>
          </p:cNvPr>
          <p:cNvSpPr>
            <a:spLocks noGrp="1"/>
          </p:cNvSpPr>
          <p:nvPr>
            <p:ph type="body" sz="quarter" idx="11"/>
          </p:nvPr>
        </p:nvSpPr>
        <p:spPr/>
        <p:txBody>
          <a:bodyPr/>
          <a:lstStyle/>
          <a:p>
            <a:r>
              <a:rPr lang="en-US" dirty="0"/>
              <a:t>15.01.2023</a:t>
            </a:r>
          </a:p>
        </p:txBody>
      </p:sp>
      <p:sp>
        <p:nvSpPr>
          <p:cNvPr id="5" name="Text Placeholder 4">
            <a:extLst>
              <a:ext uri="{FF2B5EF4-FFF2-40B4-BE49-F238E27FC236}">
                <a16:creationId xmlns:a16="http://schemas.microsoft.com/office/drawing/2014/main" id="{C19940D9-61CA-4217-855B-72B2B1E51818}"/>
              </a:ext>
            </a:extLst>
          </p:cNvPr>
          <p:cNvSpPr>
            <a:spLocks noGrp="1"/>
          </p:cNvSpPr>
          <p:nvPr>
            <p:ph type="body" sz="quarter" idx="13"/>
          </p:nvPr>
        </p:nvSpPr>
        <p:spPr>
          <a:xfrm>
            <a:off x="474619" y="2216852"/>
            <a:ext cx="5122617" cy="1327626"/>
          </a:xfrm>
        </p:spPr>
        <p:txBody>
          <a:bodyPr/>
          <a:lstStyle/>
          <a:p>
            <a:r>
              <a:rPr lang="en-US" dirty="0"/>
              <a:t>PMU Progress themes and Key Initiatives Till 15.01.2023</a:t>
            </a:r>
          </a:p>
          <a:p>
            <a:endParaRPr lang="en-US" dirty="0"/>
          </a:p>
        </p:txBody>
      </p:sp>
      <p:pic>
        <p:nvPicPr>
          <p:cNvPr id="9" name="Picture Placeholder 8">
            <a:extLst>
              <a:ext uri="{FF2B5EF4-FFF2-40B4-BE49-F238E27FC236}">
                <a16:creationId xmlns:a16="http://schemas.microsoft.com/office/drawing/2014/main" id="{DC5403AC-28D9-450E-A51C-BE3E48262B26}"/>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4458999" y="2060576"/>
            <a:ext cx="4680181" cy="3940175"/>
          </a:xfrm>
        </p:spPr>
      </p:pic>
      <p:sp>
        <p:nvSpPr>
          <p:cNvPr id="4" name="AutoShape 2" descr="data:image/pjpeg;base64,/9j/4AAQSkZJRgABAQEAYABgAAD/2wBDAAEBAQEBAQEBAQEBAQEBAQEBAQEBAQEBAQEBAQEBAQEBAQEBAQEBAQEBAQEBAQEBAQEBAQEBAQEBAQEBAQEBAQH/2wBDAQEBAQEBAQEBAQEBAQEBAQEBAQEBAQEBAQEBAQEBAQEBAQEBAQEBAQEBAQEBAQEBAQEBAQEBAQEBAQEBAQEBAQH/wAARCABAAE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pCiiiv2A/PwooooAKKKKACiiigAooooA86+Jfxf+FHwY0FfFPxe+JfgL4XeG3mNtFrvxB8XaD4P0qe6CFxaW194gv9Pt7m7ZBuS0gkkuHH3I2JFcp8I/2mf2dvj7NqVr8Efjl8J/ize6Lbpd6xp3w+8feGfFep6TZyzC3ivNT0zRtSu9Q0+zmnIhhuru2ht5ZWWOORmYA/zYft6H4SeEv+Cyuh+LP+Ck/h7X/EH7G+t/CbSdL/Z9vdVs/EOrfC3QfEcWh+G4tYfxDp2g73vbSz8aL40uPE2lQW99eRy654M1rXrCXw3HbPH++H7MH7N37EHgu/8A+Ggv2RPAfwm0WHx/4QbwyfGnwavbc+EfE3hk6pY6qbdbLQNRl8KzXVtqmmQF7yKwj1a1ljuLK4nQNNBXtYrL8NhMFhq9SWMqVsXh6dejVp0af1BTm7yw0qrm5yrUop+15VFwn7vs3H3jzqGLrYjEVqcY0IU6FaVKpCdSf1lxSXLVUORRjCd7wu2pR1509D6b8ffEj4efCrw7ceLvif488G/DnwpaSJFc+JfHXibRfCWgW80gYxQy6vr17YWEc0oR/Kia4Ekm1titg15b8LP2tv2W/jjrb+Gfg7+0T8Fvib4mjgnum8NeCPiV4R8ReIjaWq77m8TQtM1a41WWygT5pryO0e2jUEvKADX89/7K3wb0r/gtD+1X+0T+1F+1NqOueLv2aPgT8RLz4Vfs9/A2113VdI8JSpAXvf7R1oaRd2V2sn9gL4e17xGLC6t7zxT4g8RR29/qCeGvDlnoN3+4vwx/4J3/ALGHwV+J3hb4x/CH4BeD/ht8RfB9nrWnaN4g8Hyazo4bT/EOkXWiata6npUGqf2NrAuLG7kCXGp6fdXttMqS211C3meYsXgsDgFPD4mvip5jGlGU6dClS+q0KtSnGpChUqTqKpOUVKKqypxSg24xU3EdDE4nEtVaNKgsI6jipVKk/bVIRnyyqwjGDhFO0nCMpNySTbgpafaNFFFeMegFFFFAH52/H/8Aat/4Jw+LvFPxP/ZM/aq+I3wSg1fwXLoI8ZfD348JYaFojN4g8KaR4u0HWPD+teL7ez0G9vk0bxFayWmoeHdX/t7RtQ85E+xXKQySfjv/AMEqrzwR4I/4KnftO/CX9hbxb4i8a/sGv8OV8Ta2jajrWu+APDnj7yfCkenSeGtd1dfNv7qLXZvEnhrQdSnmm1DxF4YtdRkkv/Eln4ctNbX+gv4s/se/sq/HfWf+Ek+Mn7O3wb+JHiYpbwt4n8WfD3wzqvieSC0ijgtrabxHPpx1ua0t4Io4YrSW+e2jijSNYgihR6X8MvhD8Kvgt4dHhH4QfDbwL8L/AAuJzdNoHgDwponhLSZrxkWN725stCsrGC6vpERVmvbhJbqYKPNmcivbpZhhcNgMThqMcbOeLw8aVSjXq0ngqda9NzxVOnGHM6sXB+wvyumpcsp1OvnVMJXrYmjWm8PGNCq5xnTpzVecLSiqM5OTjyNNc+6k4pqMdj+ZP9g/9oDwr/wSF/ad/ad/Yo/a7bUfhx8MfiH8Sbj4p/Ar4wX2land+ENW0q9EukWN1qV3p9rfSpp/iLw5Z+G7eTU7aO4sPC3ifQNe0PxFc27n7Ta/vV8O/wDgoH+xr8X/AIn+F/g38J/2gfAfxM+I3jC01nUNG0DwLeXfiZBYeH9Hutc1a61LV9KtLjRNHW2sLSQrBqepWt3cTskFtbyybwnu3xV+CXwd+OmhReGfjP8ACz4f/FTQLaZ7iz0r4geEdD8V2lhdSKqPeabHrVjeHTb0oqr9ssTb3QVQBKABXEfCH9kj9l74BajLrXwW/Z++EPwx12eCW0m8Q+DvAPhzRvEctnMAJrKTxDbaeutNZS4HmWZvjbOeWiJJNLG47AY/mxVahi6eYzpRjUdKrR+qVa1OnGnGu4zpurDnUVKrTi5KUk+WcOa4YfDYrC2o0qlCWEjUcoKpCp7eFOU+aVJOM1CVrtQqSs0mrxlaz+h6KKK8U9EKKKKACiiigAooooAKKKKAP//Z">
            <a:extLst>
              <a:ext uri="{FF2B5EF4-FFF2-40B4-BE49-F238E27FC236}">
                <a16:creationId xmlns:a16="http://schemas.microsoft.com/office/drawing/2014/main" id="{EE1B9413-88DC-40A6-B355-EB0D45764E2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7554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EFDB-2F3C-49CB-8EC6-0F00A1ADB129}"/>
              </a:ext>
            </a:extLst>
          </p:cNvPr>
          <p:cNvSpPr>
            <a:spLocks noGrp="1"/>
          </p:cNvSpPr>
          <p:nvPr>
            <p:ph type="title"/>
          </p:nvPr>
        </p:nvSpPr>
        <p:spPr>
          <a:xfrm>
            <a:off x="470154" y="480279"/>
            <a:ext cx="8203692" cy="843754"/>
          </a:xfrm>
        </p:spPr>
        <p:txBody>
          <a:bodyPr>
            <a:normAutofit/>
          </a:bodyPr>
          <a:lstStyle/>
          <a:p>
            <a:r>
              <a:rPr lang="en-US" sz="2800" dirty="0">
                <a:solidFill>
                  <a:srgbClr val="7030A0"/>
                </a:solidFill>
                <a:latin typeface="Arial" panose="020B0604020202020204" pitchFamily="34" charset="0"/>
                <a:cs typeface="Arial" panose="020B0604020202020204" pitchFamily="34" charset="0"/>
              </a:rPr>
              <a:t>SIDBI PMU – Themes and Key Initiatives</a:t>
            </a:r>
            <a:endParaRPr lang="en-US" sz="2800" dirty="0"/>
          </a:p>
        </p:txBody>
      </p:sp>
      <p:sp>
        <p:nvSpPr>
          <p:cNvPr id="4" name="Slide Number Placeholder 3">
            <a:extLst>
              <a:ext uri="{FF2B5EF4-FFF2-40B4-BE49-F238E27FC236}">
                <a16:creationId xmlns:a16="http://schemas.microsoft.com/office/drawing/2014/main" id="{E09020CE-3760-4FA4-AFDA-58AA65EABDD3}"/>
              </a:ext>
            </a:extLst>
          </p:cNvPr>
          <p:cNvSpPr>
            <a:spLocks noGrp="1"/>
          </p:cNvSpPr>
          <p:nvPr>
            <p:ph type="sldNum" sz="quarter" idx="10"/>
          </p:nvPr>
        </p:nvSpPr>
        <p:spPr/>
        <p:txBody>
          <a:bodyPr/>
          <a:lstStyle/>
          <a:p>
            <a:fld id="{C415D3DA-2912-4D43-80EE-F92A24033015}" type="slidenum">
              <a:rPr lang="en-IN">
                <a:solidFill>
                  <a:prstClr val="black"/>
                </a:solidFill>
                <a:latin typeface="Arial"/>
              </a:rPr>
              <a:pPr/>
              <a:t>2</a:t>
            </a:fld>
            <a:endParaRPr lang="en-IN">
              <a:solidFill>
                <a:prstClr val="black"/>
              </a:solidFill>
              <a:latin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3544781957"/>
              </p:ext>
            </p:extLst>
          </p:nvPr>
        </p:nvGraphicFramePr>
        <p:xfrm>
          <a:off x="460078" y="970961"/>
          <a:ext cx="8390008" cy="5094532"/>
        </p:xfrm>
        <a:graphic>
          <a:graphicData uri="http://schemas.openxmlformats.org/drawingml/2006/table">
            <a:tbl>
              <a:tblPr>
                <a:tableStyleId>{69012ECD-51FC-41F1-AA8D-1B2483CD663E}</a:tableStyleId>
              </a:tblPr>
              <a:tblGrid>
                <a:gridCol w="1453563">
                  <a:extLst>
                    <a:ext uri="{9D8B030D-6E8A-4147-A177-3AD203B41FA5}">
                      <a16:colId xmlns:a16="http://schemas.microsoft.com/office/drawing/2014/main" val="2946251602"/>
                    </a:ext>
                  </a:extLst>
                </a:gridCol>
                <a:gridCol w="6936445">
                  <a:extLst>
                    <a:ext uri="{9D8B030D-6E8A-4147-A177-3AD203B41FA5}">
                      <a16:colId xmlns:a16="http://schemas.microsoft.com/office/drawing/2014/main" val="1392113175"/>
                    </a:ext>
                  </a:extLst>
                </a:gridCol>
              </a:tblGrid>
              <a:tr h="426263">
                <a:tc>
                  <a:txBody>
                    <a:bodyPr/>
                    <a:lstStyle/>
                    <a:p>
                      <a:pPr algn="ctr" rtl="0" fontAlgn="ctr"/>
                      <a:r>
                        <a:rPr lang="en-IN" sz="1000" b="1" u="none" strike="noStrike" dirty="0">
                          <a:solidFill>
                            <a:schemeClr val="bg1"/>
                          </a:solidFill>
                          <a:effectLst/>
                        </a:rPr>
                        <a:t>Themes</a:t>
                      </a:r>
                      <a:endParaRPr lang="en-IN" sz="1000" b="1" i="0" u="none" strike="noStrike" dirty="0">
                        <a:solidFill>
                          <a:schemeClr val="bg1"/>
                        </a:solidFill>
                        <a:effectLst/>
                        <a:latin typeface="Arial" panose="020B0604020202020204" pitchFamily="34" charset="0"/>
                      </a:endParaRPr>
                    </a:p>
                  </a:txBody>
                  <a:tcPr marL="6856" marR="6856" marT="6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rtl="0" fontAlgn="ctr"/>
                      <a:r>
                        <a:rPr lang="en-IN" sz="1000" b="1" u="none" strike="noStrike" dirty="0">
                          <a:solidFill>
                            <a:schemeClr val="bg1"/>
                          </a:solidFill>
                          <a:effectLst/>
                        </a:rPr>
                        <a:t>Intervention / Activities/ Initiatives</a:t>
                      </a:r>
                      <a:endParaRPr lang="en-IN" sz="1000" b="1" i="0" u="none" strike="noStrike" dirty="0">
                        <a:solidFill>
                          <a:schemeClr val="bg1"/>
                        </a:solidFill>
                        <a:effectLst/>
                        <a:latin typeface="Arial" panose="020B0604020202020204" pitchFamily="34" charset="0"/>
                      </a:endParaRPr>
                    </a:p>
                  </a:txBody>
                  <a:tcPr marL="6856" marR="6856" marT="6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808825179"/>
                  </a:ext>
                </a:extLst>
              </a:tr>
              <a:tr h="2168606">
                <a:tc>
                  <a:txBody>
                    <a:bodyPr/>
                    <a:lstStyle/>
                    <a:p>
                      <a:pPr algn="l" rtl="0" fontAlgn="ctr">
                        <a:lnSpc>
                          <a:spcPct val="150000"/>
                        </a:lnSpc>
                      </a:pPr>
                      <a:r>
                        <a:rPr lang="en-US" sz="1100" b="1" u="none" strike="noStrike" dirty="0">
                          <a:effectLst/>
                        </a:rPr>
                        <a:t>Policy development </a:t>
                      </a:r>
                      <a:r>
                        <a:rPr lang="en-US" sz="1100" b="1" u="none" strike="noStrike" kern="1200" dirty="0">
                          <a:effectLst/>
                        </a:rPr>
                        <a:t>support to States</a:t>
                      </a:r>
                      <a:endParaRPr lang="en-US" sz="1100" b="1" u="none" strike="noStrike" kern="1200" dirty="0">
                        <a:solidFill>
                          <a:schemeClr val="dk1"/>
                        </a:solidFill>
                        <a:effectLst/>
                        <a:latin typeface="+mn-lt"/>
                        <a:ea typeface="+mn-ea"/>
                        <a:cs typeface="+mn-cs"/>
                      </a:endParaRPr>
                    </a:p>
                  </a:txBody>
                  <a:tcPr marL="6856" marR="6856" marT="6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l" defTabSz="457200" rtl="0" eaLnBrk="1" fontAlgn="ctr" latinLnBrk="0" hangingPunct="1">
                        <a:lnSpc>
                          <a:spcPct val="150000"/>
                        </a:lnSpc>
                        <a:spcBef>
                          <a:spcPts val="0"/>
                        </a:spcBef>
                        <a:spcAft>
                          <a:spcPts val="0"/>
                        </a:spcAft>
                        <a:buClrTx/>
                        <a:buSzTx/>
                        <a:buFont typeface="Arial" panose="020B0604020202020204" pitchFamily="34" charset="0"/>
                        <a:buChar char="•"/>
                        <a:tabLst/>
                        <a:defRPr/>
                      </a:pPr>
                      <a:r>
                        <a:rPr lang="en-IN" sz="1100" dirty="0">
                          <a:effectLst/>
                          <a:latin typeface="Book Antiqua" panose="02040602050305030304" pitchFamily="18" charset="0"/>
                          <a:ea typeface="Calibri" panose="020F0502020204030204" pitchFamily="34" charset="0"/>
                          <a:cs typeface="Times New Roman" panose="02020603050405020304" pitchFamily="18" charset="0"/>
                        </a:rPr>
                        <a:t>Updated compendium of various Directorate of Industries(DoI) schemes &amp; policies for MSMEs. </a:t>
                      </a:r>
                    </a:p>
                    <a:p>
                      <a:pPr marL="171450" marR="0" lvl="0" indent="-171450" algn="l" defTabSz="457200" rtl="0" eaLnBrk="1" fontAlgn="ctr" latinLnBrk="0" hangingPunct="1">
                        <a:lnSpc>
                          <a:spcPct val="150000"/>
                        </a:lnSpc>
                        <a:spcBef>
                          <a:spcPts val="0"/>
                        </a:spcBef>
                        <a:spcAft>
                          <a:spcPts val="0"/>
                        </a:spcAft>
                        <a:buClrTx/>
                        <a:buSzTx/>
                        <a:buFont typeface="Arial" panose="020B0604020202020204" pitchFamily="34" charset="0"/>
                        <a:buChar char="•"/>
                        <a:tabLst/>
                        <a:defRPr/>
                      </a:pPr>
                      <a:r>
                        <a:rPr lang="en-IN" sz="1100" dirty="0">
                          <a:effectLst/>
                          <a:latin typeface="Book Antiqua" panose="02040602050305030304" pitchFamily="18" charset="0"/>
                          <a:ea typeface="Calibri" panose="020F0502020204030204" pitchFamily="34" charset="0"/>
                          <a:cs typeface="Times New Roman" panose="02020603050405020304" pitchFamily="18" charset="0"/>
                        </a:rPr>
                        <a:t>Prepared CGTMSE state specific guidelines for implementing State CGTMSE in the State of Uttarakhand. </a:t>
                      </a:r>
                    </a:p>
                    <a:p>
                      <a:pPr marL="171450" marR="0" lvl="0" indent="-171450" algn="l" defTabSz="457200" rtl="0" eaLnBrk="1" fontAlgn="ctr" latinLnBrk="0" hangingPunct="1">
                        <a:lnSpc>
                          <a:spcPct val="150000"/>
                        </a:lnSpc>
                        <a:spcBef>
                          <a:spcPts val="0"/>
                        </a:spcBef>
                        <a:spcAft>
                          <a:spcPts val="0"/>
                        </a:spcAft>
                        <a:buClrTx/>
                        <a:buSzTx/>
                        <a:buFont typeface="Arial" panose="020B0604020202020204" pitchFamily="34" charset="0"/>
                        <a:buChar char="•"/>
                        <a:tabLst/>
                        <a:defRPr/>
                      </a:pPr>
                      <a:r>
                        <a:rPr lang="en-US" sz="1100" dirty="0">
                          <a:effectLst/>
                          <a:latin typeface="Book Antiqua" panose="02040602050305030304" pitchFamily="18" charset="0"/>
                          <a:ea typeface="Calibri" panose="020F0502020204030204" pitchFamily="34" charset="0"/>
                          <a:cs typeface="Times New Roman" panose="02020603050405020304" pitchFamily="18" charset="0"/>
                        </a:rPr>
                        <a:t>Prepared appraisal of Plastic Park, Pre-stress bridge at </a:t>
                      </a:r>
                      <a:r>
                        <a:rPr lang="en-US" sz="1100" dirty="0" err="1">
                          <a:effectLst/>
                          <a:latin typeface="Book Antiqua" panose="02040602050305030304" pitchFamily="18" charset="0"/>
                          <a:ea typeface="Calibri" panose="020F0502020204030204" pitchFamily="34" charset="0"/>
                          <a:cs typeface="Times New Roman" panose="02020603050405020304" pitchFamily="18" charset="0"/>
                        </a:rPr>
                        <a:t>Bansowali</a:t>
                      </a:r>
                      <a:r>
                        <a:rPr lang="en-US" sz="1100" dirty="0">
                          <a:effectLst/>
                          <a:latin typeface="Book Antiqua" panose="02040602050305030304" pitchFamily="18" charset="0"/>
                          <a:ea typeface="Calibri" panose="020F0502020204030204" pitchFamily="34" charset="0"/>
                          <a:cs typeface="Times New Roman" panose="02020603050405020304" pitchFamily="18" charset="0"/>
                        </a:rPr>
                        <a:t>  as asked by SIDBI ELSC vertical. </a:t>
                      </a:r>
                      <a:endParaRPr lang="en-IN" sz="1100" dirty="0">
                        <a:effectLst/>
                        <a:latin typeface="Book Antiqua" panose="02040602050305030304" pitchFamily="18" charset="0"/>
                        <a:ea typeface="Calibri" panose="020F0502020204030204" pitchFamily="34" charset="0"/>
                        <a:cs typeface="Times New Roman" panose="02020603050405020304" pitchFamily="18" charset="0"/>
                      </a:endParaRPr>
                    </a:p>
                    <a:p>
                      <a:pPr marL="171450" marR="0" lvl="0" indent="-171450" algn="l" defTabSz="457200" rtl="0" eaLnBrk="1" fontAlgn="ctr" latinLnBrk="0" hangingPunct="1">
                        <a:lnSpc>
                          <a:spcPct val="150000"/>
                        </a:lnSpc>
                        <a:spcBef>
                          <a:spcPts val="0"/>
                        </a:spcBef>
                        <a:spcAft>
                          <a:spcPts val="0"/>
                        </a:spcAft>
                        <a:buClrTx/>
                        <a:buSzTx/>
                        <a:buFont typeface="Arial" panose="020B0604020202020204" pitchFamily="34" charset="0"/>
                        <a:buChar char="•"/>
                        <a:tabLst/>
                        <a:defRPr/>
                      </a:pPr>
                      <a:r>
                        <a:rPr lang="en-IN" sz="1100" dirty="0">
                          <a:effectLst/>
                          <a:latin typeface="Book Antiqua" panose="02040602050305030304" pitchFamily="18" charset="0"/>
                          <a:ea typeface="Calibri" panose="020F0502020204030204" pitchFamily="34" charset="0"/>
                          <a:cs typeface="Times New Roman" panose="02020603050405020304" pitchFamily="18" charset="0"/>
                        </a:rPr>
                        <a:t>Promoting partnership of Industrial &amp; Infrastructure Development corporation and </a:t>
                      </a:r>
                      <a:r>
                        <a:rPr lang="en-IN" sz="1100" dirty="0" err="1">
                          <a:effectLst/>
                          <a:latin typeface="Book Antiqua" panose="02040602050305030304" pitchFamily="18" charset="0"/>
                          <a:ea typeface="Calibri" panose="020F0502020204030204" pitchFamily="34" charset="0"/>
                          <a:cs typeface="Times New Roman" panose="02020603050405020304" pitchFamily="18" charset="0"/>
                        </a:rPr>
                        <a:t>TReDS</a:t>
                      </a:r>
                      <a:r>
                        <a:rPr lang="en-IN" sz="1100" dirty="0">
                          <a:effectLst/>
                          <a:latin typeface="Book Antiqua" panose="02040602050305030304" pitchFamily="18" charset="0"/>
                          <a:ea typeface="Calibri" panose="020F0502020204030204" pitchFamily="34" charset="0"/>
                          <a:cs typeface="Times New Roman" panose="02020603050405020304" pitchFamily="18" charset="0"/>
                        </a:rPr>
                        <a:t> with the help of M1 Xchange</a:t>
                      </a:r>
                    </a:p>
                    <a:p>
                      <a:pPr marL="171450" marR="0" lvl="0" indent="-171450" algn="l" defTabSz="457200" rtl="0" eaLnBrk="1" fontAlgn="ctr" latinLnBrk="0" hangingPunct="1">
                        <a:lnSpc>
                          <a:spcPct val="150000"/>
                        </a:lnSpc>
                        <a:spcBef>
                          <a:spcPts val="0"/>
                        </a:spcBef>
                        <a:spcAft>
                          <a:spcPts val="0"/>
                        </a:spcAft>
                        <a:buClrTx/>
                        <a:buSzTx/>
                        <a:buFont typeface="Arial" panose="020B0604020202020204" pitchFamily="34" charset="0"/>
                        <a:buChar char="•"/>
                        <a:tabLst/>
                        <a:defRPr/>
                      </a:pPr>
                      <a:r>
                        <a:rPr lang="en-IN" sz="1100" dirty="0">
                          <a:effectLst/>
                          <a:latin typeface="Book Antiqua" panose="02040602050305030304" pitchFamily="18" charset="0"/>
                          <a:ea typeface="Calibri" panose="020F0502020204030204" pitchFamily="34" charset="0"/>
                          <a:cs typeface="Times New Roman" panose="02020603050405020304" pitchFamily="18" charset="0"/>
                        </a:rPr>
                        <a:t>Prepared Concept note on </a:t>
                      </a:r>
                      <a:r>
                        <a:rPr lang="en-US" sz="1100" dirty="0">
                          <a:effectLst/>
                          <a:latin typeface="Book Antiqua" panose="02040602050305030304" pitchFamily="18" charset="0"/>
                          <a:ea typeface="Calibri" panose="020F0502020204030204" pitchFamily="34" charset="0"/>
                          <a:cs typeface="Times New Roman" panose="02020603050405020304" pitchFamily="18" charset="0"/>
                        </a:rPr>
                        <a:t>Organizing an orientation program on Value Chain &amp; Cluster Development for DIC officials, Industry and Cluster Associations and other relevant stakeholders and submitted to Director, Industries, </a:t>
                      </a:r>
                      <a:r>
                        <a:rPr lang="en-US" sz="1100" dirty="0" err="1">
                          <a:effectLst/>
                          <a:latin typeface="Book Antiqua" panose="02040602050305030304" pitchFamily="18" charset="0"/>
                          <a:ea typeface="Calibri" panose="020F0502020204030204" pitchFamily="34" charset="0"/>
                          <a:cs typeface="Times New Roman" panose="02020603050405020304" pitchFamily="18" charset="0"/>
                        </a:rPr>
                        <a:t>GoUK</a:t>
                      </a:r>
                      <a:r>
                        <a:rPr lang="en-US" sz="1100" dirty="0">
                          <a:effectLst/>
                          <a:latin typeface="Book Antiqua" panose="02040602050305030304" pitchFamily="18" charset="0"/>
                          <a:ea typeface="Calibri" panose="020F0502020204030204" pitchFamily="34" charset="0"/>
                          <a:cs typeface="Times New Roman" panose="02020603050405020304" pitchFamily="18" charset="0"/>
                        </a:rPr>
                        <a:t> </a:t>
                      </a:r>
                      <a:r>
                        <a:rPr lang="en-IN" sz="1100" dirty="0">
                          <a:effectLst/>
                          <a:latin typeface="Book Antiqua" panose="02040602050305030304" pitchFamily="18" charset="0"/>
                          <a:ea typeface="Calibri" panose="020F0502020204030204" pitchFamily="34" charset="0"/>
                          <a:cs typeface="Times New Roman" panose="02020603050405020304" pitchFamily="18" charset="0"/>
                        </a:rPr>
                        <a:t>for organizing the program on the proposed date. </a:t>
                      </a:r>
                    </a:p>
                    <a:p>
                      <a:pPr marL="171450" marR="0" lvl="0" indent="-171450" algn="l" defTabSz="457200" rtl="0" eaLnBrk="1" fontAlgn="ctr" latinLnBrk="0" hangingPunct="1">
                        <a:lnSpc>
                          <a:spcPct val="150000"/>
                        </a:lnSpc>
                        <a:spcBef>
                          <a:spcPts val="0"/>
                        </a:spcBef>
                        <a:spcAft>
                          <a:spcPts val="0"/>
                        </a:spcAft>
                        <a:buClrTx/>
                        <a:buSzTx/>
                        <a:buFont typeface="Arial" panose="020B0604020202020204" pitchFamily="34" charset="0"/>
                        <a:buChar char="•"/>
                        <a:tabLst/>
                        <a:defRPr/>
                      </a:pPr>
                      <a:r>
                        <a:rPr lang="en-US" sz="1100" b="0" i="0" u="none" strike="noStrike" kern="1200" dirty="0">
                          <a:solidFill>
                            <a:srgbClr val="000000"/>
                          </a:solidFill>
                          <a:effectLst/>
                          <a:latin typeface="Book Antiqua" panose="02040602050305030304" pitchFamily="18" charset="0"/>
                          <a:ea typeface="+mn-ea"/>
                          <a:cs typeface="Times New Roman" panose="02020603050405020304" pitchFamily="18" charset="0"/>
                        </a:rPr>
                        <a:t>PMU coordinating between COHANDS and Department of MSME regarding an MoU for operating SFURTI cluster in the State.</a:t>
                      </a:r>
                      <a:endParaRPr lang="en-GB"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1700" marR="6856" marT="685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8410436"/>
                  </a:ext>
                </a:extLst>
              </a:tr>
              <a:tr h="2146813">
                <a:tc>
                  <a:txBody>
                    <a:bodyPr/>
                    <a:lstStyle/>
                    <a:p>
                      <a:pPr marL="0" marR="0" lvl="0" indent="0" algn="l" defTabSz="457200" rtl="0" eaLnBrk="1" fontAlgn="ctr" latinLnBrk="0" hangingPunct="1">
                        <a:lnSpc>
                          <a:spcPct val="150000"/>
                        </a:lnSpc>
                        <a:spcBef>
                          <a:spcPts val="0"/>
                        </a:spcBef>
                        <a:spcAft>
                          <a:spcPts val="0"/>
                        </a:spcAft>
                        <a:buClrTx/>
                        <a:buSzTx/>
                        <a:buFontTx/>
                        <a:buNone/>
                        <a:tabLst/>
                        <a:defRPr/>
                      </a:pPr>
                      <a:r>
                        <a:rPr lang="en-US" sz="1100" b="1" u="none" strike="noStrike" dirty="0">
                          <a:effectLst/>
                        </a:rPr>
                        <a:t>Enhancing Credit Flow to the </a:t>
                      </a:r>
                      <a:r>
                        <a:rPr lang="en-US" sz="1100" b="1" u="none" strike="noStrike" kern="1200" dirty="0">
                          <a:solidFill>
                            <a:schemeClr val="dk1"/>
                          </a:solidFill>
                          <a:effectLst/>
                          <a:latin typeface="+mn-lt"/>
                          <a:ea typeface="+mn-ea"/>
                          <a:cs typeface="+mn-cs"/>
                        </a:rPr>
                        <a:t>MSME sector</a:t>
                      </a:r>
                    </a:p>
                  </a:txBody>
                  <a:tcPr marL="6856" marR="6856" marT="685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457200" rtl="0" eaLnBrk="1" fontAlgn="ctr" latinLnBrk="0" hangingPunct="1">
                        <a:lnSpc>
                          <a:spcPct val="150000"/>
                        </a:lnSpc>
                        <a:spcBef>
                          <a:spcPts val="0"/>
                        </a:spcBef>
                        <a:spcAft>
                          <a:spcPts val="0"/>
                        </a:spcAft>
                        <a:buClrTx/>
                        <a:buSzTx/>
                        <a:buFont typeface="Arial" panose="020B0604020202020204" pitchFamily="34" charset="0"/>
                        <a:buNone/>
                        <a:tabLst/>
                        <a:defRPr/>
                      </a:pPr>
                      <a:endParaRPr lang="en-US" sz="1100" u="none" strike="noStrike" kern="1200" dirty="0">
                        <a:effectLst/>
                      </a:endParaRPr>
                    </a:p>
                    <a:p>
                      <a:pPr marL="171450" indent="-171450" algn="just" rtl="0" fontAlgn="ctr">
                        <a:lnSpc>
                          <a:spcPct val="150000"/>
                        </a:lnSpc>
                        <a:buFont typeface="Arial" panose="020B0604020202020204" pitchFamily="34" charset="0"/>
                        <a:buChar char="•"/>
                      </a:pPr>
                      <a:r>
                        <a:rPr lang="en-US" sz="1100" u="none" strike="noStrike" dirty="0">
                          <a:effectLst/>
                          <a:latin typeface="+mn-lt"/>
                        </a:rPr>
                        <a:t>Prepared &amp; drafted annual credit plan for MSMEs as asked by SIDBI BO Dehradun  </a:t>
                      </a:r>
                    </a:p>
                    <a:p>
                      <a:pPr marL="171450" indent="-171450" algn="just" rtl="0" fontAlgn="ctr">
                        <a:lnSpc>
                          <a:spcPct val="150000"/>
                        </a:lnSpc>
                        <a:buFont typeface="Arial" panose="020B0604020202020204" pitchFamily="34" charset="0"/>
                        <a:buChar char="•"/>
                      </a:pPr>
                      <a:r>
                        <a:rPr lang="en-US" sz="1100" u="none" strike="noStrike" dirty="0">
                          <a:effectLst/>
                          <a:latin typeface="+mn-lt"/>
                        </a:rPr>
                        <a:t>2 rounds of discussions happened with Association of Pharmaceutical Manufacturers for creating Cluster financing on the same line with Karnal Pharma. We presented the association the case study of Karnal Pharma Cluster too.  </a:t>
                      </a:r>
                    </a:p>
                    <a:p>
                      <a:pPr marL="171450" indent="-171450" algn="just" rtl="0" fontAlgn="ctr">
                        <a:lnSpc>
                          <a:spcPct val="150000"/>
                        </a:lnSpc>
                        <a:buFont typeface="Arial" panose="020B0604020202020204" pitchFamily="34" charset="0"/>
                        <a:buChar char="•"/>
                      </a:pPr>
                      <a:endParaRPr lang="en-US" sz="1100" u="none" strike="noStrike" dirty="0">
                        <a:effectLst/>
                        <a:latin typeface="+mn-lt"/>
                      </a:endParaRPr>
                    </a:p>
                    <a:p>
                      <a:pPr marL="0" indent="0" algn="just" rtl="0" fontAlgn="ctr">
                        <a:lnSpc>
                          <a:spcPct val="150000"/>
                        </a:lnSpc>
                        <a:buFont typeface="Arial" panose="020B0604020202020204" pitchFamily="34" charset="0"/>
                        <a:buNone/>
                      </a:pPr>
                      <a:endParaRPr lang="en-US" sz="1100" u="none" strike="noStrike" dirty="0">
                        <a:effectLst/>
                        <a:latin typeface="+mn-lt"/>
                      </a:endParaRPr>
                    </a:p>
                  </a:txBody>
                  <a:tcPr marL="5276" marR="5276" marT="52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0097941"/>
                  </a:ext>
                </a:extLst>
              </a:tr>
            </a:tbl>
          </a:graphicData>
        </a:graphic>
      </p:graphicFrame>
    </p:spTree>
    <p:extLst>
      <p:ext uri="{BB962C8B-B14F-4D97-AF65-F5344CB8AC3E}">
        <p14:creationId xmlns:p14="http://schemas.microsoft.com/office/powerpoint/2010/main" val="384269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EFDB-2F3C-49CB-8EC6-0F00A1ADB129}"/>
              </a:ext>
            </a:extLst>
          </p:cNvPr>
          <p:cNvSpPr>
            <a:spLocks noGrp="1"/>
          </p:cNvSpPr>
          <p:nvPr>
            <p:ph type="title"/>
          </p:nvPr>
        </p:nvSpPr>
        <p:spPr>
          <a:xfrm>
            <a:off x="460078" y="806743"/>
            <a:ext cx="8371502" cy="466961"/>
          </a:xfrm>
        </p:spPr>
        <p:txBody>
          <a:bodyPr>
            <a:normAutofit/>
          </a:bodyPr>
          <a:lstStyle/>
          <a:p>
            <a:r>
              <a:rPr lang="en-US" sz="2800" dirty="0">
                <a:solidFill>
                  <a:srgbClr val="7030A0"/>
                </a:solidFill>
                <a:latin typeface="Arial" panose="020B0604020202020204" pitchFamily="34" charset="0"/>
                <a:cs typeface="Arial" panose="020B0604020202020204" pitchFamily="34" charset="0"/>
              </a:rPr>
              <a:t>SIDBI PMU – Themes and Key Initiatives</a:t>
            </a:r>
            <a:endParaRPr lang="en-US" sz="2800" dirty="0"/>
          </a:p>
        </p:txBody>
      </p:sp>
      <p:sp>
        <p:nvSpPr>
          <p:cNvPr id="4" name="Slide Number Placeholder 3">
            <a:extLst>
              <a:ext uri="{FF2B5EF4-FFF2-40B4-BE49-F238E27FC236}">
                <a16:creationId xmlns:a16="http://schemas.microsoft.com/office/drawing/2014/main" id="{E09020CE-3760-4FA4-AFDA-58AA65EABDD3}"/>
              </a:ext>
            </a:extLst>
          </p:cNvPr>
          <p:cNvSpPr>
            <a:spLocks noGrp="1"/>
          </p:cNvSpPr>
          <p:nvPr>
            <p:ph type="sldNum" sz="quarter" idx="10"/>
          </p:nvPr>
        </p:nvSpPr>
        <p:spPr/>
        <p:txBody>
          <a:bodyPr/>
          <a:lstStyle/>
          <a:p>
            <a:fld id="{C415D3DA-2912-4D43-80EE-F92A24033015}" type="slidenum">
              <a:rPr lang="en-IN" smtClean="0"/>
              <a:t>3</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1263244349"/>
              </p:ext>
            </p:extLst>
          </p:nvPr>
        </p:nvGraphicFramePr>
        <p:xfrm>
          <a:off x="135172" y="1273703"/>
          <a:ext cx="8818328" cy="5068074"/>
        </p:xfrm>
        <a:graphic>
          <a:graphicData uri="http://schemas.openxmlformats.org/drawingml/2006/table">
            <a:tbl>
              <a:tblPr>
                <a:tableStyleId>{69012ECD-51FC-41F1-AA8D-1B2483CD663E}</a:tableStyleId>
              </a:tblPr>
              <a:tblGrid>
                <a:gridCol w="1263480">
                  <a:extLst>
                    <a:ext uri="{9D8B030D-6E8A-4147-A177-3AD203B41FA5}">
                      <a16:colId xmlns:a16="http://schemas.microsoft.com/office/drawing/2014/main" val="2946251602"/>
                    </a:ext>
                  </a:extLst>
                </a:gridCol>
                <a:gridCol w="7554848">
                  <a:extLst>
                    <a:ext uri="{9D8B030D-6E8A-4147-A177-3AD203B41FA5}">
                      <a16:colId xmlns:a16="http://schemas.microsoft.com/office/drawing/2014/main" val="1392113175"/>
                    </a:ext>
                  </a:extLst>
                </a:gridCol>
              </a:tblGrid>
              <a:tr h="175944">
                <a:tc>
                  <a:txBody>
                    <a:bodyPr/>
                    <a:lstStyle/>
                    <a:p>
                      <a:pPr algn="ctr" rtl="0" fontAlgn="ctr"/>
                      <a:r>
                        <a:rPr lang="en-IN" sz="1000" b="1" u="none" strike="noStrike" dirty="0">
                          <a:solidFill>
                            <a:schemeClr val="bg1"/>
                          </a:solidFill>
                          <a:effectLst/>
                        </a:rPr>
                        <a:t>Themes</a:t>
                      </a:r>
                      <a:endParaRPr lang="en-IN" sz="1000" b="1" i="0" u="none" strike="noStrike" dirty="0">
                        <a:solidFill>
                          <a:schemeClr val="bg1"/>
                        </a:solidFill>
                        <a:effectLst/>
                        <a:latin typeface="Arial" panose="020B0604020202020204" pitchFamily="34" charset="0"/>
                      </a:endParaRPr>
                    </a:p>
                  </a:txBody>
                  <a:tcPr marL="6856" marR="6856" marT="6856" marB="0" anchor="ctr">
                    <a:lnB w="12700" cap="flat" cmpd="sng" algn="ctr">
                      <a:solidFill>
                        <a:schemeClr val="tx1"/>
                      </a:solidFill>
                      <a:prstDash val="solid"/>
                      <a:round/>
                      <a:headEnd type="none" w="med" len="med"/>
                      <a:tailEnd type="none" w="med" len="med"/>
                    </a:lnB>
                    <a:solidFill>
                      <a:schemeClr val="accent1"/>
                    </a:solidFill>
                  </a:tcPr>
                </a:tc>
                <a:tc>
                  <a:txBody>
                    <a:bodyPr/>
                    <a:lstStyle/>
                    <a:p>
                      <a:pPr algn="ctr" rtl="0" fontAlgn="ctr"/>
                      <a:r>
                        <a:rPr lang="en-IN" sz="1000" b="1" u="none" strike="noStrike" dirty="0">
                          <a:solidFill>
                            <a:schemeClr val="bg1"/>
                          </a:solidFill>
                          <a:effectLst/>
                        </a:rPr>
                        <a:t>Intervention / Activities/ Initiatives</a:t>
                      </a:r>
                      <a:endParaRPr lang="en-IN" sz="1000" b="1" i="0" u="none" strike="noStrike" dirty="0">
                        <a:solidFill>
                          <a:schemeClr val="bg1"/>
                        </a:solidFill>
                        <a:effectLst/>
                        <a:latin typeface="Arial" panose="020B0604020202020204" pitchFamily="34" charset="0"/>
                      </a:endParaRPr>
                    </a:p>
                  </a:txBody>
                  <a:tcPr marL="6856" marR="6856" marT="6856" marB="0" anchor="ctr">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808825179"/>
                  </a:ext>
                </a:extLst>
              </a:tr>
              <a:tr h="2582726">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n-US" sz="1100" b="1" u="none" strike="noStrike" kern="1200" cap="none" spc="0" normalizeH="0" baseline="0" dirty="0">
                          <a:ln>
                            <a:noFill/>
                          </a:ln>
                          <a:effectLst/>
                          <a:uLnTx/>
                          <a:uFillTx/>
                        </a:rPr>
                        <a:t>Convergence - Strengthening infrastructure for MSME through State scheme / twinning with </a:t>
                      </a:r>
                      <a:r>
                        <a:rPr kumimoji="0" lang="en-US" sz="1100" b="1" u="none" strike="noStrike" kern="1200" cap="none" spc="0" normalizeH="0" baseline="0" dirty="0" err="1">
                          <a:ln>
                            <a:noFill/>
                          </a:ln>
                          <a:effectLst/>
                          <a:uLnTx/>
                          <a:uFillTx/>
                        </a:rPr>
                        <a:t>GoI</a:t>
                      </a:r>
                      <a:r>
                        <a:rPr kumimoji="0" lang="en-US" sz="1100" b="1" u="none" strike="noStrike" kern="1200" cap="none" spc="0" normalizeH="0" baseline="0" dirty="0">
                          <a:ln>
                            <a:noFill/>
                          </a:ln>
                          <a:effectLst/>
                          <a:uLnTx/>
                          <a:uFillTx/>
                        </a:rPr>
                        <a:t> schemes</a:t>
                      </a:r>
                      <a:endParaRPr kumimoji="0" lang="en-US" sz="1100" b="1" i="0" u="none" strike="noStrike" kern="1200" cap="none" spc="0" normalizeH="0" baseline="0" dirty="0">
                        <a:ln>
                          <a:noFill/>
                        </a:ln>
                        <a:solidFill>
                          <a:prstClr val="black"/>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u="none" strike="noStrike" kern="1200" dirty="0">
                          <a:solidFill>
                            <a:schemeClr val="tx1"/>
                          </a:solidFill>
                          <a:effectLst/>
                          <a:latin typeface="+mn-lt"/>
                          <a:ea typeface="+mn-ea"/>
                          <a:cs typeface="+mn-cs"/>
                        </a:rPr>
                        <a:t>PMU drafted an MoU with NSIC which can provide support in Raw Material Assistance, Marketing support, Credit support, Technology through its schemes and initiations to promote SC ST entrepreneurship in the State. </a:t>
                      </a:r>
                    </a:p>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u="none" strike="noStrike" kern="1200" dirty="0">
                          <a:effectLst/>
                        </a:rPr>
                        <a:t>PMU participated in review meeting with GMDICs where we have shared the district wise targets and the current status of the State under ZED Scheme.  PMU also proposed District wise awareness session on Zero Defect Zero Effect (ZED) scheme and sent the invitation to QCI for further support. </a:t>
                      </a:r>
                    </a:p>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dirty="0"/>
                        <a:t>Under API-CF(Assistance to Pharmaceutical Industries for Common Facilities) sub scheme of SPI (Scheme for strengthening of Pharmaceutical Industry), PMU successfully facilitated SPV( </a:t>
                      </a:r>
                      <a:r>
                        <a:rPr lang="en-US" sz="1100" dirty="0" err="1"/>
                        <a:t>Devbhoomi</a:t>
                      </a:r>
                      <a:r>
                        <a:rPr lang="en-US" sz="1100" dirty="0"/>
                        <a:t> Pharmaceutical Analytical Testing and Training Foundation)  for getting the extension from SIDBI &amp; done handholding support for DPR preparation &amp; proposal submission. </a:t>
                      </a:r>
                    </a:p>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dirty="0"/>
                        <a:t>Facilitated </a:t>
                      </a:r>
                      <a:r>
                        <a:rPr lang="en-US" sz="1100" dirty="0" err="1"/>
                        <a:t>Qunatum</a:t>
                      </a:r>
                      <a:r>
                        <a:rPr lang="en-US" sz="1100" dirty="0"/>
                        <a:t> University in applying under the scheme of ASPIRE as Livelihood Business </a:t>
                      </a:r>
                      <a:r>
                        <a:rPr lang="en-US" sz="1100" dirty="0" err="1"/>
                        <a:t>Incubtor</a:t>
                      </a:r>
                      <a:r>
                        <a:rPr lang="en-US" sz="1100" dirty="0"/>
                        <a:t>.  </a:t>
                      </a:r>
                    </a:p>
                    <a:p>
                      <a:pPr marL="0" marR="0" lvl="0" indent="0" algn="just" defTabSz="4572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US" sz="1100" u="none" strike="noStrike" kern="1200" dirty="0">
                        <a:solidFill>
                          <a:schemeClr val="tx1"/>
                        </a:solidFill>
                        <a:effectLst/>
                        <a:latin typeface="+mn-lt"/>
                        <a:ea typeface="+mn-ea"/>
                        <a:cs typeface="+mn-cs"/>
                      </a:endParaRPr>
                    </a:p>
                    <a:p>
                      <a:pPr marL="0" marR="0" lvl="0" indent="0" algn="just" defTabSz="4572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US" sz="1100" u="none" strike="noStrike" kern="1200" dirty="0">
                        <a:solidFill>
                          <a:schemeClr val="tx1"/>
                        </a:solidFill>
                        <a:effectLst/>
                        <a:latin typeface="+mn-lt"/>
                        <a:ea typeface="+mn-ea"/>
                        <a:cs typeface="+mn-cs"/>
                      </a:endParaRPr>
                    </a:p>
                    <a:p>
                      <a:pPr marL="0" marR="0" lvl="0" indent="0" algn="just" defTabSz="4572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US" sz="1100" u="none" strike="noStrike" kern="1200" dirty="0">
                        <a:solidFill>
                          <a:schemeClr val="tx1"/>
                        </a:solidFill>
                        <a:effectLst/>
                        <a:latin typeface="+mn-lt"/>
                        <a:ea typeface="+mn-ea"/>
                        <a:cs typeface="+mn-cs"/>
                      </a:endParaRPr>
                    </a:p>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IN" sz="1100" dirty="0"/>
                    </a:p>
                  </a:txBody>
                  <a:tcPr marL="5276" marR="5276" marT="527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8295542"/>
                  </a:ext>
                </a:extLst>
              </a:tr>
              <a:tr h="1397465">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100" b="1" u="none" strike="noStrike" kern="1200" dirty="0">
                          <a:solidFill>
                            <a:schemeClr val="dk1"/>
                          </a:solidFill>
                          <a:effectLst/>
                          <a:latin typeface="+mn-lt"/>
                          <a:ea typeface="+mn-ea"/>
                          <a:cs typeface="+mn-cs"/>
                        </a:rPr>
                        <a:t>Partnership of State </a:t>
                      </a:r>
                      <a:r>
                        <a:rPr lang="en-US" sz="1100" b="1" u="none" strike="noStrike" kern="1200" dirty="0" err="1">
                          <a:solidFill>
                            <a:schemeClr val="dk1"/>
                          </a:solidFill>
                          <a:effectLst/>
                          <a:latin typeface="+mn-lt"/>
                          <a:ea typeface="+mn-ea"/>
                          <a:cs typeface="+mn-cs"/>
                        </a:rPr>
                        <a:t>Govts</a:t>
                      </a:r>
                      <a:r>
                        <a:rPr lang="en-US" sz="1100" b="1" u="none" strike="noStrike" kern="1200" dirty="0">
                          <a:solidFill>
                            <a:schemeClr val="dk1"/>
                          </a:solidFill>
                          <a:effectLst/>
                          <a:latin typeface="+mn-lt"/>
                          <a:ea typeface="+mn-ea"/>
                          <a:cs typeface="+mn-cs"/>
                        </a:rPr>
                        <a:t>. &amp; Industry Associations with strategic BDS</a:t>
                      </a:r>
                    </a:p>
                    <a:p>
                      <a:pPr marL="0" marR="0" lvl="0" indent="0" algn="ctr" defTabSz="457200" rtl="0" eaLnBrk="1" fontAlgn="ctr"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100" u="none" strike="noStrike" kern="1200" dirty="0">
                        <a:effectLst/>
                      </a:endParaRPr>
                    </a:p>
                    <a:p>
                      <a:pPr marL="0" marR="0" lvl="0" indent="0" algn="just" defTabSz="4572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US" sz="1100" u="none" strike="noStrike" kern="1200" dirty="0">
                        <a:effectLst/>
                      </a:endParaRPr>
                    </a:p>
                  </a:txBody>
                  <a:tcPr marL="5276" marR="5276" marT="527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013638"/>
                  </a:ext>
                </a:extLst>
              </a:tr>
            </a:tbl>
          </a:graphicData>
        </a:graphic>
      </p:graphicFrame>
    </p:spTree>
    <p:extLst>
      <p:ext uri="{BB962C8B-B14F-4D97-AF65-F5344CB8AC3E}">
        <p14:creationId xmlns:p14="http://schemas.microsoft.com/office/powerpoint/2010/main" val="40730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EFDB-2F3C-49CB-8EC6-0F00A1ADB129}"/>
              </a:ext>
            </a:extLst>
          </p:cNvPr>
          <p:cNvSpPr>
            <a:spLocks noGrp="1"/>
          </p:cNvSpPr>
          <p:nvPr>
            <p:ph type="title"/>
          </p:nvPr>
        </p:nvSpPr>
        <p:spPr>
          <a:xfrm>
            <a:off x="460078" y="902156"/>
            <a:ext cx="8203692" cy="843754"/>
          </a:xfrm>
        </p:spPr>
        <p:txBody>
          <a:bodyPr>
            <a:normAutofit/>
          </a:bodyPr>
          <a:lstStyle/>
          <a:p>
            <a:r>
              <a:rPr lang="en-US" sz="2800" dirty="0">
                <a:solidFill>
                  <a:srgbClr val="7030A0"/>
                </a:solidFill>
                <a:latin typeface="Arial" panose="020B0604020202020204" pitchFamily="34" charset="0"/>
                <a:cs typeface="Arial" panose="020B0604020202020204" pitchFamily="34" charset="0"/>
              </a:rPr>
              <a:t>SIDBI PMU – Themes and Key Initiatives</a:t>
            </a:r>
            <a:endParaRPr lang="en-US" sz="2800" dirty="0"/>
          </a:p>
        </p:txBody>
      </p:sp>
      <p:sp>
        <p:nvSpPr>
          <p:cNvPr id="4" name="Slide Number Placeholder 3">
            <a:extLst>
              <a:ext uri="{FF2B5EF4-FFF2-40B4-BE49-F238E27FC236}">
                <a16:creationId xmlns:a16="http://schemas.microsoft.com/office/drawing/2014/main" id="{E09020CE-3760-4FA4-AFDA-58AA65EABDD3}"/>
              </a:ext>
            </a:extLst>
          </p:cNvPr>
          <p:cNvSpPr>
            <a:spLocks noGrp="1"/>
          </p:cNvSpPr>
          <p:nvPr>
            <p:ph type="sldNum" sz="quarter" idx="10"/>
          </p:nvPr>
        </p:nvSpPr>
        <p:spPr/>
        <p:txBody>
          <a:bodyPr/>
          <a:lstStyle/>
          <a:p>
            <a:fld id="{C415D3DA-2912-4D43-80EE-F92A24033015}" type="slidenum">
              <a:rPr lang="en-IN" smtClean="0"/>
              <a:t>4</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256064821"/>
              </p:ext>
            </p:extLst>
          </p:nvPr>
        </p:nvGraphicFramePr>
        <p:xfrm>
          <a:off x="383878" y="1574405"/>
          <a:ext cx="8379122" cy="3245939"/>
        </p:xfrm>
        <a:graphic>
          <a:graphicData uri="http://schemas.openxmlformats.org/drawingml/2006/table">
            <a:tbl>
              <a:tblPr>
                <a:tableStyleId>{69012ECD-51FC-41F1-AA8D-1B2483CD663E}</a:tableStyleId>
              </a:tblPr>
              <a:tblGrid>
                <a:gridCol w="1453639">
                  <a:extLst>
                    <a:ext uri="{9D8B030D-6E8A-4147-A177-3AD203B41FA5}">
                      <a16:colId xmlns:a16="http://schemas.microsoft.com/office/drawing/2014/main" val="2946251602"/>
                    </a:ext>
                  </a:extLst>
                </a:gridCol>
                <a:gridCol w="6925483">
                  <a:extLst>
                    <a:ext uri="{9D8B030D-6E8A-4147-A177-3AD203B41FA5}">
                      <a16:colId xmlns:a16="http://schemas.microsoft.com/office/drawing/2014/main" val="1392113175"/>
                    </a:ext>
                  </a:extLst>
                </a:gridCol>
              </a:tblGrid>
              <a:tr h="257249">
                <a:tc>
                  <a:txBody>
                    <a:bodyPr/>
                    <a:lstStyle/>
                    <a:p>
                      <a:pPr algn="ctr" rtl="0" fontAlgn="ctr"/>
                      <a:r>
                        <a:rPr lang="en-IN" sz="1000" b="1" u="none" strike="noStrike" dirty="0">
                          <a:solidFill>
                            <a:schemeClr val="bg1"/>
                          </a:solidFill>
                          <a:effectLst/>
                        </a:rPr>
                        <a:t>Themes</a:t>
                      </a:r>
                      <a:endParaRPr lang="en-IN" sz="1000" b="1" i="0" u="none" strike="noStrike" dirty="0">
                        <a:solidFill>
                          <a:schemeClr val="bg1"/>
                        </a:solidFill>
                        <a:effectLst/>
                        <a:latin typeface="Arial" panose="020B0604020202020204" pitchFamily="34" charset="0"/>
                      </a:endParaRPr>
                    </a:p>
                  </a:txBody>
                  <a:tcPr marL="6856" marR="6856" marT="6856" marB="0" anchor="ctr">
                    <a:lnB w="12700" cap="flat" cmpd="sng" algn="ctr">
                      <a:solidFill>
                        <a:schemeClr val="tx1"/>
                      </a:solidFill>
                      <a:prstDash val="solid"/>
                      <a:round/>
                      <a:headEnd type="none" w="med" len="med"/>
                      <a:tailEnd type="none" w="med" len="med"/>
                    </a:lnB>
                    <a:solidFill>
                      <a:schemeClr val="accent1"/>
                    </a:solidFill>
                  </a:tcPr>
                </a:tc>
                <a:tc>
                  <a:txBody>
                    <a:bodyPr/>
                    <a:lstStyle/>
                    <a:p>
                      <a:pPr algn="ctr" rtl="0" fontAlgn="ctr"/>
                      <a:r>
                        <a:rPr lang="en-IN" sz="1000" b="1" u="none" strike="noStrike" dirty="0">
                          <a:solidFill>
                            <a:schemeClr val="bg1"/>
                          </a:solidFill>
                          <a:effectLst/>
                        </a:rPr>
                        <a:t>Intervention / Activities/ Initiatives</a:t>
                      </a:r>
                      <a:endParaRPr lang="en-IN" sz="1000" b="1" i="0" u="none" strike="noStrike" dirty="0">
                        <a:solidFill>
                          <a:schemeClr val="bg1"/>
                        </a:solidFill>
                        <a:effectLst/>
                        <a:latin typeface="Arial" panose="020B0604020202020204" pitchFamily="34" charset="0"/>
                      </a:endParaRPr>
                    </a:p>
                  </a:txBody>
                  <a:tcPr marL="6856" marR="6856" marT="6856" marB="0" anchor="ctr">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808825179"/>
                  </a:ext>
                </a:extLst>
              </a:tr>
              <a:tr h="0">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dirty="0">
                        <a:ln>
                          <a:noFill/>
                        </a:ln>
                        <a:solidFill>
                          <a:prstClr val="black"/>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IN" sz="1100" u="none" strike="noStrike" kern="1200" dirty="0">
                        <a:effectLst/>
                      </a:endParaRPr>
                    </a:p>
                  </a:txBody>
                  <a:tcPr marL="5276" marR="5276" marT="527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013638"/>
                  </a:ext>
                </a:extLst>
              </a:tr>
              <a:tr h="1030688">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dirty="0">
                          <a:ln>
                            <a:noFill/>
                          </a:ln>
                          <a:solidFill>
                            <a:prstClr val="black"/>
                          </a:solidFill>
                          <a:effectLst/>
                          <a:uLnTx/>
                          <a:uFillTx/>
                          <a:latin typeface="+mn-lt"/>
                          <a:ea typeface="+mn-ea"/>
                          <a:cs typeface="+mn-cs"/>
                        </a:rPr>
                        <a:t>Institutional Strengthening &amp; Capacity Building of stakeholders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u="none" strike="noStrike" kern="1200" dirty="0">
                          <a:effectLst/>
                        </a:rPr>
                        <a:t>PMU participated in the workshop of District as Export Hub which has organized by FIEO(Federation of Indian Exporters) for promoting District lead exports for the State.</a:t>
                      </a:r>
                    </a:p>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u="none" strike="noStrike" kern="1200" dirty="0">
                          <a:effectLst/>
                        </a:rPr>
                        <a:t>A meeting happened between GT central Team and DG/Commissioner-Industries &amp; Director, Directorate of Industries, Industries Department regarding the scaling up of the best Practices of SIDBI PMU .  </a:t>
                      </a:r>
                    </a:p>
                    <a:p>
                      <a:pPr marL="0" marR="0" lvl="0" indent="0" algn="just" defTabSz="4572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US" sz="1100" u="none" strike="noStrike" kern="1200" baseline="0" dirty="0">
                        <a:effectLst/>
                      </a:endParaRPr>
                    </a:p>
                  </a:txBody>
                  <a:tcPr marL="5276" marR="5276" marT="527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7013957"/>
                  </a:ext>
                </a:extLst>
              </a:tr>
              <a:tr h="1498085">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dirty="0">
                          <a:ln>
                            <a:noFill/>
                          </a:ln>
                          <a:solidFill>
                            <a:prstClr val="black"/>
                          </a:solidFill>
                          <a:effectLst/>
                          <a:uLnTx/>
                          <a:uFillTx/>
                          <a:latin typeface="+mn-lt"/>
                          <a:ea typeface="+mn-ea"/>
                          <a:cs typeface="+mn-cs"/>
                        </a:rPr>
                        <a:t>Promotion of BMO / IA for development of local / regional MSME ecosystem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u="none" strike="noStrike" kern="1200" dirty="0">
                          <a:effectLst/>
                        </a:rPr>
                        <a:t>Facilitated Indian Industry Association  IIA for the upcoming workshop of ZED &amp; </a:t>
                      </a:r>
                      <a:r>
                        <a:rPr lang="en-US" sz="1100" u="none" strike="noStrike" kern="1200">
                          <a:effectLst/>
                        </a:rPr>
                        <a:t>TreDS</a:t>
                      </a:r>
                      <a:r>
                        <a:rPr lang="en-US" sz="1100" u="none" strike="noStrike" kern="1200" dirty="0">
                          <a:effectLst/>
                        </a:rPr>
                        <a:t> scheme.  </a:t>
                      </a:r>
                    </a:p>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100" u="none" strike="noStrike" kern="1200" dirty="0">
                        <a:effectLst/>
                      </a:endParaRPr>
                    </a:p>
                  </a:txBody>
                  <a:tcPr marL="5276" marR="5276" marT="527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9183936"/>
                  </a:ext>
                </a:extLst>
              </a:tr>
            </a:tbl>
          </a:graphicData>
        </a:graphic>
      </p:graphicFrame>
    </p:spTree>
    <p:extLst>
      <p:ext uri="{BB962C8B-B14F-4D97-AF65-F5344CB8AC3E}">
        <p14:creationId xmlns:p14="http://schemas.microsoft.com/office/powerpoint/2010/main" val="1438440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EFDB-2F3C-49CB-8EC6-0F00A1ADB129}"/>
              </a:ext>
            </a:extLst>
          </p:cNvPr>
          <p:cNvSpPr>
            <a:spLocks noGrp="1"/>
          </p:cNvSpPr>
          <p:nvPr>
            <p:ph type="title"/>
          </p:nvPr>
        </p:nvSpPr>
        <p:spPr>
          <a:xfrm>
            <a:off x="460078" y="902156"/>
            <a:ext cx="8203692" cy="843754"/>
          </a:xfrm>
        </p:spPr>
        <p:txBody>
          <a:bodyPr>
            <a:normAutofit/>
          </a:bodyPr>
          <a:lstStyle/>
          <a:p>
            <a:r>
              <a:rPr lang="en-US" sz="2800" dirty="0">
                <a:solidFill>
                  <a:srgbClr val="7030A0"/>
                </a:solidFill>
                <a:latin typeface="Arial" panose="020B0604020202020204" pitchFamily="34" charset="0"/>
                <a:cs typeface="Arial" panose="020B0604020202020204" pitchFamily="34" charset="0"/>
              </a:rPr>
              <a:t>SIDBI PMU – Themes and Key Initiatives</a:t>
            </a:r>
            <a:endParaRPr lang="en-US" sz="2800" dirty="0"/>
          </a:p>
        </p:txBody>
      </p:sp>
      <p:sp>
        <p:nvSpPr>
          <p:cNvPr id="4" name="Slide Number Placeholder 3">
            <a:extLst>
              <a:ext uri="{FF2B5EF4-FFF2-40B4-BE49-F238E27FC236}">
                <a16:creationId xmlns:a16="http://schemas.microsoft.com/office/drawing/2014/main" id="{E09020CE-3760-4FA4-AFDA-58AA65EABDD3}"/>
              </a:ext>
            </a:extLst>
          </p:cNvPr>
          <p:cNvSpPr>
            <a:spLocks noGrp="1"/>
          </p:cNvSpPr>
          <p:nvPr>
            <p:ph type="sldNum" sz="quarter" idx="10"/>
          </p:nvPr>
        </p:nvSpPr>
        <p:spPr/>
        <p:txBody>
          <a:bodyPr/>
          <a:lstStyle/>
          <a:p>
            <a:fld id="{C415D3DA-2912-4D43-80EE-F92A24033015}" type="slidenum">
              <a:rPr lang="en-IN" smtClean="0"/>
              <a:t>5</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3377531091"/>
              </p:ext>
            </p:extLst>
          </p:nvPr>
        </p:nvGraphicFramePr>
        <p:xfrm>
          <a:off x="383878" y="1574406"/>
          <a:ext cx="8379122" cy="4188260"/>
        </p:xfrm>
        <a:graphic>
          <a:graphicData uri="http://schemas.openxmlformats.org/drawingml/2006/table">
            <a:tbl>
              <a:tblPr>
                <a:tableStyleId>{69012ECD-51FC-41F1-AA8D-1B2483CD663E}</a:tableStyleId>
              </a:tblPr>
              <a:tblGrid>
                <a:gridCol w="1453639">
                  <a:extLst>
                    <a:ext uri="{9D8B030D-6E8A-4147-A177-3AD203B41FA5}">
                      <a16:colId xmlns:a16="http://schemas.microsoft.com/office/drawing/2014/main" val="2946251602"/>
                    </a:ext>
                  </a:extLst>
                </a:gridCol>
                <a:gridCol w="6925483">
                  <a:extLst>
                    <a:ext uri="{9D8B030D-6E8A-4147-A177-3AD203B41FA5}">
                      <a16:colId xmlns:a16="http://schemas.microsoft.com/office/drawing/2014/main" val="1392113175"/>
                    </a:ext>
                  </a:extLst>
                </a:gridCol>
              </a:tblGrid>
              <a:tr h="215389">
                <a:tc>
                  <a:txBody>
                    <a:bodyPr/>
                    <a:lstStyle/>
                    <a:p>
                      <a:pPr algn="ctr" rtl="0" fontAlgn="ctr"/>
                      <a:r>
                        <a:rPr lang="en-IN" sz="1000" b="1" u="none" strike="noStrike" dirty="0">
                          <a:solidFill>
                            <a:schemeClr val="bg1"/>
                          </a:solidFill>
                          <a:effectLst/>
                        </a:rPr>
                        <a:t>Themes</a:t>
                      </a:r>
                      <a:endParaRPr lang="en-IN" sz="1000" b="1" i="0" u="none" strike="noStrike" dirty="0">
                        <a:solidFill>
                          <a:schemeClr val="bg1"/>
                        </a:solidFill>
                        <a:effectLst/>
                        <a:latin typeface="Arial" panose="020B0604020202020204" pitchFamily="34" charset="0"/>
                      </a:endParaRPr>
                    </a:p>
                  </a:txBody>
                  <a:tcPr marL="6856" marR="6856" marT="6856" marB="0" anchor="ctr">
                    <a:lnB w="12700" cap="flat" cmpd="sng" algn="ctr">
                      <a:solidFill>
                        <a:schemeClr val="tx1"/>
                      </a:solidFill>
                      <a:prstDash val="solid"/>
                      <a:round/>
                      <a:headEnd type="none" w="med" len="med"/>
                      <a:tailEnd type="none" w="med" len="med"/>
                    </a:lnB>
                    <a:solidFill>
                      <a:schemeClr val="accent1"/>
                    </a:solidFill>
                  </a:tcPr>
                </a:tc>
                <a:tc>
                  <a:txBody>
                    <a:bodyPr/>
                    <a:lstStyle/>
                    <a:p>
                      <a:pPr algn="ctr" rtl="0" fontAlgn="ctr"/>
                      <a:r>
                        <a:rPr lang="en-IN" sz="1000" b="1" u="none" strike="noStrike" dirty="0">
                          <a:solidFill>
                            <a:schemeClr val="bg1"/>
                          </a:solidFill>
                          <a:effectLst/>
                        </a:rPr>
                        <a:t>Intervention / Activities/ Initiatives</a:t>
                      </a:r>
                      <a:endParaRPr lang="en-IN" sz="1000" b="1" i="0" u="none" strike="noStrike" dirty="0">
                        <a:solidFill>
                          <a:schemeClr val="bg1"/>
                        </a:solidFill>
                        <a:effectLst/>
                        <a:latin typeface="Arial" panose="020B0604020202020204" pitchFamily="34" charset="0"/>
                      </a:endParaRPr>
                    </a:p>
                  </a:txBody>
                  <a:tcPr marL="6856" marR="6856" marT="6856" marB="0" anchor="ctr">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808825179"/>
                  </a:ext>
                </a:extLst>
              </a:tr>
              <a:tr h="1484046">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dirty="0">
                          <a:ln>
                            <a:noFill/>
                          </a:ln>
                          <a:solidFill>
                            <a:prstClr val="black"/>
                          </a:solidFill>
                          <a:effectLst/>
                          <a:uLnTx/>
                          <a:uFillTx/>
                          <a:latin typeface="+mn-lt"/>
                          <a:ea typeface="+mn-ea"/>
                          <a:cs typeface="+mn-cs"/>
                        </a:rPr>
                        <a:t>Entrepreneurship Development (Rural &amp; Urban) and employment generation</a:t>
                      </a:r>
                    </a:p>
                    <a:p>
                      <a:pPr marL="0" marR="0" lvl="0" indent="0" algn="l" defTabSz="457200" rtl="0" eaLnBrk="1" fontAlgn="ctr"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dirty="0">
                        <a:ln>
                          <a:noFill/>
                        </a:ln>
                        <a:solidFill>
                          <a:prstClr val="black"/>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u="none" strike="noStrike" kern="1200" dirty="0">
                          <a:effectLst/>
                        </a:rPr>
                        <a:t>PMU attended National Start-up day program and facilitated in identifying the successful Start-ups for the felicitation ceremony. </a:t>
                      </a:r>
                    </a:p>
                  </a:txBody>
                  <a:tcPr marL="5276" marR="5276" marT="52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9183936"/>
                  </a:ext>
                </a:extLst>
              </a:tr>
              <a:tr h="2269120">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dirty="0">
                          <a:ln>
                            <a:noFill/>
                          </a:ln>
                          <a:solidFill>
                            <a:prstClr val="black"/>
                          </a:solidFill>
                          <a:effectLst/>
                          <a:uLnTx/>
                          <a:uFillTx/>
                          <a:latin typeface="+mn-lt"/>
                          <a:ea typeface="+mn-ea"/>
                          <a:cs typeface="+mn-cs"/>
                        </a:rPr>
                        <a:t>SCDF related intervention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100" u="none" strike="noStrike" kern="1200" dirty="0">
                          <a:effectLst/>
                        </a:rPr>
                        <a:t>Filled 3 Application form of Kashipur Substation, Sitarganj Substation and </a:t>
                      </a:r>
                      <a:r>
                        <a:rPr lang="en-IN" sz="1100" u="none" strike="noStrike" kern="1200" dirty="0" err="1">
                          <a:effectLst/>
                        </a:rPr>
                        <a:t>Bansowali</a:t>
                      </a:r>
                      <a:r>
                        <a:rPr lang="en-IN" sz="1100" u="none" strike="noStrike" kern="1200" dirty="0">
                          <a:effectLst/>
                        </a:rPr>
                        <a:t> Pre-stress bridge  along with worksheets and all the annexures and submitted to SIIDCUL.  </a:t>
                      </a:r>
                    </a:p>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u="none" strike="noStrike" kern="1200" dirty="0">
                          <a:effectLst/>
                        </a:rPr>
                        <a:t>D</a:t>
                      </a:r>
                      <a:r>
                        <a:rPr lang="en-IN" sz="1100" u="none" strike="noStrike" kern="1200" dirty="0">
                          <a:effectLst/>
                        </a:rPr>
                        <a:t>rafted  note sheets for all 3 proposals and submitted to AM Finance SIIDCUL for further procedure. </a:t>
                      </a:r>
                    </a:p>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u="none" strike="noStrike" kern="1200" dirty="0">
                          <a:effectLst/>
                        </a:rPr>
                        <a:t>D</a:t>
                      </a:r>
                      <a:r>
                        <a:rPr lang="en-IN" sz="1100" u="none" strike="noStrike" kern="1200" dirty="0">
                          <a:effectLst/>
                        </a:rPr>
                        <a:t>rafted queries which has been asked by SIDBI to SIIDCUL in response to these two projects.  </a:t>
                      </a:r>
                      <a:r>
                        <a:rPr lang="en-US" sz="1100" u="none" strike="noStrike" kern="1200" baseline="0" dirty="0">
                          <a:effectLst/>
                        </a:rPr>
                        <a:t> </a:t>
                      </a:r>
                      <a:endParaRPr lang="en-IN" sz="1100" u="none" strike="noStrike" kern="1200" baseline="0" dirty="0">
                        <a:effectLst/>
                      </a:endParaRPr>
                    </a:p>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100" u="none" strike="noStrike" kern="1200" baseline="0" dirty="0">
                          <a:effectLst/>
                        </a:rPr>
                        <a:t>Facilitated a meeting with DGM SIDBI and GM SIIDCUL regarding SCDF.  </a:t>
                      </a:r>
                    </a:p>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u="none" strike="noStrike" kern="1200" baseline="0" dirty="0">
                          <a:effectLst/>
                        </a:rPr>
                        <a:t>P</a:t>
                      </a:r>
                      <a:r>
                        <a:rPr lang="en-IN" sz="1100" u="none" strike="noStrike" kern="1200" baseline="0" dirty="0">
                          <a:effectLst/>
                        </a:rPr>
                        <a:t>MU facilitated a meeting with State Finance Department, SIIDCUL and SIDBI to resolve the issues of borrowing under SCDF. </a:t>
                      </a:r>
                    </a:p>
                    <a:p>
                      <a:pPr marL="171450" marR="0" lvl="0" indent="-17145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u="none" strike="noStrike" kern="1200" baseline="0" dirty="0">
                          <a:effectLst/>
                        </a:rPr>
                        <a:t>P</a:t>
                      </a:r>
                      <a:r>
                        <a:rPr lang="en-IN" sz="1100" u="none" strike="noStrike" kern="1200" baseline="0" dirty="0">
                          <a:effectLst/>
                        </a:rPr>
                        <a:t>MU facilitated a visit of SIDBI officials regarding two proposals of EMC Kashipur and Plastic Park Sitarganj and the projects got Pre-conditional sanctioning under SCDF. </a:t>
                      </a:r>
                    </a:p>
                    <a:p>
                      <a:pPr marL="0" marR="0" lvl="0" indent="0" algn="just" defTabSz="4572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IN" sz="1100" u="none" strike="noStrike" kern="1200" dirty="0">
                        <a:effectLst/>
                      </a:endParaRPr>
                    </a:p>
                  </a:txBody>
                  <a:tcPr marL="5276" marR="5276" marT="52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1512072"/>
                  </a:ext>
                </a:extLst>
              </a:tr>
            </a:tbl>
          </a:graphicData>
        </a:graphic>
      </p:graphicFrame>
    </p:spTree>
    <p:extLst>
      <p:ext uri="{BB962C8B-B14F-4D97-AF65-F5344CB8AC3E}">
        <p14:creationId xmlns:p14="http://schemas.microsoft.com/office/powerpoint/2010/main" val="8080271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LACEHOLDERAUTOMATIONTAG" val="LogoHideShape"/>
  <p:tag name="MS_XMLFILE_REGKEY" val=""/>
</p:tagLst>
</file>

<file path=ppt/theme/theme1.xml><?xml version="1.0" encoding="utf-8"?>
<a:theme xmlns:a="http://schemas.openxmlformats.org/drawingml/2006/main" name="1_Title pages">
  <a:themeElements>
    <a:clrScheme name="GT New">
      <a:dk1>
        <a:sysClr val="windowText" lastClr="000000"/>
      </a:dk1>
      <a:lt1>
        <a:sysClr val="window" lastClr="FFFFFF"/>
      </a:lt1>
      <a:dk2>
        <a:srgbClr val="747678"/>
      </a:dk2>
      <a:lt2>
        <a:srgbClr val="74767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sz="1600" dirty="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400" dirty="0"/>
        </a:defPPr>
      </a:lstStyle>
    </a:tx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Onscreen template_4x3_v6.potx" id="{A921B1EB-77D1-49F0-A32D-5D2828582B3C}" vid="{2A29C1BE-08C8-4EFC-9764-03E7DF8E1CA2}"/>
    </a:ext>
  </a:extLst>
</a:theme>
</file>

<file path=ppt/theme/theme2.xml><?xml version="1.0" encoding="utf-8"?>
<a:theme xmlns:a="http://schemas.openxmlformats.org/drawingml/2006/main" name="2_Dividers">
  <a:themeElements>
    <a:clrScheme name="GT New">
      <a:dk1>
        <a:sysClr val="windowText" lastClr="000000"/>
      </a:dk1>
      <a:lt1>
        <a:sysClr val="window" lastClr="FFFFFF"/>
      </a:lt1>
      <a:dk2>
        <a:srgbClr val="747678"/>
      </a:dk2>
      <a:lt2>
        <a:srgbClr val="74767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Onscreen template_4x3_v6.potx" id="{A921B1EB-77D1-49F0-A32D-5D2828582B3C}" vid="{044BA5E8-FB6C-48E3-ABEA-2FB1C4C05922}"/>
    </a:ext>
  </a:extLst>
</a:theme>
</file>

<file path=ppt/theme/theme3.xml><?xml version="1.0" encoding="utf-8"?>
<a:theme xmlns:a="http://schemas.openxmlformats.org/drawingml/2006/main" name="3_Content">
  <a:themeElements>
    <a:clrScheme name="GT New">
      <a:dk1>
        <a:sysClr val="windowText" lastClr="000000"/>
      </a:dk1>
      <a:lt1>
        <a:sysClr val="window" lastClr="FFFFFF"/>
      </a:lt1>
      <a:dk2>
        <a:srgbClr val="747678"/>
      </a:dk2>
      <a:lt2>
        <a:srgbClr val="74767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Onscreen template_4x3_v6.potx" id="{A921B1EB-77D1-49F0-A32D-5D2828582B3C}" vid="{759C6A46-F23D-4547-96F1-8364B238DA37}"/>
    </a:ext>
  </a:extLst>
</a:theme>
</file>

<file path=ppt/theme/theme4.xml><?xml version="1.0" encoding="utf-8"?>
<a:theme xmlns:a="http://schemas.openxmlformats.org/drawingml/2006/main" name="4_Content">
  <a:themeElements>
    <a:clrScheme name="GT New">
      <a:dk1>
        <a:sysClr val="windowText" lastClr="000000"/>
      </a:dk1>
      <a:lt1>
        <a:sysClr val="window" lastClr="FFFFFF"/>
      </a:lt1>
      <a:dk2>
        <a:srgbClr val="747678"/>
      </a:dk2>
      <a:lt2>
        <a:srgbClr val="74767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4F2D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Onscreen template_16x9_v7.potx" id="{7DB162AD-7F95-4DBD-9D60-BBD0518145B8}" vid="{284FFF7C-6CA4-46BA-A111-4FCC4E7C48C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theme>
</file>

<file path=docProps/app.xml><?xml version="1.0" encoding="utf-8"?>
<Properties xmlns="http://schemas.openxmlformats.org/officeDocument/2006/extended-properties" xmlns:vt="http://schemas.openxmlformats.org/officeDocument/2006/docPropsVTypes">
  <Template>GTI_Onscreen template_4x3_v6</Template>
  <TotalTime>814</TotalTime>
  <Words>691</Words>
  <Application>Microsoft Office PowerPoint</Application>
  <PresentationFormat>On-screen Show (4:3)</PresentationFormat>
  <Paragraphs>56</Paragraphs>
  <Slides>5</Slides>
  <Notes>4</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5</vt:i4>
      </vt:variant>
    </vt:vector>
  </HeadingPairs>
  <TitlesOfParts>
    <vt:vector size="14" baseType="lpstr">
      <vt:lpstr>Arial</vt:lpstr>
      <vt:lpstr>Book Antiqua</vt:lpstr>
      <vt:lpstr>Calibri</vt:lpstr>
      <vt:lpstr>Symbol</vt:lpstr>
      <vt:lpstr>Times New Roman</vt:lpstr>
      <vt:lpstr>1_Title pages</vt:lpstr>
      <vt:lpstr>2_Dividers</vt:lpstr>
      <vt:lpstr>3_Content</vt:lpstr>
      <vt:lpstr>4_Content</vt:lpstr>
      <vt:lpstr>PowerPoint Presentation</vt:lpstr>
      <vt:lpstr>SIDBI PMU – Themes and Key Initiatives</vt:lpstr>
      <vt:lpstr>SIDBI PMU – Themes and Key Initiatives</vt:lpstr>
      <vt:lpstr>SIDBI PMU – Themes and Key Initiatives</vt:lpstr>
      <vt:lpstr>SIDBI PMU – Themes and Key Initiatives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Sharma2</dc:creator>
  <cp:lastModifiedBy>Saurabh Sharma2</cp:lastModifiedBy>
  <cp:revision>40</cp:revision>
  <cp:lastPrinted>2017-03-06T12:28:42Z</cp:lastPrinted>
  <dcterms:created xsi:type="dcterms:W3CDTF">2022-07-13T04:00:59Z</dcterms:created>
  <dcterms:modified xsi:type="dcterms:W3CDTF">2023-01-18T09:03:43Z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bDocumentId">
    <vt:lpwstr>23ce6684-196d-475f-9151-20c87a41ac8c</vt:lpwstr>
  </property>
</Properties>
</file>