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5.svg" ContentType="image/svg+xml"/>
  <Override PartName="/ppt/media/image17.svg" ContentType="image/svg+xml"/>
  <Override PartName="/ppt/media/image19.svg" ContentType="image/svg+xml"/>
  <Override PartName="/ppt/media/image21.svg" ContentType="image/svg+xml"/>
  <Override PartName="/ppt/media/image23.svg" ContentType="image/svg+xml"/>
  <Override PartName="/ppt/media/image25.svg" ContentType="image/svg+xml"/>
  <Override PartName="/ppt/media/image27.svg" ContentType="image/svg+xml"/>
  <Override PartName="/ppt/media/image29.svg" ContentType="image/svg+xml"/>
  <Override PartName="/ppt/media/image31.svg" ContentType="image/svg+xml"/>
  <Override PartName="/ppt/media/image33.svg" ContentType="image/svg+xml"/>
  <Override PartName="/ppt/media/image35.svg" ContentType="image/svg+xml"/>
  <Override PartName="/ppt/media/image39.svg" ContentType="image/svg+xml"/>
  <Override PartName="/ppt/media/image43.svg" ContentType="image/svg+xml"/>
  <Override PartName="/ppt/media/image48.svg" ContentType="image/svg+xml"/>
  <Override PartName="/ppt/media/image53.svg" ContentType="image/svg+xml"/>
  <Override PartName="/ppt/media/image6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1" r:id="rId6"/>
    <p:sldId id="263" r:id="rId7"/>
    <p:sldId id="266" r:id="rId8"/>
    <p:sldId id="270" r:id="rId9"/>
    <p:sldId id="343" r:id="rId10"/>
    <p:sldId id="272" r:id="rId11"/>
    <p:sldId id="273" r:id="rId12"/>
    <p:sldId id="285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7" r:id="rId21"/>
    <p:sldId id="308" r:id="rId22"/>
    <p:sldId id="309" r:id="rId23"/>
    <p:sldId id="298" r:id="rId24"/>
    <p:sldId id="312" r:id="rId25"/>
    <p:sldId id="314" r:id="rId26"/>
    <p:sldId id="315" r:id="rId27"/>
    <p:sldId id="316" r:id="rId28"/>
    <p:sldId id="332" r:id="rId29"/>
    <p:sldId id="331" r:id="rId30"/>
    <p:sldId id="321" r:id="rId31"/>
    <p:sldId id="344" r:id="rId32"/>
    <p:sldId id="323" r:id="rId33"/>
    <p:sldId id="325" r:id="rId34"/>
    <p:sldId id="326" r:id="rId35"/>
    <p:sldId id="327" r:id="rId36"/>
    <p:sldId id="328" r:id="rId37"/>
    <p:sldId id="329" r:id="rId38"/>
    <p:sldId id="34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 MY TU" initials="P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customXml" Target="../customXml/item1.xml"/><Relationship Id="rId44" Type="http://schemas.openxmlformats.org/officeDocument/2006/relationships/customXmlProps" Target="../customXml/itemProps1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sv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svg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svg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svg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svg"/><Relationship Id="rId1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svg"/><Relationship Id="rId1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svg"/><Relationship Id="rId1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4.png"/><Relationship Id="rId1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7" y="1672590"/>
            <a:ext cx="10943167" cy="1082675"/>
          </a:xfrm>
        </p:spPr>
        <p:txBody>
          <a:bodyPr/>
          <a:lstStyle/>
          <a:p>
            <a:r>
              <a:rPr lang="en-US" sz="7000" dirty="0">
                <a:solidFill>
                  <a:schemeClr val="tx1"/>
                </a:solidFill>
              </a:rPr>
              <a:t>DECISION TREE</a:t>
            </a:r>
            <a:endParaRPr lang="en-US" sz="7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745" y="2898140"/>
            <a:ext cx="10949305" cy="61849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Nguyễn Công Mỹ Tử - 21522740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Thuật toán ID3 - Classification</a:t>
            </a:r>
            <a:endParaRPr lang="en-US" sz="4400" b="1"/>
          </a:p>
        </p:txBody>
      </p:sp>
      <p:pic>
        <p:nvPicPr>
          <p:cNvPr id="13" name="Content Placeholder 12" descr="Untitled Diagram.drawio (3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138420" y="1326515"/>
            <a:ext cx="1914525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4" name="Table 3"/>
          <p:cNvGraphicFramePr/>
          <p:nvPr/>
        </p:nvGraphicFramePr>
        <p:xfrm>
          <a:off x="1974850" y="1626235"/>
          <a:ext cx="8232775" cy="255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1646555"/>
                <a:gridCol w="1646555"/>
                <a:gridCol w="1646555"/>
                <a:gridCol w="1646555"/>
              </a:tblGrid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outlook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temperature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humidity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wind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play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Sunny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Hot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Sunny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Hot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  <a:tr h="382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Sunny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Sunny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Cool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Sunny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8" name="2384804F-3998-4D57-9195-F3826E402611-3" descr="C:/Users/PC MY TU/AppData/Local/Temp/wpp.gNHyvR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560830" y="4827905"/>
            <a:ext cx="9060180" cy="1620281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Thuộc tính outlook: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4" name="Table 3"/>
          <p:cNvGraphicFramePr/>
          <p:nvPr/>
        </p:nvGraphicFramePr>
        <p:xfrm>
          <a:off x="1974850" y="1626235"/>
          <a:ext cx="8232775" cy="255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1646555"/>
                <a:gridCol w="1646555"/>
                <a:gridCol w="1646555"/>
                <a:gridCol w="1646555"/>
              </a:tblGrid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outlook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temperature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humidity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Overcast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Overcast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Overcast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8" name="2384804F-3998-4D57-9195-F3826E402611-4" descr="C:/Users/PC MY TU/AppData/Local/Temp/wpp.NiOmRL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560830" y="4867910"/>
            <a:ext cx="9060180" cy="16205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Thuộc tính outlook: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4" name="Table 3"/>
          <p:cNvGraphicFramePr/>
          <p:nvPr/>
        </p:nvGraphicFramePr>
        <p:xfrm>
          <a:off x="1974850" y="1626235"/>
          <a:ext cx="8232775" cy="255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1646555"/>
                <a:gridCol w="1646555"/>
                <a:gridCol w="1646555"/>
                <a:gridCol w="1646555"/>
              </a:tblGrid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outlook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temperature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humidity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wind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play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Rain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Rain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Cool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Rain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Cool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Rain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Rain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8" name="2384804F-3998-4D57-9195-F3826E402611-5" descr="C:/Users/PC MY TU/AppData/Local/Temp/wpp.wEFOih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643380" y="4827905"/>
            <a:ext cx="8883912" cy="16205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Thuộc tính outlook: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pic>
        <p:nvPicPr>
          <p:cNvPr id="8" name="2384804F-3998-4D57-9195-F3826E402611-6" descr="C:/Users/PC MY TU/AppData/Local/Temp/wpp.PTijsQ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82370" y="2282190"/>
            <a:ext cx="9827895" cy="22352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Thuộc tính outlook: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4" name="Table 3"/>
          <p:cNvGraphicFramePr/>
          <p:nvPr/>
        </p:nvGraphicFramePr>
        <p:xfrm>
          <a:off x="1974850" y="1626235"/>
          <a:ext cx="8232775" cy="255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1646555"/>
                <a:gridCol w="1646555"/>
                <a:gridCol w="1646555"/>
                <a:gridCol w="1646555"/>
              </a:tblGrid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outlook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temperature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humidity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wind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play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Sunny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Hot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Sunny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Hot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  <a:tr h="382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Overcast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Hot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Overcast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Hot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Sunny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Hot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8" name="2384804F-3998-4D57-9195-F3826E402611-7" descr="C:/Users/PC MY TU/AppData/Local/Temp/wpp.BcIhBu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85315" y="4827905"/>
            <a:ext cx="8355108" cy="1602906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  <a:sym typeface="+mn-ea"/>
              </a:rPr>
              <a:t>Thuộc tính Temperature: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4" name="Table 3"/>
          <p:cNvGraphicFramePr/>
          <p:nvPr/>
        </p:nvGraphicFramePr>
        <p:xfrm>
          <a:off x="1974850" y="1626235"/>
          <a:ext cx="8232775" cy="294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1646555"/>
                <a:gridCol w="1646555"/>
                <a:gridCol w="1646555"/>
                <a:gridCol w="1646555"/>
              </a:tblGrid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outlook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temperature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humidity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wind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play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Rainy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Sunny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  <a:tr h="382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Rainy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Sunny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Overcast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Rainy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8" name="2384804F-3998-4D57-9195-F3826E402611-8" descr="C:/Users/PC MY TU/AppData/Local/Temp/wpp.faUwPI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85315" y="4839335"/>
            <a:ext cx="8584485" cy="1620353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  <a:sym typeface="+mn-ea"/>
              </a:rPr>
              <a:t>Thuộc tính Temperature: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4" name="Table 3"/>
          <p:cNvGraphicFramePr/>
          <p:nvPr/>
        </p:nvGraphicFramePr>
        <p:xfrm>
          <a:off x="1974850" y="1626235"/>
          <a:ext cx="8232775" cy="255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1646555"/>
                <a:gridCol w="1646555"/>
                <a:gridCol w="1646555"/>
                <a:gridCol w="1646555"/>
              </a:tblGrid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outlook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temperature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humidity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wind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play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Rainy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Cool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Rainy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Cool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  <a:tr h="382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Overcast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Cool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Sunny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Cool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8" name="2384804F-3998-4D57-9195-F3826E402611-9" descr="C:/Users/PC MY TU/AppData/Local/Temp/wpp.IlgHcL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85315" y="4834255"/>
            <a:ext cx="8461094" cy="16027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  <a:sym typeface="+mn-ea"/>
              </a:rPr>
              <a:t>Thuộc tính Temperature: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pic>
        <p:nvPicPr>
          <p:cNvPr id="8" name="2384804F-3998-4D57-9195-F3826E402611-10" descr="C:/Users/PC MY TU/AppData/Local/Temp/wpp.JaARwE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78635" y="2282190"/>
            <a:ext cx="8661550" cy="22352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  <a:sym typeface="+mn-ea"/>
              </a:rPr>
              <a:t>Thuộc tính Temperature: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pic>
        <p:nvPicPr>
          <p:cNvPr id="8" name="2384804F-3998-4D57-9195-F3826E402611-11" descr="C:/Users/PC MY TU/AppData/Local/Temp/wpp.AejARl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95045" y="2282190"/>
            <a:ext cx="9827725" cy="2808328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  <a:sym typeface="+mn-ea"/>
              </a:rPr>
              <a:t>Thuộc tính Humidity: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045" y="1174750"/>
            <a:ext cx="10460355" cy="4953000"/>
          </a:xfrm>
        </p:spPr>
        <p:txBody>
          <a:bodyPr/>
          <a:p>
            <a:pPr marL="0" indent="0">
              <a:buNone/>
            </a:pPr>
            <a:r>
              <a:rPr lang="en-US" sz="4400" b="1"/>
              <a:t>1. Giới thiệu</a:t>
            </a:r>
            <a:endParaRPr lang="en-US" sz="4400" b="1"/>
          </a:p>
          <a:p>
            <a:pPr marL="0" indent="0">
              <a:buNone/>
            </a:pPr>
            <a:r>
              <a:rPr lang="en-US" sz="4400" b="1"/>
              <a:t>2. Thuật toán</a:t>
            </a:r>
            <a:endParaRPr lang="en-US" sz="4400" b="1"/>
          </a:p>
          <a:p>
            <a:pPr marL="0" indent="0">
              <a:buNone/>
            </a:pPr>
            <a:r>
              <a:rPr lang="en-US" sz="4400" b="1"/>
              <a:t>3. Ưu nhược điểm</a:t>
            </a:r>
            <a:endParaRPr lang="en-US" sz="4400" b="1"/>
          </a:p>
          <a:p>
            <a:pPr marL="0" indent="0">
              <a:buNone/>
            </a:pPr>
            <a:r>
              <a:rPr lang="en-US" sz="4400" b="1"/>
              <a:t>4. Pruning</a:t>
            </a:r>
            <a:endParaRPr lang="en-US" sz="4400" b="1"/>
          </a:p>
          <a:p>
            <a:pPr marL="0" indent="0">
              <a:buNone/>
            </a:pPr>
            <a:r>
              <a:rPr lang="en-US" sz="4400" b="1"/>
              <a:t>5. Ứng dụng</a:t>
            </a:r>
            <a:endParaRPr lang="en-US" sz="4400" b="1"/>
          </a:p>
        </p:txBody>
      </p:sp>
      <p:sp>
        <p:nvSpPr>
          <p:cNvPr id="2" name="Text Box 1"/>
          <p:cNvSpPr txBox="1"/>
          <p:nvPr/>
        </p:nvSpPr>
        <p:spPr>
          <a:xfrm>
            <a:off x="2037080" y="8178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pic>
        <p:nvPicPr>
          <p:cNvPr id="8" name="2384804F-3998-4D57-9195-F3826E402611-12" descr="C:/Users/PC MY TU/AppData/Local/Temp/wpp.SQkJlA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46200" y="2282190"/>
            <a:ext cx="9101319" cy="280860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  <a:sym typeface="+mn-ea"/>
              </a:rPr>
              <a:t>Thuộc tính Wind: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sp>
        <p:nvSpPr>
          <p:cNvPr id="3" name="Text Box 2"/>
          <p:cNvSpPr txBox="1"/>
          <p:nvPr/>
        </p:nvSpPr>
        <p:spPr>
          <a:xfrm>
            <a:off x="609600" y="981075"/>
            <a:ext cx="8804910" cy="4672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sz="3600">
              <a:latin typeface="Calibri" panose="020F0502020204030204" charset="0"/>
              <a:cs typeface="Calibri" panose="020F0502020204030204" charset="0"/>
            </a:endParaRPr>
          </a:p>
          <a:p>
            <a:endParaRPr lang="en-US" sz="3600">
              <a:latin typeface="Calibri" panose="020F0502020204030204" charset="0"/>
              <a:cs typeface="Calibri" panose="020F0502020204030204" charset="0"/>
            </a:endParaRPr>
          </a:p>
          <a:p>
            <a:endParaRPr lang="en-US" sz="3600">
              <a:latin typeface="Calibri" panose="020F0502020204030204" charset="0"/>
              <a:cs typeface="Calibri" panose="020F0502020204030204" charset="0"/>
            </a:endParaRPr>
          </a:p>
          <a:p>
            <a:endParaRPr lang="en-US" sz="3600">
              <a:latin typeface="Calibri" panose="020F0502020204030204" charset="0"/>
              <a:cs typeface="Calibri" panose="020F0502020204030204" charset="0"/>
            </a:endParaRPr>
          </a:p>
          <a:p>
            <a:endParaRPr lang="en-US" sz="3600">
              <a:latin typeface="Calibri" panose="020F0502020204030204" charset="0"/>
              <a:cs typeface="Calibri" panose="020F0502020204030204" charset="0"/>
            </a:endParaRPr>
          </a:p>
          <a:p>
            <a:endParaRPr lang="en-US" sz="3600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endParaRPr lang="en-US" sz="36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457200">
              <a:buNone/>
            </a:pPr>
            <a:r>
              <a:rPr lang="en-US" sz="3600">
                <a:latin typeface="Calibri" panose="020F0502020204030204" charset="0"/>
                <a:cs typeface="Calibri" panose="020F0502020204030204" charset="0"/>
                <a:sym typeface="+mn-ea"/>
              </a:rPr>
              <a:t>Chọn outlook làm thuộc tính để tách S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  <a:p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2384804F-3998-4D57-9195-F3826E402611-13" descr="C:/Users/PC MY TU/AppData/Local/Temp/wpp.oOQUZW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93820" y="2176145"/>
            <a:ext cx="4417060" cy="18535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sp>
        <p:nvSpPr>
          <p:cNvPr id="4" name="Content Placeholder 3"/>
          <p:cNvSpPr/>
          <p:nvPr>
            <p:ph sz="half" idx="1"/>
          </p:nvPr>
        </p:nvSpPr>
        <p:spPr>
          <a:xfrm>
            <a:off x="609600" y="1174750"/>
            <a:ext cx="10248900" cy="4827905"/>
          </a:xfrm>
        </p:spPr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 descr="Untitled Diagram.drawio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0970" y="1174750"/>
            <a:ext cx="6105525" cy="28670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4" name="Table 3"/>
          <p:cNvGraphicFramePr/>
          <p:nvPr/>
        </p:nvGraphicFramePr>
        <p:xfrm>
          <a:off x="1974850" y="1626235"/>
          <a:ext cx="8232775" cy="255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1646555"/>
                <a:gridCol w="1646555"/>
                <a:gridCol w="1646555"/>
                <a:gridCol w="1646555"/>
              </a:tblGrid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outlook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temperature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humidity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Sunny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Hot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Sunny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Sunny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Sunny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Cool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Normal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609600" y="981075"/>
                <a:ext cx="591820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3600">
                    <a:latin typeface="Calibri" panose="020F0502020204030204" charset="0"/>
                    <a:cs typeface="Calibri" panose="020F0502020204030204" charset="0"/>
                  </a:rPr>
                  <a:t>Chọn thuộc tính để tách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>
                    <a:latin typeface="Calibri" panose="020F0502020204030204" charset="0"/>
                    <a:cs typeface="Calibri" panose="020F0502020204030204" charset="0"/>
                  </a:rPr>
                  <a:t>:</a:t>
                </a:r>
                <a:endParaRPr lang="en-US" sz="3600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81075"/>
                <a:ext cx="5918200" cy="64516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2384804F-3998-4D57-9195-F3826E402611-14" descr="C:/Users/PC MY TU/AppData/Local/Temp/wpp.kxAeFmwpp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5570" y="4669790"/>
            <a:ext cx="4884235" cy="164380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Untitled Diagram.drawi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5355" y="1042670"/>
            <a:ext cx="7058025" cy="4772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sp>
        <p:nvSpPr>
          <p:cNvPr id="4" name="Content Placeholder 3"/>
          <p:cNvSpPr/>
          <p:nvPr>
            <p:ph sz="half" idx="1"/>
          </p:nvPr>
        </p:nvSpPr>
        <p:spPr>
          <a:xfrm>
            <a:off x="609600" y="1174750"/>
            <a:ext cx="10248900" cy="4827905"/>
          </a:xfrm>
        </p:spPr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4" name="Table 3"/>
          <p:cNvGraphicFramePr/>
          <p:nvPr/>
        </p:nvGraphicFramePr>
        <p:xfrm>
          <a:off x="1974850" y="1626235"/>
          <a:ext cx="8232775" cy="255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1646555"/>
                <a:gridCol w="1646555"/>
                <a:gridCol w="1646555"/>
                <a:gridCol w="1646555"/>
              </a:tblGrid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outlook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temperature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humidity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29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22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29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29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609600" y="981075"/>
                <a:ext cx="591820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3600">
                    <a:latin typeface="Calibri" panose="020F0502020204030204" charset="0"/>
                    <a:cs typeface="Calibri" panose="020F0502020204030204" charset="0"/>
                  </a:rPr>
                  <a:t>Chọn thuộc tính để tách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>
                    <a:latin typeface="Calibri" panose="020F0502020204030204" charset="0"/>
                    <a:cs typeface="Calibri" panose="020F0502020204030204" charset="0"/>
                  </a:rPr>
                  <a:t>:</a:t>
                </a:r>
                <a:endParaRPr lang="en-US" sz="3600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81075"/>
                <a:ext cx="5918200" cy="64516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2384804F-3998-4D57-9195-F3826E402611-15" descr="C:/Users/PC MY TU/AppData/Local/Temp/wpp.FtFsJCwpp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3520" y="4669790"/>
            <a:ext cx="4890770" cy="16459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pic>
        <p:nvPicPr>
          <p:cNvPr id="4" name="Content Placeholder 3" descr="Untitled Diagram.drawio 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5670" y="1264920"/>
            <a:ext cx="7820025" cy="47720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09600" y="1174750"/>
            <a:ext cx="10972800" cy="5683250"/>
          </a:xfrm>
        </p:spPr>
        <p:txBody>
          <a:bodyPr/>
          <a:p>
            <a:pPr marL="0" indent="0">
              <a:buNone/>
            </a:pPr>
            <a:r>
              <a:rPr lang="en-US"/>
              <a:t>Đối với thuộc tính có giá trị liên tục:</a:t>
            </a:r>
            <a:endParaRPr lang="en-US"/>
          </a:p>
          <a:p>
            <a:pPr marL="0" indent="457200">
              <a:buNone/>
            </a:pPr>
            <a:r>
              <a:rPr lang="en-US"/>
              <a:t>Cách 1: rời rạc hóa</a:t>
            </a: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384935" y="2300605"/>
          <a:ext cx="2039620" cy="401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20"/>
              </a:tblGrid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Age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5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17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26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78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54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40</a:t>
                      </a:r>
                      <a:endParaRPr lang="en-US" sz="28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907155" y="4066540"/>
            <a:ext cx="1300480" cy="48577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5690235" y="2300605"/>
          <a:ext cx="2039620" cy="401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20"/>
              </a:tblGrid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Age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teenager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teenager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adult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older adult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adult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adult</a:t>
                      </a:r>
                      <a:endParaRPr lang="en-US" sz="28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09600" y="1174750"/>
            <a:ext cx="10972800" cy="5683250"/>
          </a:xfrm>
        </p:spPr>
        <p:txBody>
          <a:bodyPr/>
          <a:p>
            <a:pPr marL="0" indent="0">
              <a:buNone/>
            </a:pPr>
            <a:r>
              <a:rPr lang="en-US"/>
              <a:t>Đối với thuộc tính có giá trị liên tục:</a:t>
            </a:r>
            <a:endParaRPr lang="en-US"/>
          </a:p>
          <a:p>
            <a:pPr marL="0" indent="457200">
              <a:buNone/>
            </a:pPr>
            <a:r>
              <a:rPr lang="en-US"/>
              <a:t>Cách 2: chia nhị phân:</a:t>
            </a:r>
            <a:endParaRPr lang="en-US"/>
          </a:p>
          <a:p>
            <a:pPr marL="0" indent="457200">
              <a:buNone/>
            </a:pP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384935" y="2300605"/>
          <a:ext cx="2039620" cy="401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20"/>
              </a:tblGrid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Age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5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17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26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78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54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40</a:t>
                      </a:r>
                      <a:endParaRPr lang="en-US" sz="28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907155" y="4066540"/>
            <a:ext cx="1300480" cy="48577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5690235" y="2300605"/>
          <a:ext cx="2039620" cy="401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20"/>
              </a:tblGrid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Age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5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17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26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40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54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78</a:t>
                      </a:r>
                      <a:endParaRPr lang="en-US" sz="2800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7334885" y="3170555"/>
          <a:ext cx="964565" cy="401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565"/>
              </a:tblGrid>
              <a:tr h="574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74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800" b="0"/>
                        <a:t>21.5</a:t>
                      </a:r>
                      <a:endParaRPr lang="en-US" sz="2800" b="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74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800" b="0"/>
                        <a:t>33</a:t>
                      </a:r>
                      <a:endParaRPr lang="en-US" sz="2800" b="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74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800" b="0"/>
                        <a:t>47</a:t>
                      </a:r>
                      <a:endParaRPr lang="en-US" sz="2800" b="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74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800" b="0"/>
                        <a:t>66</a:t>
                      </a:r>
                      <a:endParaRPr lang="en-US" sz="2800" b="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8707120" y="3913505"/>
                <a:ext cx="4064000" cy="63881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𝐻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𝐴𝑔𝑒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33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120" y="3913505"/>
                <a:ext cx="4064000" cy="6388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 flipV="1">
            <a:off x="8117840" y="4192905"/>
            <a:ext cx="655320" cy="40640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traight Connector 9"/>
          <p:cNvCxnSpPr/>
          <p:nvPr/>
        </p:nvCxnSpPr>
        <p:spPr>
          <a:xfrm>
            <a:off x="8107045" y="4599305"/>
            <a:ext cx="655955" cy="48895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0"/>
              <p:cNvSpPr txBox="1"/>
              <p:nvPr/>
            </p:nvSpPr>
            <p:spPr>
              <a:xfrm>
                <a:off x="8773160" y="4872355"/>
                <a:ext cx="4064000" cy="6210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𝐻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𝐴𝑔𝑒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&gt;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33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/>
              </a:p>
            </p:txBody>
          </p:sp>
        </mc:Choice>
        <mc:Fallback>
          <p:sp>
            <p:nvSpPr>
              <p:cNvPr id="11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160" y="4872355"/>
                <a:ext cx="4064000" cy="621030"/>
              </a:xfrm>
              <a:prstGeom prst="rect">
                <a:avLst/>
              </a:prstGeom>
              <a:blipFill rotWithShape="1">
                <a:blip r:embed="rId2"/>
                <a:stretch>
                  <a:fillRect b="-4478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</a:t>
            </a:r>
            <a:r>
              <a:rPr lang="en-US" sz="4400" b="1">
                <a:sym typeface="+mn-ea"/>
              </a:rPr>
              <a:t>CART </a:t>
            </a:r>
            <a:r>
              <a:rPr lang="en-US" sz="4400" b="1">
                <a:sym typeface="+mn-ea"/>
              </a:rPr>
              <a:t>- Classification</a:t>
            </a:r>
            <a:endParaRPr lang="en-US" sz="440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Chọn thuộc tính có gini thấp nhất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2384804F-3998-4D57-9195-F3826E402611-16" descr="C:/Users/PC MY TU/AppData/Local/Temp/wpp.EUkycc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044065" y="1618615"/>
            <a:ext cx="5886820" cy="13252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Giới thiệu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514975"/>
          </a:xfrm>
        </p:spPr>
        <p:txBody>
          <a:bodyPr/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Cây quyết định là 1 mô hình học có giám sát có dạng cây, có thể 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dùng cho bài toán phân loại và hồi quy.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Bao gồm: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Split node: thể hiện câu hỏi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Nhánh: kết quả của câu hỏi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Leaf node: thể hiện output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Content Placeholder 7" descr="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4025" y="2088515"/>
            <a:ext cx="6711950" cy="43554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</a:t>
            </a:r>
            <a:r>
              <a:rPr lang="en-US" sz="4400" b="1">
                <a:sym typeface="+mn-ea"/>
              </a:rPr>
              <a:t>CART </a:t>
            </a:r>
            <a:r>
              <a:rPr lang="en-US" sz="4400" b="1">
                <a:sym typeface="+mn-ea"/>
              </a:rPr>
              <a:t>- Classification</a:t>
            </a:r>
            <a:endParaRPr lang="en-US" sz="4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/>
              <p:nvPr>
                <p:ph sz="half" idx="1"/>
              </p:nvPr>
            </p:nvSpPr>
            <p:spPr>
              <a:xfrm>
                <a:off x="609600" y="1174750"/>
                <a:ext cx="10972800" cy="5534025"/>
              </a:xfrm>
            </p:spPr>
            <p:txBody>
              <a:bodyPr/>
              <a:p>
                <a:pPr marL="0" indent="0">
                  <a:buNone/>
                </a:pPr>
                <a:r>
                  <a:rPr lang="en-US" sz="32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Xét hàm gini 2 biến: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charset="0"/>
                        <a:cs typeface="Cambria Math" panose="02040503050406030204" charset="0"/>
                      </a:rPr>
                      <m:t>𝑔𝑖𝑛𝑖</m:t>
                    </m:r>
                    <m:r>
                      <a:rPr lang="en-US" sz="32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sz="3200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sz="32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sz="32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3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32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sz="32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sz="32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32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32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32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32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32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32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3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marL="457200" lvl="1" indent="457200">
                  <a:lnSpc>
                    <a:spcPct val="70000"/>
                  </a:lnSpc>
                  <a:buNone/>
                </a:pPr>
                <a:r>
                  <a:rPr lang="en-US" sz="3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→</a:t>
                </a:r>
                <a:r>
                  <a:rPr lang="en-US" sz="32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Dùng để đo độ tinh khiết của bộ dữ liệu</a:t>
                </a:r>
                <a:endParaRPr lang="en-US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1174750"/>
                <a:ext cx="10972800" cy="553402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5"/>
          <p:cNvSpPr txBox="1"/>
          <p:nvPr/>
        </p:nvSpPr>
        <p:spPr>
          <a:xfrm>
            <a:off x="6221095" y="3093720"/>
            <a:ext cx="5361305" cy="537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Tính chất tương tự hàm entropy 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Content Placeholder 7" descr="entropy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1200" y="1763395"/>
            <a:ext cx="5449824" cy="408736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CART - Classification</a:t>
            </a:r>
            <a:endParaRPr lang="en-US" sz="4400"/>
          </a:p>
        </p:txBody>
      </p:sp>
      <p:pic>
        <p:nvPicPr>
          <p:cNvPr id="5" name="Content Placeholder 4" descr="Untitled Diagram.drawio 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6305" y="1223010"/>
            <a:ext cx="7820025" cy="47720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Regression tree</a:t>
            </a:r>
            <a:endParaRPr lang="en-US" sz="4400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09600" y="1174750"/>
            <a:ext cx="10972800" cy="5212080"/>
          </a:xfrm>
        </p:spPr>
        <p:txBody>
          <a:bodyPr/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Chọn thuộc tính có MSE thấp nhất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60000"/>
              </a:lnSpc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Giá trị của nút lá là giá trị trung bình của các mẫu huấn luyện 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tới được nút lá đó.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2384804F-3998-4D57-9195-F3826E402611-17" descr="C:/Users/PC MY TU/AppData/Local/Temp/wpp.FySdzJ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44345" y="925195"/>
            <a:ext cx="5592445" cy="281495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Ưu nhược điểm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Ưu điểm: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Dễ hiểu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Dùng được cho cả phân loại và hồi quy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Nhược điểm: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Dễ bị overfitting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Nhạy cảm với nhiễu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Không đảm bảo xây dựng được cây tối ưu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Pruning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Pre-pruning: tỉa cây trước khi cây mọc đầy đủ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Đặt thêm điều kiện dừng: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Độ sâu tối đa của cây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Node có số lượng mẫu nhỏ hơn 1 ngưỡng nào đó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Tổng số leaf node vượt quá 1 ngưỡng nào đó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Impurity không giảm quá nhiều sau khi chia node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Pruning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035030" cy="4953000"/>
          </a:xfrm>
        </p:spPr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Post-pruning: 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tỉa cây sau khi cây mọc đầy đủ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6" name="Content Placeholder 5" descr="decision_tre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38785" y="2228850"/>
            <a:ext cx="5384800" cy="3285490"/>
          </a:xfrm>
          <a:prstGeom prst="rect">
            <a:avLst/>
          </a:prstGeom>
        </p:spPr>
      </p:pic>
      <p:pic>
        <p:nvPicPr>
          <p:cNvPr id="7" name="Picture 6" descr="decision_tree_prun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445" y="2228850"/>
            <a:ext cx="4462108" cy="328269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823585" y="3662045"/>
            <a:ext cx="888365" cy="27114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Ứng dụng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Machine learning, data mining, medical diagnosis, credit risk analysis...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Content Placeholder 3" descr="data-mining-icon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21145" y="2257425"/>
            <a:ext cx="3367405" cy="3831590"/>
          </a:xfrm>
          <a:prstGeom prst="rect">
            <a:avLst/>
          </a:prstGeom>
        </p:spPr>
      </p:pic>
      <p:pic>
        <p:nvPicPr>
          <p:cNvPr id="5" name="Picture 4" descr="machine-learning-1-5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990" y="2272665"/>
            <a:ext cx="4003675" cy="40036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73250" y="3024505"/>
            <a:ext cx="8444865" cy="809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4500" b="1">
                <a:sym typeface="+mn-ea"/>
              </a:rPr>
              <a:t>THANKS FOR WATCHING</a:t>
            </a:r>
            <a:endParaRPr lang="en-US" sz="45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Thuật toán chung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1430635" cy="5248275"/>
          </a:xfrm>
        </p:spPr>
        <p:txBody>
          <a:bodyPr/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Cây được thiết lập từ trên xuống dưới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Các mẫu huấn luyện nằm ở gốc của cây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Chọn một thuộc tính để chia thành các nhánh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Lặp lại việc xây dựng cây quyết định cho các nhánh cho tới khi: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45720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Các </a:t>
            </a: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mẫu huấn luyện</a:t>
            </a: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 thuộc cùng 1 lớp</a:t>
            </a:r>
            <a:endParaRPr lang="en-US" sz="29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457200" lvl="1" indent="45720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Không còn thuộc tính nào để chọn</a:t>
            </a:r>
            <a:endParaRPr lang="en-US" sz="29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45720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Thuật toán chung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1461750" cy="5248275"/>
          </a:xfrm>
        </p:spPr>
        <p:txBody>
          <a:bodyPr/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Cây được thiết lập từ trên xuống dưới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Các mẫu huấn luyện nằm ở gốc của cây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Chọn một thuộc tính để chia thành các nhánh </a:t>
            </a:r>
            <a:r>
              <a:rPr lang="en-US" sz="29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← </a:t>
            </a:r>
            <a:r>
              <a:rPr lang="en-US" sz="2900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Chọn thế nào?</a:t>
            </a:r>
            <a:endParaRPr lang="en-US" sz="29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Lặp lại việc xây dựng cây quyết định cho các nhánh cho tới khi: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45720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Các mẫu huấn luyện thuộc cùng 1 lớp</a:t>
            </a:r>
            <a:endParaRPr lang="en-US" sz="29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457200" lvl="1" indent="45720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Không còn thuộc tính nào để chọn</a:t>
            </a:r>
            <a:endParaRPr lang="en-US" sz="29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45720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Thuật toán ID3 - Classification</a:t>
            </a:r>
            <a:endParaRPr lang="en-US" sz="4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Hàm entropy:</a:t>
                </a:r>
                <a:endParaRPr lang="en-US" sz="2900">
                  <a:latin typeface="Calibri" panose="020F0502020204030204" charset="0"/>
                  <a:cs typeface="Calibri" panose="020F0502020204030204" charset="0"/>
                  <a:sym typeface="+mn-ea"/>
                </a:endParaRPr>
              </a:p>
              <a:p>
                <a:pPr marL="0" indent="0">
                  <a:lnSpc>
                    <a:spcPct val="40000"/>
                  </a:lnSpc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Cho một phân phối xác suất của một biến rời rạc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 có thể nhận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 giá trị khác nhau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,..., 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. Giả sử rằng xác suất để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 nhận các giá trị này là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 = 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 = 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. Kí hiệu phân phối này là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>
                        <a:latin typeface="Cambria Math" panose="02040503050406030204" charset="0"/>
                        <a:cs typeface="Cambria Math" panose="02040503050406030204" charset="0"/>
                      </a:rPr>
                      <m:t>S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=(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 ..., 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. Entropy của phân phối này là:</a:t>
                </a: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Quy ước </a:t>
                </a:r>
                <a14:m>
                  <m:oMath xmlns:m="http://schemas.openxmlformats.org/officeDocument/2006/math">
                    <m:r>
                      <a:rPr lang="en-US" sz="290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0</m:t>
                    </m:r>
                    <m:func>
                      <m:funcPr>
                        <m:ctrlPr>
                          <a:rPr lang="en-US" sz="290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900">
                            <a:latin typeface="Cambria Math" panose="02040503050406030204" charset="0"/>
                            <a:cs typeface="Cambria Math" panose="02040503050406030204" charset="0"/>
                          </a:rPr>
                          <m:t>log</m:t>
                        </m:r>
                      </m:fName>
                      <m:e>
                        <m:r>
                          <a:rPr lang="en-US" sz="29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0</m:t>
                        </m:r>
                      </m:e>
                    </m:func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2384804F-3998-4D57-9195-F3826E402611-1" descr="C:/Users/PC MY TU/AppData/Local/Temp/wpp.aGqcANwpp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9775" y="4000500"/>
            <a:ext cx="4696249" cy="1242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Thuật toán ID3 - Classification</a:t>
            </a:r>
            <a:endParaRPr lang="en-US" sz="4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1174750"/>
                <a:ext cx="10311765" cy="4953000"/>
              </a:xfrm>
            </p:spPr>
            <p:txBody>
              <a:bodyPr/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Hàm entropy:</a:t>
                </a:r>
                <a:endParaRPr lang="en-US" sz="2900">
                  <a:latin typeface="Calibri" panose="020F0502020204030204" charset="0"/>
                  <a:cs typeface="Calibri" panose="020F0502020204030204" charset="0"/>
                  <a:sym typeface="+mn-ea"/>
                </a:endParaRPr>
              </a:p>
              <a:p>
                <a:pPr marL="0" indent="0">
                  <a:lnSpc>
                    <a:spcPct val="40000"/>
                  </a:lnSpc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Giả sử thuộc tính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có các giá trị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, entropy của </a:t>
                </a: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tập dữ liệu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>
                        <a:latin typeface="Cambria Math" panose="02040503050406030204" charset="0"/>
                        <a:cs typeface="Cambria Math" panose="02040503050406030204" charset="0"/>
                      </a:rPr>
                      <m:t>S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theo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được tính như sau:</a:t>
                </a: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với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là trọng số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so với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,</a:t>
                </a: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là entropy của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>
                        <a:latin typeface="Cambria Math" panose="02040503050406030204" charset="0"/>
                        <a:cs typeface="Cambria Math" panose="02040503050406030204" charset="0"/>
                      </a:rPr>
                      <m:t>S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khi giá trị của thuộc tính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là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.</a:t>
                </a: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Chọn thuộc tính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 sao cho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 bé nhất.</a:t>
                </a: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1174750"/>
                <a:ext cx="10311765" cy="4953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2384804F-3998-4D57-9195-F3826E402611-2" descr="C:/Users/PC MY TU/AppData/Local/Temp/wpp.SmDfPawpp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5845" y="2881630"/>
            <a:ext cx="5086222" cy="10949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Thuật toán ID3 - Classification</a:t>
            </a:r>
            <a:endParaRPr lang="en-US" sz="4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992505"/>
                <a:ext cx="10852785" cy="5567680"/>
              </a:xfrm>
            </p:spPr>
            <p:txBody>
              <a:bodyPr/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Xét hàm entropy 2 biến: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9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9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sz="2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func>
                      <m:func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9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9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9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29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29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29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29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29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29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29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29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marL="457200" lvl="1" indent="457200">
                  <a:lnSpc>
                    <a:spcPct val="190000"/>
                  </a:lnSpc>
                  <a:buNone/>
                </a:pPr>
                <a:r>
                  <a:rPr lang="en-US" sz="29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→</a:t>
                </a: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Dùng để đo độ tinh khiết của bộ dữ liệu</a:t>
                </a:r>
                <a:endParaRPr lang="en-US" sz="29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992505"/>
                <a:ext cx="10852785" cy="5567680"/>
              </a:xfrm>
              <a:blipFill rotWithShape="1">
                <a:blip r:embed="rId2"/>
                <a:stretch>
                  <a:fillRect b="-1113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5"/>
              <p:cNvSpPr txBox="1"/>
              <p:nvPr/>
            </p:nvSpPr>
            <p:spPr>
              <a:xfrm>
                <a:off x="6096000" y="2002790"/>
                <a:ext cx="5568315" cy="3661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)=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khi 1 trong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bằng 0, 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1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sz="2900" i="1"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bằng</a:t>
                </a:r>
                <a:r>
                  <a:rPr lang="en-US" sz="2900" i="1"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1</a:t>
                </a:r>
                <a:endParaRPr lang="en-US" sz="2900">
                  <a:latin typeface="Calibri" panose="020F0502020204030204" charset="0"/>
                  <a:cs typeface="Calibri" panose="020F0502020204030204" charset="0"/>
                  <a:sym typeface="+mn-ea"/>
                </a:endParaRPr>
              </a:p>
              <a:p>
                <a:pPr marL="0" indent="457200">
                  <a:buNone/>
                </a:pPr>
                <a:r>
                  <a:rPr lang="en-US" sz="29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→ </a:t>
                </a:r>
                <a:r>
                  <a:rPr lang="en-US" sz="2900" i="1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tinh khiết</a:t>
                </a: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 nhất</a:t>
                </a:r>
                <a:endParaRPr lang="en-US" sz="2900">
                  <a:latin typeface="Calibri" panose="020F0502020204030204" charset="0"/>
                  <a:cs typeface="Calibri" panose="020F0502020204030204" charset="0"/>
                  <a:sym typeface="+mn-ea"/>
                </a:endParaRPr>
              </a:p>
              <a:p>
                <a:pPr marL="0" indent="45720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 max khi cả 2 giá trị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bằng 0.5</a:t>
                </a:r>
                <a:endParaRPr lang="en-US" sz="2900">
                  <a:latin typeface="Calibri" panose="020F0502020204030204" charset="0"/>
                  <a:cs typeface="Calibri" panose="020F0502020204030204" charset="0"/>
                  <a:sym typeface="+mn-ea"/>
                </a:endParaRPr>
              </a:p>
              <a:p>
                <a:pPr marL="0" indent="457200">
                  <a:buNone/>
                </a:pPr>
                <a:r>
                  <a:rPr lang="en-US" sz="29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→ </a:t>
                </a:r>
                <a:r>
                  <a:rPr lang="en-US" sz="2900" i="1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vẩn đục</a:t>
                </a: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 nhất</a:t>
                </a:r>
                <a:endParaRPr lang="en-US" sz="2900">
                  <a:latin typeface="Calibri" panose="020F0502020204030204" charset="0"/>
                  <a:cs typeface="Calibri" panose="020F0502020204030204" charset="0"/>
                  <a:sym typeface="+mn-ea"/>
                </a:endParaRPr>
              </a:p>
              <a:p>
                <a:pPr marL="0" indent="45720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  <a:sym typeface="+mn-ea"/>
                </a:endParaRPr>
              </a:p>
              <a:p>
                <a:pPr marL="0" indent="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02790"/>
                <a:ext cx="5568315" cy="36614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12" descr="entropy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96240" y="1511935"/>
            <a:ext cx="5593080" cy="43789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7" name="Content Placeholder 6"/>
          <p:cNvGraphicFramePr/>
          <p:nvPr>
            <p:ph sz="half" idx="1"/>
          </p:nvPr>
        </p:nvGraphicFramePr>
        <p:xfrm>
          <a:off x="1395730" y="861695"/>
          <a:ext cx="9401175" cy="5705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235"/>
                <a:gridCol w="1880235"/>
                <a:gridCol w="1880235"/>
                <a:gridCol w="1880235"/>
                <a:gridCol w="1880235"/>
              </a:tblGrid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outlook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humidity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solidFill>
                      <a:srgbClr val="00B0F0"/>
                    </a:solidFill>
                  </a:tcPr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2384804F-3998-4D57-9195-F3826E402611-1">
      <extobjdata type="2384804F-3998-4D57-9195-F3826E402611" data="ewoJIkltZ1NldHRpbmdKc29uIiA6ICJ7XCJoZWlnaHRcIjo0OS4xMDcxNDI4NTcxNDI4NTQsXCJ3aWR0aFwiOjE3NC45OTk5OTk5OTk5OTk5N30iLAoJIkxhdGV4IiA6ICJIKHApPS1cXHN1bV97aT0xfV5uIHBfaVxcbG9nIChwX2kpIiwKCSJMYXRleEltZ0Jhc2U2NCIgOiAiUEhOMlp5QjRiV3h1Y3owaWFIUjBjRG92TDNkM2R5NTNNeTV2Y21jdk1qQXdNQzl6ZG1jaUlIZHBaSFJvUFNJeU1pNDBPV1Y0SWlCb1pXbG5hSFE5SWpZdU16VTBaWGdpSUhKdmJHVTlJbWx0WnlJZ1ptOWpkWE5oWW14bFBTSm1ZV3h6WlNJZ2RtbGxkMEp2ZUQwaU1DQXRNVFUyTWk0MUlEazVOREF1TlNBeU9EQTRMalVpSUhodGJHNXpPbmhzYVc1clBTSm9kSFJ3T2k4dmQzZDNMbmN6TG05eVp5OHhPVGs1TDNoc2FXNXJJaUJoY21saExXaHBaR1JsYmowaWRISjFaU0lnYzNSNWJHVTlJblpsY25ScFkyRnNMV0ZzYVdkdU9pQXRNaTQ0TVRsbGVEc2diV0Y0TFhkcFpIUm9PaUE1T0NVN0lqNDhaR1ZtY3o0OGNHRjBhQ0JwWkQwaVRVcFlMVEUwT1MxVVJWZ3RTUzB4UkRRelFpSWdaRDBpVFRJeU9DQTJNemRSTVRrMElEWXpOeUF4T1RJZ05qUXhVVEU1TVNBMk5ETWdNVGt4SURZME9WRXhPVEVnTmpjeklESXdNaUEyT0RKUk1qQTBJRFk0TXlBeU1Ua2dOamd6VVRJMk1DQTJPREVnTXpVMUlEWTRNVkV6T0RrZ05qZ3hJRFF4T0NBMk9ERlVORFl6SURZNE1sUTBPRE1nTmpneVVUUTVPU0EyT0RJZ05EazVJRFkzTWxFME9Ua2dOamN3SURRNU55QTJOVGhSTkRreUlEWTBNU0EwT0RjZ05qTTRTRFE0TlZFME9ETWdOak00SURRNE1DQTJNemhVTkRjeklEWXpPRlEwTmpRZ05qTTNWRFExTlNBMk16ZFJOREUySURZek5pQTBNRFVnTmpNMFZETTROeUEyTWpOUk16ZzBJRFl4T1NBek5UVWdOVEF3VVRNME9DQTBOelFnTXpRd0lEUTBNbFF6TWpnZ016azFURE15TkNBek9EQlJNekkwSURNM09DQTBOamtnTXpjNFNEWXhORXcyTVRVZ016Z3hVVFl4TlNBek9EUWdOalEySURVd05GRTJOelFnTmpFNUlEWTNOQ0EyTWpkVU5qRTNJRFl6TjFFMU9UUWdOak0zSURVNE55QTJNemxVTlRnd0lEWTBPRkUxT0RBZ05qVXdJRFU0TWlBMk5qQlJOVGcySURZM055QTFPRGdnTmpjNVZEWXdOQ0EyT0RKUk5qQTVJRFk0TWlBMk5EWWdOamd4VkRjME1DQTJPREJST0RBeUlEWTRNQ0E0TXpVZ05qZ3hWRGczTVNBMk9ESlJPRGc0SURZNE1pQTRPRGdnTmpjeVVUZzRPQ0EyTkRVZ09EYzJJRFl6T0VnNE56UlJPRGN5SURZek9DQTROamtnTmpNNFZEZzJNaUEyTXpoVU9EVXpJRFl6TjFRNE5EUWdOak0zVVRnd05TQTJNellnTnprMElEWXpORlEzTnpZZ05qSXpVVGMzTXlBMk1UZ2dOekEwSURNME1GUTJNelFnTlRoUk5qTTBJRFV4SURZek9DQTFNVkUyTkRZZ05EZ2dOamt5SURRMlNEY3lNMUUzTWprZ016Z2dOekk1SURNM1ZEY3lOaUF4T1ZFM01qSWdOaUEzTVRZZ01FZzNNREZSTmpZMElESWdOVFkzSURKUk5UTXpJRElnTlRBMElESlVORFU0SURKVU5ETTNJREZSTkRJd0lERWdOREl3SURFd1VUUXlNQ0F4TlNBME1qTWdNalJSTkRJNElEUXpJRFF6TXlBME5WRTBNemNnTkRZZ05EUTRJRFEyU0RRMU5GRTBPREVnTkRZZ05URTBJRFE1VVRVeU1DQTFNQ0ExTWpJZ05UQlVOVEk0SURVMVZEVXpOQ0EyTkZRMU5EQWdPREpVTlRRM0lERXhNRlExTlRnZ01UVXpVVFUyTlNBeE9ERWdOVFk1SURFNU9GRTJNRElnTXpNd0lEWXdNaUF6TXpGVU5EVTNJRE16TWtnek1USk1NamM1SURFNU4xRXlORFVnTmpNZ01qUTFJRFU0VVRJME5TQTFNU0F5TlRNZ05EbFVNekF6SURRMlNETXpORkV6TkRBZ016Z2dNelF3SURNM1ZETXpOeUF4T1ZFek16TWdOaUF6TWpjZ01FZ3pNVEpSTWpjMUlESWdNVGM0SURKUk1UUTBJRElnTVRFMUlESlVOamtnTWxRME9DQXhVVE14SURFZ016RWdNVEJSTXpFZ01USWdNelFnTWpSUk16a2dORE1nTkRRZ05EVlJORGdnTkRZZ05Ua2dORFpJTmpWUk9USWdORFlnTVRJMUlEUTVVVEV6T1NBMU1pQXhORFFnTmpGUk1UUTNJRFkxSURJeE5pQXpNemxVTWpnMUlEWXlPRkV5T0RVZ05qTTFJREl5T0NBMk16ZGFJaTgrUEhCaGRHZ2dhV1E5SWsxS1dDMHhORGt0VkVWWUxVNHRNamdpSUdROUlrMDVOQ0F5TlRCUk9UUWdNekU1SURFd05DQXpPREZVTVRJM0lEUTRPRlF4TmpRZ05UYzJWREl3TWlBMk5ETlVNalEwSURZNU5WUXlOemNnTnpJNVZETXdNaUEzTlRCSU16RTFTRE14T1ZFek16TWdOelV3SURNek15QTNOREZSTXpNeklEY3pPQ0F6TVRZZ056SXdWREkzTlNBMk5qZFVNakkySURVNE1WUXhPRFFnTkRRelZERTJOeUF5TlRCVU1UZzBJRFU0VkRJeU5TQXRPREZVTWpjMElDMHhOamRVTXpFMklDMHlNakJVTXpNeklDMHlOREZSTXpNeklDMHlOVEFnTXpFNElDMHlOVEJJTXpFMVNETXdNa3d5TnpRZ0xUSXlObEV4T0RBZ0xURTBNU0F4TXpjZ0xURTBWRGswSURJMU1Gb2lMejQ4Y0dGMGFDQnBaRDBpVFVwWUxURTBPUzFVUlZndFNTMHhSRFExUkNJZ1pEMGlUVEl6SURJNE4xRXlOQ0F5T1RBZ01qVWdNamsxVkRNd0lETXhOMVEwTUNBek5EaFVOVFVnTXpneFZEYzFJRFF4TVZReE1ERWdORE16VkRFek5DQTBOREpSTWpBNUlEUTBNaUF5TXpBZ016YzRUREkwTUNBek9EZFJNekF5SURRME1pQXpOVGdnTkRReVVUUXlNeUEwTkRJZ05EWXdJRE01TlZRME9UY2dNamd4VVRRNU55QXhOek1nTkRJeElEZ3lWREkwT1NBdE1UQlJNakkzSUMweE1DQXlNVEFnTFRSUk1UazVJREVnTVRnM0lERXhWREUyT0NBeU9Fd3hOakVnTXpaUk1UWXdJRE0xSURFek9TQXROVEZVTVRFNElDMHhNemhSTVRFNElDMHhORFFnTVRJMklDMHhORFZVTVRZeklDMHhORGhJTVRnNFVURTVOQ0F0TVRVMUlERTVOQ0F0TVRVM1ZERTVNU0F0TVRjMVVURTRPQ0F0TVRnM0lERTROU0F0TVRrd1ZERTNNaUF0TVRrMFVURTNNQ0F0TVRrMElERTJNU0F0TVRrMFZERXlOeUF0TVRrelZEWTFJQzB4T1RKUkxUVWdMVEU1TWlBdE1qUWdMVEU1TkVndE16SlJMVE01SUMweE9EY2dMVE01SUMweE9ETlJMVE0zSUMweE5UWWdMVEkySUMweE5EaElMVFpSTWpnZ0xURTBOeUF6TXlBdE1UTTJVVE0ySUMweE16QWdPVFFnTVRBelZERTFOU0F6TlRCUk1UVTJJRE0xTlNBeE5UWWdNelkwVVRFMU5pQTBNRFVnTVRNeElEUXdOVkV4TURrZ05EQTFJRGswSURNM04xUTNNU0F6TVRaVU5Ua2dNamd3VVRVM0lESTNPQ0EwTXlBeU56aElNamxSTWpNZ01qZzBJREl6SURJNE4xcE5NVGM0SURFd01sRXlNREFnTWpZZ01qVXlJREkyVVRJNE1pQXlOaUF6TVRBZ05EbFVNelUySURFd04xRXpOelFnTVRReElETTVNaUF5TVRWVU5ERXhJRE15TlZZek16RlJOREV4SURRd05TQXpOVEFnTkRBMVVUTXpPU0EwTURVZ016STRJRFF3TWxRek1EWWdNemt6VkRJNE5pQXpPREJVTWpZNUlETTJOVlF5TlRRZ016VXdWREkwTXlBek16WlVNak0xSURNeU5rd3lNeklnTXpJeVVUSXpNaUF6TWpFZ01qSTVJRE13T0ZReU1UZ2dNalkwVkRJd05DQXlNVEpSTVRjNElERXdOaUF4TnpnZ01UQXlXaUl2UGp4d1lYUm9JR2xrUFNKTlNsZ3RNVFE1TFZSRldDMU9MVEk1SWlCa1BTSk5OakFnTnpRNVREWTBJRGMxTUZFMk9TQTNOVEFnTnpRZ056VXdTRGcyVERFeE5DQTNNalpSTWpBNElEWTBNU0F5TlRFZ05URTBWREk1TkNBeU5UQlJNamswSURFNE1pQXlPRFFnTVRFNVZESTJNU0F4TWxReU1qUWdMVGMyVkRFNE5pQXRNVFF6VkRFME5TQXRNVGswVkRFeE15QXRNakkzVkRrd0lDMHlORFpST0RjZ0xUSTBPU0E0TmlBdE1qVXdTRGMwVVRZMklDMHlOVEFnTmpNZ0xUSTFNRlExT0NBdE1qUTNWRFUxSUMweU16aFJOVFlnTFRJek55QTJOaUF0TWpJMVVUSXlNU0F0TmpRZ01qSXhJREkxTUZRMk5pQTNNalZSTlRZZ056TTNJRFUxSURjek9GRTFOU0EzTkRZZ05qQWdOelE1V2lJdlBqeHdZWFJvSUdsa1BTSk5TbGd0TVRRNU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1UUTVMVlJGV0MxT0xUSXlNVElpSUdROUlrMDROQ0F5TXpkVU9EUWdNalV3VkRrNElESTNNRWcyTnpsUk5qazBJREkyTWlBMk9UUWdNalV3VkRZM09TQXlNekJJT1RoUk9EUWdNak0zSURnMElESTFNRm9pTHo0OGNHRjBhQ0JwWkQwaVRVcFlMVEUwT1MxVVJWZ3RURTh0TWpJeE1TSWdaRDBpVFRZd0lEazBPRkUyTXlBNU5UQWdOalkxSURrMU1FZ3hNalkzVERFek1qVWdPREUxVVRFek9EUWdOamMzSURFek9EZ2dOalk1U0RFek5EaE1NVE0wTVNBMk9ETlJNVE15TUNBM01qUWdNVEk0TlNBM05qRlJNVEl6TlNBNE1Ea2dNVEUzTkNBNE16aFVNVEF6TXlBNE9ERlVPRGd5SURnNU9GUTJPVGtnT1RBeVNEVTNORWcxTkROSU1qVXhUREkxT1NBNE9URlJOekl5SURJMU9DQTNNalFnTWpVeVVUY3lOU0F5TlRBZ056STBJREkwTmxFM01qRWdNalF6SURRMk1DQXROVFpNTVRrMklDMHpOVFpSTVRrMklDMHpOVGNnTkRBM0lDMHpOVGRSTkRVNUlDMHpOVGNnTlRRNElDMHpOVGRVTmpjMklDMHpOVGhST0RFeUlDMHpOVGdnT0RrMklDMHpOVE5VTVRBMk15QXRNek15VkRFeU1EUWdMVEk0TTFReE16QTNJQzB4T1RaUk1UTXlPQ0F0TVRjd0lERXpORGdnTFRFeU5FZ3hNemc0VVRFek9EZ2dMVEV5TlNBeE16Z3hJQzB4TkRWVU1UTTFOaUF0TWpFd1ZERXpNalVnTFRJNU5Fd3hNalkzSUMwME5EbE1OalkySUMwME5UQlJOalFnTFRRMU1DQTJNU0F0TkRRNFVUVTFJQzAwTkRZZ05UVWdMVFF6T1ZFMU5TQXRORE0zSURVM0lDMDBNek5NTlRrd0lERTNOMUUxT1RBZ01UYzRJRFUxTnlBeU1qSlVORFV5SURNMk5sUXpNaklnTlRRMFREVTJJRGt3T1V3MU5TQTVNalJSTlRVZ09UUTFJRFl3SURrME9Gb2lMejQ4Y0dGMGFDQnBaRDBpVFVwWUxURTBPUzFVUlZndFNTMHhSRFExTmlJZ1pEMGlUVEU0TkNBMk1EQlJNVGcwSURZeU5DQXlNRE1nTmpReVZESTBOeUEyTmpGUk1qWTFJRFkyTVNBeU56Y2dOalE1VkRJNU1DQTJNVGxSTWprd0lEVTVOaUF5TnpBZ05UYzNWREl5TmlBMU5UZFJNakV4SURVMU55QXhPVGdnTlRZM1ZERTROQ0EyTURCYVRUSXhJREk0TjFFeU1TQXlPVFVnTXpBZ016RTRWRFUwSURNMk9WUTVPQ0EwTWpCVU1UVTRJRFEwTWxFeE9UY2dORFF5SURJeU15QTBNVGxVTWpVd0lETTFOMUV5TlRBZ016UXdJREl6TmlBek1ERlVNVGsySURFNU5sUXhOVFFnT0ROUk1UUTVJRFl4SURFME9TQTFNVkV4TkRrZ01qWWdNVFkySURJMlVURTNOU0F5TmlBeE9EVWdNamxVTWpBNElEUXpWREl6TlNBM09GUXlOakFnTVRNM1VUSTJNeUF4TkRrZ01qWTFJREUxTVZReU9ESWdNVFV6VVRNd01pQXhOVE1nTXpBeUlERTBNMUV6TURJZ01UTTFJREk1TXlBeE1USlVNalk0SURZeFZESXlNeUF4TVZReE5qRWdMVEV4VVRFeU9TQXRNVEVnTVRBeUlERXdWRGMwSURjMFVUYzBJRGt4SURjNUlERXdObFF4TWpJZ01qSXdVVEUyTUNBek1qRWdNVFkySURNME1WUXhOek1nTXpnd1VURTNNeUEwTURRZ01UVTJJRFF3TkVneE5UUlJNVEkwSURRd05DQTVPU0F6TnpGVU5qRWdNamczVVRZd0lESTROaUExT1NBeU9EUlVOVGdnTWpneFZEVTJJREkzT1ZRMU15QXlOemhVTkRrZ01qYzRWRFF4SURJM09FZ3lOMUV5TVNBeU9EUWdNakVnTWpnM1dpSXZQanh3WVhSb0lHbGtQU0pOU2xndE1UUTVMVlJGV0MxT0xUTXhJaUJrUFNKTk1qRXpJRFUzT0V3eU1EQWdOVGN6VVRFNE5pQTFOamdnTVRZd0lEVTJNMVF4TURJZ05UVTJTRGd6VmpZd01rZ3hNREpSTVRRNUlEWXdOQ0F4T0RrZ05qRTNWREkwTlNBMk5ERlVNamN6SURZMk0xRXlOelVnTmpZMklESTROU0EyTmpaUk1qazBJRFkyTmlBek1ESWdOall3VmpNMk1Vd3pNRE1nTmpGUk16RXdJRFUwSURNeE5TQTFNbFF6TXprZ05EaFVOREF4SURRMlNEUXlOMVl3U0RReE5sRXpPVFVnTXlBeU5UY2dNMUV4TWpFZ015QXhNREFnTUVnNE9GWTBOa2d4TVRSUk1UTTJJRFEySURFMU1pQTBObFF4TnpjZ05EZFVNVGt6SURVd1ZESXdNU0ExTWxReU1EY2dOVGRVTWpFeklEWXhWalUzT0ZvaUx6NDhjR0YwYUNCcFpEMGlUVXBZTFRFME9TMVVSVmd0U1MweFJEUTFRaUlnWkQwaVRUSXhJREk0TjFFeU1pQXlPVE1nTWpRZ016QXpWRE0ySURNME1WUTFOaUF6T0RoVU9Ea2dOREkxVkRFek5TQTBOREpSTVRjeElEUTBNaUF4T1RVZ05ESTBWREl5TlNBek9UQlVNak14SURNMk9WRXlNekVnTXpZM0lESXpNaUF6TmpkTU1qUXpJRE0zT0ZFek1EUWdORFF5SURNNE1pQTBOREpSTkRNMklEUTBNaUEwTmprZ05ERTFWRFV3TXlBek16WlVORFkxSURFM09WUTBNamNnTlRKUk5ESTNJREkySURRME5DQXlObEUwTlRBZ01qWWdORFV6SURJM1VUUTRNaUF6TWlBMU1EVWdOalZVTlRRd0lERTBOVkUxTkRJZ01UVXpJRFUyTUNBeE5UTlJOVGd3SURFMU15QTFPREFnTVRRMVVUVTRNQ0F4TkRRZ05UYzJJREV6TUZFMU5qZ2dNVEF4SURVMU5DQTNNMVExTURnZ01UZFVORE01SUMweE1GRXpPVElnTFRFd0lETTNNU0F4TjFRek5UQWdOek5STXpVd0lEa3lJRE00TmlBeE9UTlVOREl6SURNME5WRTBNak1nTkRBMElETTNPU0EwTURSSU16YzBVVEk0T0NBME1EUWdNakk1SURNd00wd3lNaklnTWpreFRERTRPU0F4TlRkUk1UVTJJREkySURFMU1TQXhObEV4TXpnZ0xURXhJREV3T0NBdE1URlJPVFVnTFRFeElEZzNJQzAxVkRjMklEZFVOelFnTVRkUk56UWdNekFnTVRFeUlERTRNRlF4TlRJZ016UXpVVEUxTXlBek5EZ2dNVFV6SURNMk5sRXhOVE1nTkRBMUlERXlPU0EwTURWUk9URWdOREExSURZMklETXdOVkUyTUNBeU9EVWdOakFnTWpnMFVUVTRJREkzT0NBME1TQXlOemhJTWpkUk1qRWdNamcwSURJeElESTROMW9pTHo0OGNHRjBhQ0JwWkQwaVRVcFlMVEUwT1MxVVJWZ3RUaTAyUXlJZ1pEMGlUVFF5SURRMlNEVTJVVGsxSURRMklERXdNeUEyTUZZMk9GRXhNRE1nTnpjZ01UQXpJRGt4VkRFd015QXhNalJVTVRBMElERTJOMVF4TURRZ01qRTNWREV3TkNBeU56SlVNVEEwSURNeU9WRXhNRFFnTXpZMklERXdOQ0EwTURkVU1UQTBJRFE0TWxReE1EUWdOVFF5VkRFd015QTFPRFpVTVRBeklEWXdNMUV4TURBZ05qSXlJRGc1SURZeU9GUTBOQ0EyTXpkSU1qWldOall3VVRJMklEWTRNeUF5T0NBMk9ETk1NemdnTmpnMFVUUTRJRFk0TlNBMk55QTJPRFpVTVRBMElEWTRPRkV4TWpFZ05qZzVJREUwTVNBMk9UQlVNVGN4SURZNU0xUXhPRElnTmprMFNERTROVll6TnpsUk1UZzFJRFl5SURFNE5pQTJNRkV4T1RBZ05USWdNVGs0SURRNVVUSXhPU0EwTmlBeU5EY2dORFpJTWpZelZqQklNalUxVERJek1pQXhVVEl3T1NBeUlERTRNeUF5VkRFME5TQXpWREV3TnlBelZEVTNJREZNTXpRZ01FZ3lObFkwTmtnME1sb2lMejQ4Y0dGMGFDQnBaRDBpVFVwWUxURTBPUzFVUlZndFRpMDJSaUlnWkQwaVRUSTRJREl4TkZFeU9DQXpNRGtnT1RNZ016YzRWREkxTUNBME5EaFJNelF3SURRME9DQTBNRFVnTXpnd1ZEUTNNU0F5TVRWUk5EY3hJREV5TUNBME1EY2dOVFZVTWpVd0lDMHhNRkV4TlRNZ0xURXdJRGt4SURVM1ZESTRJREl4TkZwTk1qVXdJRE13VVRNM01pQXpNQ0F6TnpJZ01Ua3pWakl5TlZZeU5UQlJNemN5SURJM01pQXpOekVnTWpnNFZETTJOQ0F6TWpaVU16UTRJRE0yTWxRek1UY2dNemt3VkRJMk9DQTBNVEJSTWpZeklEUXhNU0F5TlRJZ05ERXhVVEl5TWlBME1URWdNVGsxSURNNU9WRXhOVElnTXpjM0lERXpPU0F6TXpoVU1USTJJREkwTmxZeU1qWlJNVEkySURFek1DQXhORFVnT1RGUk1UYzNJRE13SURJMU1DQXpNRm9pTHo0OGNHRjBhQ0JwWkQwaVRVcFlMVEUwT1MxVVJWZ3RUaTAyTnlJZ1pEMGlUVE15T1NBME1EbFJNemN6SURRMU15QTBNamtnTkRVelVUUTFPU0EwTlRNZ05EY3lJRFF6TkZRME9EVWdNemsyVVRRNE5TQXpPRElnTkRjMklETTNNVlEwTkRrZ016WXdVVFF4TmlBek5qQWdOREV5SURNNU1GRTBNVEFnTkRBMElEUXhOU0EwTVRGUk5ERTFJRFF4TWlBME1UWWdOREUwVmpReE5WRXpPRGdnTkRFeUlETTJNeUF6T1ROUk16VTFJRE00T0NBek5UVWdNemcyVVRNMU5TQXpPRFVnTXpVNUlETTRNVlF6TmpnZ016WTVWRE0zT1NBek5URlVNemc0SURNeU5WUXpPVElnTWpreVVUTTVNaUF5TXpBZ016UXpJREU0TjFReU1qSWdNVFF6VVRFM01pQXhORE1nTVRJeklERTNNVkV4TVRJZ01UVXpJREV4TWlBeE16TlJNVEV5SURrNElERXpPQ0E0TVZFeE5EY2dOelVnTVRVMUlEYzFWREl5TnlBM00xRXpNVEVnTnpJZ016TTFJRFkzVVRNNU5pQTFPQ0EwTXpFZ01qWlJORGN3SUMweE15QTBOekFnTFRjeVVUUTNNQ0F0TVRNNUlETTVNaUF0TVRjMVVUTXpNaUF0TWpBMklESTFNQ0F0TWpBMlVURTJOeUF0TWpBMklERXdOeUF0TVRjMVVUSTVJQzB4TkRBZ01qa2dMVGMxVVRJNUlDMHpPU0ExTUNBdE1UVlVPVElnTVRoTU1UQXpJREkwVVRZM0lEVTFJRFkzSURFd09GRTJOeUF4TlRVZ09UWWdNVGt6VVRVeUlESXpOeUExTWlBeU9USlJOVElnTXpVMUlERXdNaUF6T1RoVU1qSXpJRFEwTWxFeU56UWdORFF5SURNeE9DQTBNVFpNTXpJNUlEUXdPVnBOTWprNUlETTBNMUV5T1RRZ016Y3hJREkzTXlBek9EZFVNakl4SURRd05GRXhPVElnTkRBMElERTNNU0F6T0RoVU1UUTFJRE0wTTFFeE5ESWdNekkySURFME1pQXlPVEpSTVRReUlESTBPQ0F4TkRrZ01qSTNWREUzT1NBeE9USlJNVGsySURFNE1pQXlNaklnTVRneVVUSTBOQ0F4T0RJZ01qWXdJREU0T1ZReU9ETWdNakEzVkRJNU5DQXlNamRVTWprNUlESTBNbEV6TURJZ01qVTRJRE13TWlBeU9USlVNams1SURNME0xcE5OREF6SUMwM05WRTBNRE1nTFRVd0lETTRPU0F0TXpSVU16UTRJQzB4TVZReU9Ua2dMVEpVTWpRMUlEQklNakU0VVRFMU1TQXdJREV6T0NBdE5sRXhNVGdnTFRFMUlERXdOeUF0TXpSVU9UVWdMVGMwVVRrMUlDMDROQ0F4TURFZ0xUazNWREV5TWlBdE1USTNWREUzTUNBdE1UVTFWREkxTUNBdE1UWTNVVE14T1NBdE1UWTNJRE0yTVNBdE1UTTVWRFF3TXlBdE56VmFJaTgrUEhCaGRHZ2dhV1E5SWsxS1dDMHhORGt0VkVWWUxVNHRNakEyTVNJZ1pEMGl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RelFpSWdlR3hwYm1zNmFISmxaajBpSTAxS1dDMHhORGt0VkVWWUxVa3RNVVEwTTBJaUx6NDhMMmMrUEdjZ1pHRjBZUzF0Yld3dGJtOWtaVDBpYlc4aUlIUnlZVzV6Wm05eWJUMGlkSEpoYm5Oc1lYUmxLRGc0T0N3d0tTSStQSFZ6WlNCa1lYUmhMV005SWpJNElpQjRiR2x1YXpwb2NtVm1QU0lqVFVwWUxURTBPUzFVUlZndFRpMHlPQ0l2UGp3dlp6NDhaeUJrWVhSaExXMXRiQzF1YjJSbFBTSnRhU0lnZEhKaGJuTm1iM0p0UFNKMGNtRnVjMnhoZEdVb01USTNOeXd3S1NJK1BIVnpaU0JrWVhSaExXTTlJakZFTkRWRUlpQjRiR2x1YXpwb2NtVm1QU0lqVFVwWUxURTBPUzFVUlZndFNTMHhSRFExUkNJdlBqd3ZaejQ4WnlCa1lYUmhMVzF0YkMxdWIyUmxQU0p0YnlJZ2RISmhibk5tYjNKdFBTSjBjbUZ1YzJ4aGRHVW9NVGM0TUN3d0tTSStQSFZ6WlNCa1lYUmhMV005SWpJNUlpQjRiR2x1YXpwb2NtVm1QU0lqVFVwWUxURTBPUzFVUlZndFRpMHlPU0l2UGp3dlp6NDhaeUJrWVhSaExXMXRiQzF1YjJSbFBTSnRieUlnZEhKaGJuTm1iM0p0UFNKMGNtRnVjMnhoZEdVb01qUTBOaTQ0TERBcElqNDhkWE5sSUdSaGRHRXRZejBpTTBRaUlIaHNhVzVyT21oeVpXWTlJaU5OU2xndE1UUTVMVlJGV0MxT0xUTkVJaTgrUEM5blBqeG5JR1JoZEdFdGJXMXNMVzV2WkdVOUltMXZJaUIwY21GdWMyWnZjbTA5SW5SeVlXNXpiR0YwWlNnek5UQXlMallzTUNraVBqeDFjMlVnWkdGMFlTMWpQU0l5TWpFeUlpQjRiR2x1YXpwb2NtVm1QU0lqVFVwWUxURTBPUzFVUlZndFRpMHlNakV5SWk4K1BDOW5QanhuSUdSaGRHRXRiVzFzTFc1dlpHVTlJbTExYm1SbGNtOTJaWElpSUhSeVlXNXpabTl5YlQwaWRISmhibk5zWVhSbEtEUTBORGN1TWl3d0tTSStQR2NnWkdGMFlTMXRiV3d0Ym05a1pUMGliVzhpUGp4MWMyVWdaR0YwWVMxalBTSXlNakV4SWlCNGJHbHVhenBvY21WbVBTSWpUVXBZTFRFME9TMVVSVmd0VEU4dE1qSXhNU0l2UGp3dlp6NDhaeUJrWVhSaExXMXRiQzF1YjJSbFBTSlVaVmhCZEc5dElpQjBjbUZ1YzJadmNtMDlJblJ5WVc1emJHRjBaU2d4TkRndU1pd3RNVEE0Tnk0NUtTQnpZMkZzWlNnd0xqY3dOeWtpSUdSaGRHRXRiV3A0TFhSbGVHTnNZWE56UFNKUFVrUWlQanhuSUdSaGRHRXRiVzFzTFc1dlpHVTlJbTFwSWo0OGRYTmxJR1JoZEdFdFl6MGlNVVEwTlRZaUlIaHNhVzVyT21oeVpXWTlJaU5OU2xndE1UUTVMVlJGV0MxSkxURkVORFUySWk4K1BDOW5QanhuSUdSaGRHRXRiVzFzTFc1dlpHVTlJbTF2SWlCMGNtRnVjMlp2Y20wOUluUnlZVzV6YkdGMFpTZ3pORFVzTUNraVBqeDFjMlVnWkdGMFlTMWpQU0l6UkNJZ2VHeHBibXM2YUhKbFpqMGlJMDFLV0MweE5Ea3RWRVZZTFU0dE0wUWlMejQ4TDJjK1BHY2daR0YwWVMxdGJXd3RibTlrWlQwaWJXNGlJSFJ5WVc1elptOXliVDBpZEhKaGJuTnNZWFJsS0RFeE1qTXNNQ2tpUGp4MWMyVWdaR0YwWVMxalBTSXpNU0lnZUd4cGJtczZhSEpsWmowaUkwMUtXQzB4TkRrdFZFVllMVTR0TXpFaUx6NDhMMmMrUEM5blBqeG5JR1JoZEdFdGJXMXNMVzV2WkdVOUltMXBJaUIwY21GdWMyWnZjbTA5SW5SeVlXNXpiR0YwWlNnMU1Ea3VPU3d4TVRVd0tTQnpZMkZzWlNnd0xqY3dOeWtpUGp4MWMyVWdaR0YwWVMxalBTSXhSRFExUWlJZ2VHeHBibXM2YUhKbFpqMGlJMDFLV0MweE5Ea3RWRVZZTFVrdE1VUTBOVUlpTHo0OEwyYytQQzluUGp4bklHUmhkR0V0Ylcxc0xXNXZaR1U5SW0xemRXSWlJSFJ5WVc1elptOXliVDBpZEhKaGJuTnNZWFJsS0RZd05UY3VPU3d3S1NJK1BHY2daR0YwWVMxdGJXd3RibTlrWlQwaWJXa2lQangxYzJVZ1pHRjBZUzFqUFNJeFJEUTFSQ0lnZUd4cGJtczZhSEpsWmowaUkwMUtXQzB4TkRrdFZFVllMVWt0TVVRME5VUWlMejQ4TDJjK1BHY2daR0YwWVMxdGJXd3RibTlrWlQwaWJXa2lJSFJ5WVc1elptOXliVDBpZEhKaGJuTnNZWFJsS0RVek5pd3RNVFV3S1NCelkyRnNaU2d3TGpjd055a2lQangxYzJVZ1pHRjBZUzFqUFNJeFJEUTFOaUlnZUd4cGJtczZhSEpsWmowaUkwMUtXQzB4TkRrdFZFVllMVWt0TVVRME5UWWlMejQ4TDJjK1BDOW5QanhuSUdSaGRHRXRiVzFzTFc1dlpHVTlJbTFwSWlCMGNtRnVjMlp2Y20wOUluUnlZVzV6YkdGMFpTZzNNRFUwTGpVc01Da2lQangxYzJVZ1pHRjBZUzFqUFNJMlF5SWdlR3hwYm1zNmFISmxaajBpSTAxS1dDMHhORGt0VkVWWUxVNHROa01pTHo0OGRYTmxJR1JoZEdFdFl6MGlOa1lpSUhoc2FXNXJPbWh5WldZOUlpTk5TbGd0TVRRNUxWUkZXQzFPTFRaR0lpQjBjbUZ1YzJadmNtMDlJblJ5WVc1emJHRjBaU2d5Tnpnc01Da2lMejQ4ZFhObElHUmhkR0V0WXowaU5qY2lJSGhzYVc1ck9taHlaV1k5SWlOTlNsZ3RNVFE1TFZSRldDMU9MVFkzSWlCMGNtRnVjMlp2Y20wOUluUnlZVzV6YkdGMFpTZzNOemdzTUNraUx6NDhMMmMrUEdjZ1pHRjBZUzF0Yld3dGJtOWtaVDBpYlc4aUlIUnlZVzV6Wm05eWJUMGlkSEpoYm5Oc1lYUmxLRGd6TXpJdU5Td3dLU0krUEhWelpTQmtZWFJoTFdNOUlqSXdOakVpSUhoc2FXNXJPbWh5WldZOUlpTk5TbGd0TVRRNUxWUkZXQzFPTFRJd05qRWlMejQ4TDJjK1BHY2daR0YwWVMxdGJXd3RibTlrWlQwaWJXOGlJSFJ5WVc1elptOXliVDBpZEhKaGJuTnNZWFJsS0Rnek16SXVOU3d3S1NJK1BIVnpaU0JrWVhSaExXTTlJakk0SWlCNGJHbHVhenBvY21WbVBTSWpUVXBZTFRFME9TMVVSVmd0VGkweU9DSXZQand2Wno0OFp5QmtZWFJoTFcxdGJDMXViMlJsUFNKdGMzVmlJaUIwY21GdWMyWnZjbTA5SW5SeVlXNXpiR0YwWlNnNE56SXhMalVzTUNraVBqeG5JR1JoZEdFdGJXMXNMVzV2WkdVOUltMXBJajQ4ZFhObElHUmhkR0V0WXowaU1VUTBOVVFpSUhoc2FXNXJPbWh5WldZOUlpTk5TbGd0TVRRNUxWUkZXQzFKTFRGRU5EVkVJaTgrUEM5blBqeG5JR1JoZEdFdGJXMXNMVzV2WkdVOUltMXBJaUIwY21GdWMyWnZjbTA5SW5SeVlXNXpiR0YwWlNnMU16WXNMVEUxTUNrZ2MyTmhiR1VvTUM0M01EY3BJajQ4ZFhObElHUmhkR0V0WXowaU1VUTBOVFlpSUhoc2FXNXJPbWh5WldZOUlpTk5TbGd0TVRRNUxWUkZXQzFKTFRGRU5EVTJJaTgrUEM5blBqd3ZaejQ4WnlCa1lYUmhMVzF0YkMxdWIyUmxQU0p0YnlJZ2RISmhibk5tYjNKdFBTSjBjbUZ1YzJ4aGRHVW9PVFUxTVM0MUxEQXBJajQ4ZFhObElHUmhkR0V0WXowaU1qa2lJSGhzYVc1ck9taHlaV1k5SWlOTlNsZ3RNVFE1TFZSRldDMU9MVEk1SWk4K1BDOW5Qand2Wno0OEwyYytQQzl6ZG1jKyIsCgkiUmVhbFZpZXdTaXplSnNvbiIgOiAie1wiaGVpZ2h0XCI6OTg5LFwid2lkdGhcIjozNTAwfSIKfQo="/>
    </extobj>
    <extobj name="2384804F-3998-4D57-9195-F3826E402611-2">
      <extobjdata type="2384804F-3998-4D57-9195-F3826E402611" data="ewoJIkltZ1NldHRpbmdKc29uIiA6ICJ7XCJoZWlnaHRcIjo0My43NDk5OTk5OTk5OTk5OSxcIndpZHRoXCI6Mzk1LjUzNTcxNDI4NTcxNDJ9IiwKCSJMYXRleCIgOiAiSUcoUyxBKSA9IEgoUykgLSBcXHN1bVxcbGltaXRzX3t0IFxcaW4gVH1ee30gcCh0KUgodCkgPSBIKFMpIC0gSChTLEEpIiwKCSJMYXRleEltZ0Jhc2U2NCIgOiAiUEhOMlp5QjRiV3h1Y3owaWFIUjBjRG92TDNkM2R5NTNNeTV2Y21jdk1qQXdNQzl6ZG1jaUlIZHBaSFJvUFNJMU1DNDNOR1Y0SWlCb1pXbG5hSFE5SWpVdU5UazNaWGdpSUhKdmJHVTlJbWx0WnlJZ1ptOWpkWE5oWW14bFBTSm1ZV3h6WlNJZ2RtbGxkMEp2ZUQwaU1DQXRNVEkxTUNBeU1qUXlOeUF5TkRjMElpQjRiV3h1Y3pwNGJHbHVhejBpYUhSMGNEb3ZMM2QzZHk1M015NXZjbWN2TVRrNU9TOTRiR2x1YXlJZ1lYSnBZUzFvYVdSa1pXNDlJblJ5ZFdVaUlITjBlV3hsUFNKMlpYSjBhV05oYkMxaGJHbG5iam9nTFRJdU56WTVaWGc3SUcxaGVDMTNhV1IwYURvZ09UZ2xPeUkrUEdSbFpuTStQSEJoZEdnZ2FXUTlJazFLV0MweExWUkZXQzFKTFRGRU5ETkRJaUJrUFNKTk5ETWdNVkV5TmlBeElESTJJREV3VVRJMklERXlJREk1SURJMFVUTTBJRFF6SURNNUlEUTFVVFF5SURRMklEVTBJRFEyU0RZd1VURXlNQ0EwTmlBeE16WWdOVE5STVRNM0lEVXpJREV6T0NBMU5GRXhORE1nTlRZZ01UUTVJRGMzVkRFNU9DQXlOek5STWpFd0lETXhPQ0F5TVRZZ016UTBVVEk0TmlBMk1qUWdNamcySURZeU5sRXlPRFFnTmpNd0lESTROQ0EyTXpGUk1qYzBJRFl6TnlBeU1UTWdOak0zU0RFNU0xRXhPRFFnTmpReklERTRPU0EyTmpKUk1Ua3pJRFkzTnlBeE9UVWdOamd3VkRJd09TQTJPRE5JTWpFelVUSTROU0EyT0RFZ016VTVJRFk0TVZFME9ERWdOamd4SURRNE55QTJPRE5JTkRrM1VUVXdOQ0EyTnpZZ05UQTBJRFkzTWxRMU1ERWdOalUxVkRRNU5DQTJNemxSTkRreElEWXpOeUEwTnpFZ05qTTNVVFEwTUNBMk16Y2dOREEzSURZek5GRXpPVE1nTmpNeElETTRPQ0EyTWpOUk16Z3hJRFl3T1NBek16Y2dORE15VVRNeU5pQXpPRFVnTXpFMUlETTBNVkV5TkRVZ05qVWdNalExSURVNVVUSTBOU0ExTWlBeU5UVWdOVEJVTXpBM0lEUTJTRE16T1ZFek5EVWdNemdnTXpRMUlETTNWRE0wTWlBeE9WRXpNemdnTmlBek16SWdNRWd6TVRaUk1qYzVJRElnTVRjNUlESlJNVFF6SURJZ01URXpJREpVTmpVZ01sUTBNeUF4V2lJdlBqeHdZWFJvSUdsa1BTSk5TbGd0TVMxVVJWZ3RTUzB4UkRRelFTSWdaRDBpVFRVd0lESTFNbEUxTUNBek5qY2dNVEUzSURRM00xUXlPRFlnTmpReFZEUTVNQ0EzTURSUk5UZ3dJRGN3TkNBMk16TWdOalV6VVRZME1pQTJORE1nTmpRNElEWXpObFEyTlRZZ05qSTJURFkxTnlBMk1qTlJOall3SURZeU15QTJPRFFnTmpRNVVUWTVNU0EyTlRVZ05qazVJRFkyTTFRM01UVWdOamM1VkRjeU5TQTJPVEJNTnpRd0lEY3dOVWczTkRaUk56WXdJRGN3TlNBM05qQWdOams0VVRjMk1DQTJPVFFnTnpJNElEVTJNVkUyT1RJZ05ESXlJRFk1TWlBME1qRlJOamt3SURReE5pQTJPRGNnTkRFMVZEWTJPU0EwTVROSU5qVXpVVFkwTnlBME1Ua2dOalEzSURReU1sRTJORGNnTkRJeklEWTBPQ0EwTWpsVU5qVXdJRFEwT1ZRMk5URWdORGd4VVRZMU1TQTFOVElnTmpFNUlEWXdOVlExTVRBZ05qVTVVVFE1TWlBMk5Ua2dORGN4SURZMU5sUTBNVGdnTmpRelZETTFOeUEyTVRWVU1qazBJRFUyTjFReU16WWdORGsyVkRFNE9TQXpPVFJVTVRVNElESTJNRkV4TlRZZ01qUXlJREUxTmlBeU1qRlJNVFUySURFM015QXhOekFnTVRNMlZESXdOaUEzT1ZReU5UWWdORFZVTXpBNElESTRWRE0xTXlBeU5GRTBNRGNnTWpRZ05EVXlJRFEzVkRVeE5DQXhNRFpSTlRFM0lERXhOQ0ExTWprZ01UWXhWRFUwTVNBeU1UUlJOVFF4SURJeU1pQTFNamdnTWpJMFZEUTJPQ0F5TWpkSU5ETXhVVFF5TlNBeU16TWdOREkxSURJek5WUTBNamNnTWpVMFVUUXpNU0F5TmpjZ05ETTNJREkzTTBnME5UUlJORGswSURJM01TQTFPVFFnTWpjeFVUWXpOQ0F5TnpFZ05qVTVJREkzTVZRMk9UVWdNamN5VkRjd055QXlOekpSTnpJeElESTNNaUEzTWpFZ01qWXpVVGN5TVNBeU5qRWdOekU1SURJME9WRTNNVFFnTWpNd0lEY3dPU0F5TWpoUk56QTJJREl5TnlBMk9UUWdNakkzVVRZM05DQXlNamNnTmpVeklESXlORkUyTkRZZ01qSXhJRFkwTXlBeU1UVlVOakk1SURFMk5GRTJNakFnTVRNeElEWXhOQ0F4TURoUk5UZzVJRFlnTlRnMklETlJOVGcwSURFZ05UZ3hJREZSTlRjeElERWdOVFV6SURJeFZEVXpNQ0ExTWxFMU16QWdOVE1nTlRJNElEVXlWRFV5TWlBME4xRTBORGdnTFRJeUlETXlNaUF0TWpKUk1qQXhJQzB5TWlBeE1qWWdOVFZVTlRBZ01qVXlXaUl2UGp4d1lYUm9JR2xrUFNKTlNsZ3RNUzFVUlZndFRpMHlPQ0lnWkQwaVRUazBJREkxTUZFNU5DQXpNVGtnTVRBMElETTRNVlF4TWpjZ05EZzRWREUyTkNBMU56WlVNakF5SURZME0xUXlORFFnTmprMVZESTNOeUEzTWpsVU16QXlJRGMxTUVnek1UVklNekU1VVRNek15QTNOVEFnTXpNeklEYzBNVkV6TXpNZ056TTRJRE14TmlBM01qQlVNamMxSURZMk4xUXlNallnTlRneFZERTROQ0EwTkROVU1UWTNJREkxTUZReE9EUWdOVGhVTWpJMUlDMDRNVlF5TnpRZ0xURTJOMVF6TVRZZ0xUSXlNRlF6TXpNZ0xUSTBNVkV6TXpNZ0xUSTFNQ0F6TVRnZ0xUSTFNRWd6TVRWSU16QXlUREkzTkNBdE1qSTJVVEU0TUNBdE1UUXhJREV6TnlBdE1UUlVPVFFnTWpVd1dpSXZQanh3WVhSb0lHbGtQU0pOU2xndE1TMVVSVmd0U1MweFJEUTBOaUlnWkQwaVRUTXdPQ0F5TkZFek5qY2dNalFnTkRFMklEYzJWRFEyTmlBeE9UZFJORFkySURJMk1DQTBNVFFnTWpnMFVUTXdPQ0F6TVRFZ01qYzRJRE15TVZReU16WWdNelF4VVRFM05pQXpPRE1nTVRjMklEUTJNbEV4TnpZZ05USXpJREl3T0NBMU56TlVNamN6SURZME9GRXpNRElnTmpjeklETTBNeUEyT0RoVU5EQTNJRGN3TkVnME1UaElOREkxVVRVeU1TQTNNRFFnTlRZMElEWTBNRkUxTmpVZ05qUXdJRFUzTnlBMk5UTlVOakF6SURZNE1sUTJNak1nTnpBMFVUWXlOQ0EzTURRZ05qSTNJRGN3TkZRMk16SWdOekExVVRZME5TQTNNRFVnTmpRMUlEWTVPRlEyTVRjZ05UYzNWRFU0TlNBME5UbFVOVFk1SURRMU5sRTFORGtnTkRVMklEVTBPU0EwTmpWUk5UUTVJRFEzTVNBMU5UQWdORGMxVVRVMU1DQTBOemdnTlRVeElEUTVORlExTlRNZ05USXdVVFUxTXlBMU5UUWdOVFEwSURVM09WUTFNallnTmpFMlZEVXdNU0EyTkRGUk5EWTFJRFkyTWlBME1Ua2dOall5VVRNMk1pQTJOaklnTXpFeklEWXhObFF5TmpNZ05URXdVVEkyTXlBME9EQWdNamM0SURRMU9GUXpNVGtnTkRJM1VUTXlNeUEwTWpVZ016ZzVJRFF3T0ZRME5UWWdNemt3VVRRNU1DQXpOemtnTlRJeUlETTBNbFExTlRRZ01qUXlVVFUxTkNBeU1UWWdOVFEySURFNE5sRTFOREVnTVRZMElEVXlPQ0F4TXpkVU5Ea3lJRGM0VkRReU5pQXhPRlF6TXpJZ0xUSXdVVE15TUNBdE1qSWdNams0SUMweU1sRXhPVGtnTFRJeUlERTBOQ0F6TTB3eE16UWdORFJNTVRBMklERXpVVGd6SUMweE5DQTNPQ0F0TVRoVU5qVWdMVEl5VVRVeUlDMHlNaUExTWlBdE1UUlJOVElnTFRFeElERXhNQ0F5TWpGUk1URXlJREl5TnlBeE16QWdNakkzU0RFME0xRXhORGtnTWpJeElERTBPU0F5TVRaUk1UUTVJREl4TkNBeE5EZ2dNakEzVkRFME5DQXhPRFpVTVRReUlERTFNMUV4TkRRZ01URTBJREUyTUNBNE4xUXlNRE1nTkRkVU1qVTFJREk1VkRNd09DQXlORm9pTHo0OGNHRjBhQ0JwWkQwaVRVcFlMVEV0VkVWWUxVNHRNa01pSUdROUlrMDNPQ0F6TlZRM09DQTJNRlE1TkNBeE1ETlVNVE0zSURFeU1WRXhOalVnTVRJeElERTROeUE1TmxReU1UQWdPRkV5TVRBZ0xUSTNJREl3TVNBdE5qQlVNVGd3SUMweE1UZFVNVFUwSUMweE5UaFVNVE13SUMweE9EVlVNVEUzSUMweE9UUlJNVEV6SUMweE9UUWdNVEEwSUMweE9EVlVPVFVnTFRFM01sRTVOU0F0TVRZNElERXdOaUF0TVRVMlZERXpNU0F0TVRJMlZERTFOeUF0TnpaVU1UY3pJQzB6VmpsTU1UY3lJRGhSTVRjd0lEY2dNVFkzSURaVU1UWXhJRE5VTVRVeUlERlVNVFF3SURCUk1URXpJREFnT1RZZ01UZGFJaTgrUEhCaGRHZ2dhV1E5SWsxS1dDMHhMVlJGV0MxSkxURkVORE0wSWlCa1BTSk5NakE0SURjMFVUSXdPQ0ExTUNBeU5UUWdORFpSTWpjeUlEUTJJREkzTWlBek5WRXlOeklnTXpRZ01qY3dJREl5VVRJMk55QTRJREkyTkNBMFZESTFNU0F3VVRJME9TQXdJREl6T1NBd1ZESXdOU0F4VkRFME1TQXlVVGN3SURJZ05UQWdNRWcwTWxFek5TQTNJRE0xSURFeFVUTTNJRE00SURRNElEUTJTRFl5VVRFek1pQTBPU0F4TmpRZ09UWlJNVGN3SURFd01pQXpORFVnTkRBeFZEVXlNeUEzTURSUk5UTXdJRGN4TmlBMU5EY2dOekUyU0RVMU5VZzFOekpSTlRjNElEY3dOeUExTnpnZ056QTJURFl3TmlBek9ETlJOak0wSURZd0lEWXpOaUExTjFFMk5ERWdORFlnTnpBeElEUTJVVGN5TmlBME5pQTNNallnTXpaUk56STJJRE0wSURjeU15QXlNbEUzTWpBZ055QTNNVGdnTkZRM01EUWdNRkUzTURFZ01DQTJPVEFnTUZRMk5URWdNVlExTnpnZ01sRTBPRFFnTWlBME5UVWdNRWcwTkROUk5ETTNJRFlnTkRNM0lEbFVORE01SURJM1VUUTBNeUEwTUNBME5EVWdORE5NTkRRNUlEUTJTRFEyT1ZFMU1qTWdORGtnTlRNeklEWXpURFV5TVNBeU1UTklNamd6VERJME9TQXhOVFZSTWpBNElEZzJJREl3T0NBM05GcE5OVEUySURJMk1GRTFNVFlnTWpjeElEVXdOQ0EwTVRaVU5Ea3dJRFUyTWt3ME5qTWdOVEU1VVRRME55QTBPVElnTkRBd0lEUXhNa3d6TVRBZ01qWXdURFF4TXlBeU5UbFJOVEUySURJMU9TQTFNVFlnTWpZd1dpSXZQanh3WVhSb0lHbGtQU0pOU2xndE1TMVVSVmd0VGkweU9TSWdaRDBpVFRZd0lEYzBPVXcyTkNBM05UQlJOamtnTnpVd0lEYzBJRGMxTUVnNE5rd3hNVFFnTnpJMlVUSXdPQ0EyTkRFZ01qVXhJRFV4TkZReU9UUWdNalV3VVRJNU5DQXhPRElnTWpnMElERXhPVlF5TmpFZ01USlVNakkwSUMwM05sUXhPRFlnTFRFME0xUXhORFVnTFRFNU5GUXhNVE1nTFRJeU4xUTVNQ0F0TWpRMlVUZzNJQzB5TkRrZ09EWWdMVEkxTUVnM05GRTJOaUF0TWpVd0lEWXpJQzB5TlRCVU5UZ2dMVEkwTjFRMU5TQXRNak00VVRVMklDMHlNemNnTmpZZ0xUSXlOVkV5TWpFZ0xUWTBJREl5TVNBeU5UQlVOallnTnpJMVVUVTJJRGN6TnlBMU5TQTNNemhSTlRVZ056UTJJRFl3SURjME9Wb2lMejQ4Y0dGMGFDQnBaRDBpVFVwWUxURXRWRVZZTFU0dE0wUWlJR1E5SWswMU5pQXpORGRSTlRZZ016WXdJRGN3SURNMk4wZzNNRGRSTnpJeUlETTFPU0EzTWpJZ016UTNVVGN5TWlBek16WWdOekE0SURNeU9Fd3pPVEFnTXpJM1NEY3lVVFUySURNek1pQTFOaUF6TkRkYVRUVTJJREUxTTFFMU5pQXhOamdnTnpJZ01UY3pTRGN3T0ZFM01qSWdNVFl6SURjeU1pQXhOVE5STnpJeUlERTBNQ0EzTURjZ01UTXpTRGN3VVRVMklERTBNQ0ExTmlBeE5UTmFJaTgrUEhCaGRHZ2dhV1E5SWsxS1dDMHhMVlJGV0MxSkxURkVORE5DSWlCa1BTSk5Nakk0SURZek4xRXhPVFFnTmpNM0lERTVNaUEyTkRGUk1Ua3hJRFkwTXlBeE9URWdOalE1VVRFNU1TQTJOek1nTWpBeUlEWTRNbEV5TURRZ05qZ3pJREl4T1NBMk9ETlJNall3SURZNE1TQXpOVFVnTmpneFVUTTRPU0EyT0RFZ05ERTRJRFk0TVZRME5qTWdOamd5VkRRNE15QTJPREpSTkRrNUlEWTRNaUEwT1RrZ05qY3lVVFE1T1NBMk56QWdORGszSURZMU9GRTBPVElnTmpReElEUTROeUEyTXpoSU5EZzFVVFE0TXlBMk16Z2dORGd3SURZek9GUTBOek1nTmpNNFZEUTJOQ0EyTXpkVU5EVTFJRFl6TjFFME1UWWdOak0ySURRd05TQTJNelJVTXpnM0lEWXlNMUV6T0RRZ05qRTVJRE0xTlNBMU1EQlJNelE0SURRM05DQXpOREFnTkRReVZETXlPQ0F6T1RWTU16STBJRE00TUZFek1qUWdNemM0SURRMk9TQXpOemhJTmpFMFREWXhOU0F6T0RGUk5qRTFJRE00TkNBMk5EWWdOVEEwVVRZM05DQTJNVGtnTmpjMElEWXlOMVEyTVRjZ05qTTNVVFU1TkNBMk16Y2dOVGczSURZek9WUTFPREFnTmpRNFVUVTRNQ0EyTlRBZ05UZ3lJRFkyTUZFMU9EWWdOamMzSURVNE9DQTJOemxVTmpBMElEWTRNbEUyTURrZ05qZ3lJRFkwTmlBMk9ERlVOelF3SURZNE1GRTRNRElnTmpnd0lEZ3pOU0EyT0RGVU9EY3hJRFk0TWxFNE9EZ2dOamd5SURnNE9DQTJOekpST0RnNElEWTBOU0E0TnpZZ05qTTRTRGczTkZFNE56SWdOak00SURnMk9TQTJNemhVT0RZeUlEWXpPRlE0TlRNZ05qTTNWRGcwTkNBMk16ZFJPREExSURZek5pQTNPVFFnTmpNMFZEYzNOaUEyTWpOUk56Y3pJRFl4T0NBM01EUWdNelF3VkRZek5DQTFPRkUyTXpRZ05URWdOak00SURVeFVUWTBOaUEwT0NBMk9USWdORFpJTnpJelVUY3lPU0F6T0NBM01qa2dNemRVTnpJMklERTVVVGN5TWlBMklEY3hOaUF3U0Rjd01WRTJOalFnTWlBMU5qY2dNbEUxTXpNZ01pQTFNRFFnTWxRME5UZ2dNbFEwTXpjZ01WRTBNakFnTVNBME1qQWdNVEJSTkRJd0lERTFJRFF5TXlBeU5GRTBNamdnTkRNZ05ETXpJRFExVVRRek55QTBOaUEwTkRnZ05EWklORFUwVVRRNE1TQTBOaUExTVRRZ05EbFJOVEl3SURVd0lEVXlNaUExTUZRMU1qZ2dOVFZVTlRNMElEWTBWRFUwTUNBNE1sUTFORGNnTVRFd1ZEVTFPQ0F4TlROUk5UWTFJREU0TVNBMU5qa2dNVGs0VVRZd01pQXpNekFnTmpBeUlETXpNVlEwTlRjZ016TXlTRE14TWt3eU56a2dNVGszVVRJME5TQTJNeUF5TkRVZ05UaFJNalExSURVeElESTFNeUEwT1ZRek1ETWdORFpJTXpNMFVUTTBNQ0F6T0NBek5EQWdNemRVTXpNM0lERTVVVE16TXlBMklETXlOeUF3U0RNeE1sRXlOelVnTWlBeE56Z2dNbEV4TkRRZ01pQXhNVFVnTWxRMk9TQXlWRFE0SURGUk16RWdNU0F6TVNBeE1GRXpNU0F4TWlBek5DQXlORkV6T1NBME15QTBOQ0EwTlZFME9DQTBOaUExT1NBME5rZzJOVkU1TWlBME5pQXhNalVnTkRsUk1UTTVJRFV5SURFME5DQTJNVkV4TkRjZ05qVWdNakUySURNek9WUXlPRFVnTmpJNFVUSTROU0EyTXpVZ01qSTRJRFl6TjFvaUx6NDhjR0YwYUNCcFpEMGlUVXBZTFRFdFZFVllMVTR0TWpJeE1pSWdaRDBpVFRnMElESXpOMVE0TkNBeU5UQlVPVGdnTWpjd1NEWTNPVkUyT1RRZ01qWXlJRFk1TkNBeU5UQlVOamM1SURJek1FZzVPRkU0TkNBeU16Y2dPRFFnTWpVd1dpSXZQanh3WVhSb0lHbGtQU0pOU2xndE1TMVVSVmd0VEU4dE1qSXhNU0lnWkQwaVRUWXdJRGswT0ZFMk15QTVOVEFnTmpZMUlEazFNRWd4TWpZM1RERXpNalVnT0RFMVVURXpPRFFnTmpjM0lERXpPRGdnTmpZNVNERXpORGhNTVRNME1TQTJPRE5STVRNeU1DQTNNalFnTVRJNE5TQTNOakZSTVRJek5TQTRNRGtnTVRFM05DQTRNemhVTVRBek15QTRPREZVT0RneUlEZzVPRlEyT1RrZ09UQXlTRFUzTkVnMU5ETklNalV4VERJMU9TQTRPVEZSTnpJeUlESTFPQ0EzTWpRZ01qVXlVVGN5TlNBeU5UQWdOekkwSURJME5sRTNNakVnTWpReklEUTJNQ0F0TlRaTU1UazJJQzB6TlRaUk1UazJJQzB6TlRjZ05EQTNJQzB6TlRkUk5EVTVJQzB6TlRjZ05UUTRJQzB6TlRkVU5qYzJJQzB6TlRoUk9ERXlJQzB6TlRnZ09EazJJQzB6TlROVU1UQTJNeUF0TXpNeVZERXlNRFFnTFRJNE0xUXhNekEzSUMweE9UWlJNVE15T0NBdE1UY3dJREV6TkRnZ0xURXlORWd4TXpnNFVURXpPRGdnTFRFeU5TQXhNemd4SUMweE5EVlVNVE0xTmlBdE1qRXdWREV6TWpVZ0xUSTVORXd4TWpZM0lDMDBORGxNTmpZMklDMDBOVEJSTmpRZ0xUUTFNQ0EyTVNBdE5EUTRVVFUxSUMwME5EWWdOVFVnTFRRek9WRTFOU0F0TkRNM0lEVTNJQzAwTXpOTU5Ua3dJREUzTjFFMU9UQWdNVGM0SURVMU55QXlNakpVTkRVeUlETTJObFF6TWpJZ05UUTBURFUySURrd09VdzFOU0E1TWpSUk5UVWdPVFExSURZd0lEazBPRm9pTHo0OGNHRjBhQ0JwWkQwaVRVcFlMVEV0VkVWWUxVa3RNVVEwTmpFaUlHUTlJazB5TmlBek9EVlJNVGtnTXpreUlERTVJRE01TlZFeE9TQXpPVGtnTWpJZ05ERXhWREkzSURReU5WRXlPU0EwTXpBZ016WWdORE13VkRnM0lEUXpNVWd4TkRCTU1UVTVJRFV4TVZFeE5qSWdOVEl5SURFMk5pQTFOREJVTVRjeklEVTJObFF4TnprZ05UZzJWREU0TnlBMk1ETlVNVGszSURZeE5WUXlNVEVnTmpJMFZESXlPU0EyTWpaUk1qUTNJRFl5TlNBeU5UUWdOakUxVkRJMk1TQTFPVFpSTWpZeElEVTRPU0F5TlRJZ05UUTVWREl6TWlBME56Qk1Nakl5SURRek0xRXlNaklnTkRNeElESTNNaUEwTXpGSU16SXpVVE16TUNBME1qUWdNek13SURReU1GRXpNekFnTXprNElETXhOeUF6T0RWSU1qRXdUREUzTkNBeU5EQlJNVE0xSURnd0lERXpOU0EyT0ZFeE16VWdNallnTVRZeUlESTJVVEU1TnlBeU5pQXlNekFnTmpCVU1qZ3pJREUwTkZFeU9EVWdNVFV3SURJNE9DQXhOVEZVTXpBeklERTFNMGd6TURkUk16SXlJREUxTXlBek1qSWdNVFExVVRNeU1pQXhORElnTXpFNUlERXpNMUV6TVRRZ01URTNJRE13TVNBNU5WUXlOamNnTkRoVU1qRTJJRFpVTVRVMUlDMHhNVkV4TWpVZ0xURXhJRGs0SURSVU5Ua2dOVFpSTlRjZ05qUWdOVGNnT0ROV01UQXhURGt5SURJME1WRXhNamNnTXpneUlERXlPQ0F6T0ROUk1USTRJRE00TlNBM055QXpPRFZJTWpaYUlpOCtQSEJoZEdnZ2FXUTlJazFLV0MweExWUkZXQzFPTFRJeU1EZ2lJR1E5SWswNE5DQXlOVEJST0RRZ016Y3lJREUyTmlBME5UQlVNell3SURVek9WRXpOakVnTlRNNUlETTNOeUExTXpsVU5ERTVJRFUwTUZRME5qa2dOVFF3U0RVMk9GRTFPRE1nTlRNeUlEVTRNeUExTWpCUk5UZ3pJRFV4TVNBMU56QWdOVEF4VERRMk5pQTFNREJSTXpVMUlEUTVPU0F6TWprZ05EazBVVEk0TUNBME9ESWdNalF5SURRMU9GUXhPRE1nTkRBNVZERTBOeUF6TlRSVU1USTVJRE13TmxReE1qUWdNamN5VmpJM01FZzFOamhSTlRneklESTJNaUExT0RNZ01qVXdWRFUyT0NBeU16QklNVEkwVmpJeU9GRXhNalFnTWpBM0lERXpOQ0F4TnpkVU1UWTNJREV4TWxReU16RWdORGhVTXpJNElEZFJNelUxSURFZ05EWTJJREJJTlRjd1VUVTRNeUF0TVRBZ05UZ3pJQzB5TUZFMU9ETWdMVE15SURVMk9DQXROREJJTkRjeFVUUTJOQ0F0TkRBZ05EUTJJQzAwTUZRME1UY2dMVFF4VVRJMk1pQXROREVnTVRjeUlEUTFVVGcwSURFeU55QTROQ0F5TlRCYUlpOCtQSEJoZEdnZ2FXUTlJazFLV0MweExWUkZXQzFKTFRGRU5EUTNJaUJrUFNKTk5EQWdORE0zVVRJeElEUXpOeUF5TVNBME5EVlJNakVnTkRVd0lETTNJRFV3TVZRM01TQTJNREpNT0RnZ05qVXhVVGt6SURZMk9TQXhNREVnTmpjM1NEVTJPVWcyTlRsUk5qa3hJRFkzTnlBMk9UY2dOamMyVkRjd05DQTJOamRSTnpBMElEWTJNU0EyT0RjZ05UVXpWRFkyT0NBME5EUlJOalk0SURRek55QTJORGtnTkRNM1VUWTBNQ0EwTXpjZ05qTTNJRFF6TjFRMk16RWdORFF5VERZeU9TQTBORFZSTmpJNUlEUTFNU0EyTXpVZ05Ea3dWRFkwTVNBMU5URlJOalF4SURVNE5pQTJNamdnTmpBMFZEVTNNeUEyTWpsUk5UWTRJRFl6TUNBMU1UVWdOak14VVRRMk9TQTJNekVnTkRVM0lEWXpNRlEwTXprZ05qSXlVVFF6T0NBMk1qRWdNelk0SURNME0xUXlPVGdnTmpCUk1qazRJRFE0SURNNE5pQTBObEUwTVRnZ05EWWdOREkzSURRMVZEUXpOaUF6TmxFME16WWdNekVnTkRNeklESXlVVFF5T1NBMElEUXlOQ0F4VERReU1pQXdVVFF4T1NBd0lEUXhOU0F3VVRReE1DQXdJRE0yTXlBeFZESXlPQ0F5VVRrNUlESWdOalFnTUVnME9WRTBNeUEySURReklEbFVORFVnTWpkUk5Ea2dOREFnTlRVZ05EWklPRE5JT1RSUk1UYzBJRFEySURFNE9TQTFOVkV4T1RBZ05UWWdNVGt4SURVMlVURTVOaUExT1NBeU1ERWdOelpVTWpReElESXpNMUV5TlRnZ016QXhJREkyT1NBek5EUlJNek01SURZeE9TQXpNemtnTmpJMVVUTXpPU0EyTXpBZ016RXdJRFl6TUVneU56bFJNakV5SURZek1DQXhPVEVnTmpJMFVURTBOaUEyTVRRZ01USXhJRFU0TTFRMk55QTBOamRSTmpBZ05EUTFJRFUzSURRME1WUTBNeUEwTXpkSU5EQmFJaTgrUEhCaGRHZ2dhV1E5SWsxS1dDMHhMVlJGV0MxSkxURkVORFZFSWlCa1BTSk5Nak1nTWpnM1VUSTBJREk1TUNBeU5TQXlPVFZVTXpBZ016RTNWRFF3SURNME9GUTFOU0F6T0RGVU56VWdOREV4VkRFd01TQTBNek5VTVRNMElEUTBNbEV5TURrZ05EUXlJREl6TUNBek56aE1NalF3SURNNE4xRXpNRElnTkRReUlETTFPQ0EwTkRKUk5ESXpJRFEwTWlBME5qQWdNemsxVkRRNU55QXlPREZSTkRrM0lERTNNeUEwTWpFZ09ESlVNalE1SUMweE1GRXlNamNnTFRFd0lESXhNQ0F0TkZFeE9Ua2dNU0F4T0RjZ01URlVNVFk0SURJNFRERTJNU0F6TmxFeE5qQWdNelVnTVRNNUlDMDFNVlF4TVRnZ0xURXpPRkV4TVRnZ0xURTBOQ0F4TWpZZ0xURTBOVlF4TmpNZ0xURTBPRWd4T0RoUk1UazBJQzB4TlRVZ01UazBJQzB4TlRkVU1Ua3hJQzB4TnpWUk1UZzRJQzB4T0RjZ01UZzFJQzB4T1RCVU1UY3lJQzB4T1RSUk1UY3dJQzB4T1RRZ01UWXhJQzB4T1RSVU1USTNJQzB4T1ROVU5qVWdMVEU1TWxFdE5TQXRNVGt5SUMweU5DQXRNVGswU0Mwek1sRXRNemtnTFRFNE55QXRNemtnTFRFNE0xRXRNemNnTFRFMU5pQXRNallnTFRFME9FZ3RObEV5T0NBdE1UUTNJRE16SUMweE16WlJNellnTFRFek1DQTVOQ0F4TUROVU1UVTFJRE0xTUZFeE5UWWdNelUxSURFMU5pQXpOalJSTVRVMklEUXdOU0F4TXpFZ05EQTFVVEV3T1NBME1EVWdPVFFnTXpjM1ZEY3hJRE14TmxRMU9TQXlPREJSTlRjZ01qYzRJRFF6SURJM09FZ3lPVkV5TXlBeU9EUWdNak1nTWpnM1drMHhOemdnTVRBeVVUSXdNQ0F5TmlBeU5USWdNalpSTWpneUlESTJJRE14TUNBME9WUXpOVFlnTVRBM1VUTTNOQ0F4TkRFZ016a3lJREl4TlZRME1URWdNekkxVmpNek1WRTBNVEVnTkRBMUlETTFNQ0EwTURWUk16TTVJRFF3TlNBek1qZ2dOREF5VkRNd05pQXpPVE5VTWpnMklETTRNRlF5TmprZ016WTFWREkxTkNBek5UQlVNalF6SURNek5sUXlNelVnTXpJMlRESXpNaUF6TWpKUk1qTXlJRE15TVNBeU1qa2dNekE0VkRJeE9DQXlOalJVTWpBMElESXhNbEV4TnpnZ01UQTJJREUzT0NBeE1ESmF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RelF5SWdlR3hwYm1zNmFISmxaajBpSTAxS1dDMHhMVlJGV0MxSkxURkVORE5ESWk4K1BDOW5QanhuSUdSaGRHRXRiVzFzTFc1dlpHVTlJbTFwSWlCMGNtRnVjMlp2Y20wOUluUnlZVzV6YkdGMFpTZzFNRFFzTUNraVBqeDFjMlVnWkdGMFlTMWpQU0l4UkRRelFTSWdlR3hwYm1zNmFISmxaajBpSTAxS1dDMHhMVlJGV0MxSkxURkVORE5CSWk4K1BDOW5QanhuSUdSaGRHRXRiVzFzTFc1dlpHVTlJbTF2SWlCMGNtRnVjMlp2Y20wOUluUnlZVzV6YkdGMFpTZ3hNamt3TERBcElqNDhkWE5sSUdSaGRHRXRZejBpTWpnaUlIaHNhVzVyT21oeVpXWTlJaU5OU2xndE1TMVVSVmd0VGkweU9DSXZQand2Wno0OFp5QmtZWFJoTFcxdGJDMXViMlJsUFNKdGFTSWdkSEpoYm5ObWIzSnRQU0owY21GdWMyeGhkR1VvTVRZM09Td3dLU0krUEhWelpTQmtZWFJoTFdNOUlqRkVORFEySWlCNGJHbHVhenBvY21WbVBTSWpUVXBZTFRFdFZFVllMVWt0TVVRME5EWWlMejQ4TDJjK1BHY2daR0YwWVMxdGJXd3RibTlrWlQwaWJXOGlJSFJ5WVc1elptOXliVDBpZEhKaGJuTnNZWFJsS0RJek1qUXNNQ2tpUGp4MWMyVWdaR0YwWVMxalBTSXlReUlnZUd4cGJtczZhSEpsWmowaUkwMUtXQzB4TFZSRldDMU9MVEpESWk4K1BDOW5QanhuSUdSaGRHRXRiVzFzTFc1dlpHVTlJbTFwSWlCMGNtRnVjMlp2Y20wOUluUnlZVzV6YkdGMFpTZ3lOelk0TGpjc01Da2lQangxYzJVZ1pHRjBZUzFqUFNJeFJEUXpOQ0lnZUd4cGJtczZhSEpsWmowaUkwMUtXQzB4TFZSRldDMUpMVEZFTkRNMElpOCtQQzluUGp4bklHUmhkR0V0Ylcxc0xXNXZaR1U5SW0xdklpQjBjbUZ1YzJadmNtMDlJblJ5WVc1emJHRjBaU2d6TlRFNExqY3NNQ2tpUGp4MWMyVWdaR0YwWVMxalBTSXlPU0lnZUd4cGJtczZhSEpsWmowaUkwMUtXQzB4TFZSRldDMU9MVEk1SWk4K1BDOW5QanhuSUdSaGRHRXRiVzFzTFc1dlpHVTlJbTF2SWlCMGNtRnVjMlp2Y20wOUluUnlZVzV6YkdGMFpTZzBNVGcxTGpRc01Da2lQangxYzJVZ1pHRjBZUzFqUFNJelJDSWdlR3hwYm1zNmFISmxaajBpSTAxS1dDMHhMVlJGV0MxT0xUTkVJaTgrUEM5blBqeG5JR1JoZEdFdGJXMXNMVzV2WkdVOUltMXBJaUIwY21GdWMyWnZjbTA5SW5SeVlXNXpiR0YwWlNnMU1qUXhMaklzTUNraVBqeDFjMlVnWkdGMFlTMWpQU0l4UkRRelFpSWdlR3hwYm1zNmFISmxaajBpSTAxS1dDMHhMVlJGV0MxSkxURkVORE5DSWk4K1BDOW5QanhuSUdSaGRHRXRiVzFzTFc1dlpHVTlJbTF2SWlCMGNtRnVjMlp2Y20wOUluUnlZVzV6YkdGMFpTZzJNVEk1TGpJc01Da2lQangxYzJVZ1pHRjBZUzFqUFNJeU9DSWdlR3hwYm1zNmFISmxaajBpSTAxS1dDMHhMVlJGV0MxT0xUSTRJaTgrUEM5blBqeG5JR1JoZEdFdGJXMXNMVzV2WkdVOUltMXBJaUIwY21GdWMyWnZjbTA5SW5SeVlXNXpiR0YwWlNnMk5URTRMaklzTUNraVBqeDFjMlVnWkdGMFlTMWpQU0l4UkRRME5pSWdlR3hwYm1zNmFISmxaajBpSTAxS1dDMHhMVlJGV0MxSkxURkVORFEySWk4K1BDOW5QanhuSUdSaGRHRXRiVzFzTFc1dlpHVTlJbTF2SWlCMGNtRnVjMlp2Y20wOUluUnlZVzV6YkdGMFpTZzNNVFl6TGpJc01Da2lQangxYzJVZ1pHRjBZUzFqUFNJeU9TSWdlR3hwYm1zNmFISmxaajBpSTAxS1dDMHhMVlJGV0MxT0xUSTVJaTgrUEM5blBqeG5JR1JoZEdFdGJXMXNMVzV2WkdVOUltMXZJaUIwY21GdWMyWnZjbTA5SW5SeVlXNXpiR0YwWlNnM056YzBMalFzTUNraVBqeDFjMlVnWkdGMFlTMWpQU0l5TWpFeUlpQjRiR2x1YXpwb2NtVm1QU0lqVFVwWUxURXRWRVZZTFU0dE1qSXhNaUl2UGp3dlp6NDhaeUJrWVhSaExXMXRiQzF1YjJSbFBTSnRkVzVrWlhKdmRtVnlJaUIwY21GdWMyWnZjbTA5SW5SeVlXNXpiR0YwWlNnNE56YzBMamNzTUNraVBqeG5JR1JoZEdFdGJXMXNMVzV2WkdVOUltMXZJajQ4ZFhObElHUmhkR0V0WXowaU1qSXhNU0lnZUd4cGJtczZhSEpsWmowaUkwMUtXQzB4TFZSRldDMU1UeTB5TWpFeElpOCtQQzluUGp4bklHUmhkR0V0Ylcxc0xXNXZaR1U5SWxSbFdFRjBiMjBpSUhSeVlXNXpabTl5YlQwaWRISmhibk5zWVhSbEtERXdPUzQyTEMweE1EazFMamNwSUhOallXeGxLREF1TnpBM0tTSWdaR0YwWVMxdGFuZ3RkR1Y0WTJ4aGMzTTlJazlTUkNJK1BHY2daR0YwWVMxdGJXd3RibTlrWlQwaWJXa2lQangxYzJVZ1pHRjBZUzFqUFNJeFJEUTJNU0lnZUd4cGJtczZhSEpsWmowaUkwMUtXQzB4TFZSRldDMUpMVEZFTkRZeElpOCtQQzluUGp4bklHUmhkR0V0Ylcxc0xXNXZaR1U5SW0xdklpQjBjbUZ1YzJadmNtMDlJblJ5WVc1emJHRjBaU2d6TmpFc01Da2lQangxYzJVZ1pHRjBZUzFqUFNJeU1qQTRJaUI0YkdsdWF6cG9jbVZtUFNJalRVcFlMVEV0VkVWWUxVNHRNakl3T0NJdlBqd3ZaejQ4WnlCa1lYUmhMVzF0YkMxdWIyUmxQU0p0YVNJZ2RISmhibk5tYjNKdFBTSjBjbUZ1YzJ4aGRHVW9NVEF5T0N3d0tTSStQSFZ6WlNCa1lYUmhMV005SWpGRU5EUTNJaUI0YkdsdWF6cG9jbVZtUFNJalRVcFlMVEV0VkVWWUxVa3RNVVEwTkRjaUx6NDhMMmMrUEM5blBqeG5JR1JoZEdFdGJXMXNMVzV2WkdVOUlsUmxXRUYwYjIwaUlIUnlZVzV6Wm05eWJUMGlkSEpoYm5Oc1lYUmxLRGN5TWl3eE1UVXdLU0J6WTJGc1pTZ3dMamN3TnlraUlHUmhkR0V0YldwNExYUmxlR05zWVhOelBTSlBVa1FpTHo0OEwyYytQR2NnWkdGMFlTMXRiV3d0Ym05a1pUMGliV2tpSUhSeVlXNXpabTl5YlQwaWRISmhibk5zWVhSbEtERXdNemcxTGpNc01Da2lQangxYzJVZ1pHRjBZUzFqUFNJeFJEUTFSQ0lnZUd4cGJtczZhSEpsWmowaUkwMUtXQzB4TFZSRldDMUpMVEZFTkRWRUlpOCtQQzluUGp4bklHUmhkR0V0Ylcxc0xXNXZaR1U5SW0xdklpQjBjbUZ1YzJadmNtMDlJblJ5WVc1emJHRjBaU2d4TURnNE9DNHpMREFwSWo0OGRYTmxJR1JoZEdFdFl6MGlNamdpSUhoc2FXNXJPbWh5WldZOUlpTk5TbGd0TVMxVVJWZ3RUaTB5T0NJdlBqd3ZaejQ4WnlCa1lYUmhMVzF0YkMxdWIyUmxQU0p0YVNJZ2RISmhibk5tYjNKdFBTSjBjbUZ1YzJ4aGRHVW9NVEV5TnpjdU15d3dLU0krUEhWelpTQmtZWFJoTFdNOUlqRkVORFl4SWlCNGJHbHVhenBvY21WbVBTSWpUVXBZTFRFdFZFVllMVWt0TVVRME5qRWlMejQ4TDJjK1BHY2daR0YwWVMxdGJXd3RibTlrWlQwaWJXOGlJSFJ5WVc1elptOXliVDBpZEhKaGJuTnNZWFJsS0RFeE5qTTRMak1zTUNraVBqeDFjMlVnWkdGMFlTMWpQU0l5T1NJZ2VHeHBibXM2YUhKbFpqMGlJMDFLV0MweExWUkZXQzFPTFRJNUlpOCtQQzluUGp4bklHUmhkR0V0Ylcxc0xXNXZaR1U5SW0xcElpQjBjbUZ1YzJadmNtMDlJblJ5WVc1emJHRjBaU2d4TWpBeU55NHpMREFwSWo0OGRYTmxJR1JoZEdFdFl6MGlNVVEwTTBJaUlIaHNhVzVyT21oeVpXWTlJaU5OU2xndE1TMVVSVmd0U1MweFJEUXpRaUl2UGp3dlp6NDhaeUJrWVhSaExXMXRiQzF1YjJSbFBTSnRieUlnZEhKaGJuTm1iM0p0UFNKMGNtRnVjMnhoZEdVb01USTVNVFV1TXl3d0tTSStQSFZ6WlNCa1lYUmhMV005SWpJNElpQjRiR2x1YXpwb2NtVm1QU0lqVFVwWUxURXRWRVZZTFU0dE1qZ2lMejQ4TDJjK1BHY2daR0YwWVMxdGJXd3RibTlrWlQwaWJXa2lJSFJ5WVc1elptOXliVDBpZEhKaGJuTnNZWFJsS0RFek16QTBMak1zTUNraVBqeDFjMlVnWkdGMFlTMWpQU0l4UkRRMk1TSWdlR3hwYm1zNmFISmxaajBpSTAxS1dDMHhMVlJGV0MxSkxURkVORFl4SWk4K1BDOW5QanhuSUdSaGRHRXRiVzFzTFc1dlpHVTlJbTF2SWlCMGNtRnVjMlp2Y20wOUluUnlZVzV6YkdGMFpTZ3hNelkyTlM0ekxEQXBJajQ4ZFhObElHUmhkR0V0WXowaU1qa2lJSGhzYVc1ck9taHlaV1k5SWlOTlNsZ3RNUzFVUlZndFRpMHlPU0l2UGp3dlp6NDhaeUJrWVhSaExXMXRiQzF1YjJSbFBTSnRieUlnZEhKaGJuTm1iM0p0UFNKMGNtRnVjMnhoZEdVb01UUXpNekl1TVN3d0tTSStQSFZ6WlNCa1lYUmhMV005SWpORUlpQjRiR2x1YXpwb2NtVm1QU0lqVFVwWUxURXRWRVZZTFU0dE0wUWlMejQ4TDJjK1BHY2daR0YwWVMxdGJXd3RibTlrWlQwaWJXa2lJSFJ5WVc1elptOXliVDBpZEhKaGJuTnNZWFJsS0RFMU16ZzNMamtzTUNraVBqeDFjMlVnWkdGMFlTMWpQU0l4UkRRelFpSWdlR3hwYm1zNmFISmxaajBpSTAxS1dDMHhMVlJGV0MxSkxURkVORE5DSWk4K1BDOW5QanhuSUdSaGRHRXRiVzFzTFc1dlpHVTlJbTF2SWlCMGNtRnVjMlp2Y20wOUluUnlZVzV6YkdGMFpTZ3hOakkzTlM0NUxEQXBJajQ4ZFhObElHUmhkR0V0WXowaU1qZ2lJSGhzYVc1ck9taHlaV1k5SWlOTlNsZ3RNUzFVUlZndFRpMHlPQ0l2UGp3dlp6NDhaeUJrWVhSaExXMXRiQzF1YjJSbFBTSnRhU0lnZEhKaGJuTm1iM0p0UFNKMGNtRnVjMnhoZEdVb01UWTJOalF1T1N3d0tTSStQSFZ6WlNCa1lYUmhMV005SWpGRU5EUTJJaUI0YkdsdWF6cG9jbVZtUFNJalRVcFlMVEV0VkVWWUxVa3RNVVEwTkRZaUx6NDhMMmMrUEdjZ1pHRjBZUzF0Yld3dGJtOWtaVDBpYlc4aUlIUnlZVzV6Wm05eWJUMGlkSEpoYm5Oc1lYUmxLREUzTXpBNUxqa3NNQ2tpUGp4MWMyVWdaR0YwWVMxalBTSXlPU0lnZUd4cGJtczZhSEpsWmowaUkwMUtXQzB4TFZSRldDMU9MVEk1SWk4K1BDOW5QanhuSUdSaGRHRXRiVzFzTFc1dlpHVTlJbTF2SWlCMGNtRnVjMlp2Y20wOUluUnlZVzV6YkdGMFpTZ3hOemt5TVM0eExEQXBJajQ4ZFhObElHUmhkR0V0WXowaU1qSXhNaUlnZUd4cGJtczZhSEpsWmowaUkwMUtXQzB4TFZSRldDMU9MVEl5TVRJaUx6NDhMMmMrUEdjZ1pHRjBZUzF0Yld3dGJtOWtaVDBpYldraUlIUnlZVzV6Wm05eWJUMGlkSEpoYm5Oc1lYUmxLREU0T1RJeExqTXNNQ2tpUGp4MWMyVWdaR0YwWVMxalBTSXhSRFF6UWlJZ2VHeHBibXM2YUhKbFpqMGlJMDFLV0MweExWUkZXQzFKTFRGRU5ETkNJaTgrUEM5blBqeG5JR1JoZEdFdGJXMXNMVzV2WkdVOUltMXZJaUIwY21GdWMyWnZjbTA5SW5SeVlXNXpiR0YwWlNneE9UZ3dPUzR6TERBcElqNDhkWE5sSUdSaGRHRXRZejBpTWpnaUlIaHNhVzVyT21oeVpXWTlJaU5OU2xndE1TMVVSVmd0VGkweU9DSXZQand2Wno0OFp5QmtZWFJoTFcxdGJDMXViMlJsUFNKdGFTSWdkSEpoYm5ObWIzSnRQU0owY21GdWMyeGhkR1VvTWpBeE9UZ3VNeXd3S1NJK1BIVnpaU0JrWVhSaExXTTlJakZFTkRRMklpQjRiR2x1YXpwb2NtVm1QU0lqVFVwWUxURXRWRVZZTFVrdE1VUTBORFlpTHo0OEwyYytQR2NnWkdGMFlTMXRiV3d0Ym05a1pUMGliVzhpSUhSeVlXNXpabTl5YlQwaWRISmhibk5zWVhSbEtESXdPRFF6TGpNc01Da2lQangxYzJVZ1pHRjBZUzFqUFNJeVF5SWdlR3hwYm1zNmFISmxaajBpSTAxS1dDMHhMVlJGV0MxT0xUSkRJaTgrUEM5blBqeG5JR1JoZEdFdGJXMXNMVzV2WkdVOUltMXBJaUIwY21GdWMyWnZjbTA5SW5SeVlXNXpiR0YwWlNneU1USTRPQ3d3S1NJK1BIVnpaU0JrWVhSaExXTTlJakZFTkRNMElpQjRiR2x1YXpwb2NtVm1QU0lqVFVwWUxURXRWRVZZTFVrdE1VUTBNelFpTHo0OEwyYytQR2NnWkdGMFlTMXRiV3d0Ym05a1pUMGliVzhpSUhSeVlXNXpabTl5YlQwaWRISmhibk5zWVhSbEtESXlNRE00TERBcElqNDhkWE5sSUdSaGRHRXRZejBpTWpraUlIaHNhVzVyT21oeVpXWTlJaU5OU2xndE1TMVVSVmd0VGkweU9TSXZQand2Wno0OEwyYytQQzluUGp3dmMzWm5QZz09IiwKCSJSZWFsVmlld1NpemVKc29uIiA6ICJ7XCJoZWlnaHRcIjo4NzUsXCJ3aWR0aFwiOjc5MTAuNzE0MTExMzI4MTI1fSIKfQo="/>
    </extobj>
    <extobj name="2384804F-3998-4D57-9195-F3826E402611-3">
      <extobjdata type="2384804F-3998-4D57-9195-F3826E402611" data="ewoJIkltZ1NldHRpbmdKc29uIiA6ICJ7XCJoZWlnaHRcIjo4Mi4xNDI4NTcxNDI4NTcxNCxcIndpZHRoXCI6NDU4LjkyODU3MTQyODU3MTR9IiwKCSJMYXRleCIgOiAiXFxiZWdpbnthbGlnbn1cbkgob3V0bG9vayA9IHN1bm55KSAmPSAtIHAoXFx0ZXh0e3llc30pIFxcbG9nXzIgcChcXHRleHR7eWVzfSkgLSBwKFxcdGV4dHtub30pIFxcbG9nXzIgcChcXHRleHR7bm99KVxcXFxcbiY9IC0gIFxcZnJhY3syfXs1fSBcXGxvZ18yXFxmcmFjezJ9ezV9IC0gXFxmcmFjezN9ezV9IFxcbG9nXzJcXGZyYWN7M317NX1cXFxcXG4mPSAwLjk3MVxuXFxlbmR7YWxpZ259IiwKCSJMYXRleEltZ0Jhc2U2NCIgOiAiUEhOMlp5QjRiV3h1Y3owaWFIUjBjRG92TDNkM2R5NTNNeTV2Y21jdk1qQXdNQzl6ZG1jaUlIZHBaSFJvUFNJMU9TNDFPREpsZUNJZ2FHVnBaMmgwUFNJeE1DNDFNbVY0SWlCeWIyeGxQU0pwYldjaUlHWnZZM1Z6WVdKc1pUMGlabUZzYzJVaUlIWnBaWGRDYjNnOUlqQWdMVEkxTnpVZ01qWXpNelV1TXlBME5qVXdJaUI0Yld4dWN6cDRiR2x1YXowaWFIUjBjRG92TDNkM2R5NTNNeTV2Y21jdk1UazVPUzk0YkdsdWF5SWdZWEpwWVMxb2FXUmtaVzQ5SW5SeWRXVWlJSE4wZVd4bFBTSjJaWEowYVdOaGJDMWhiR2xuYmpvZ0xUUXVOamsxWlhnN0lHMWhlQzEzYVdSMGFEb2dPVGdsT3lJK1BHUmxabk0rUEhCaGRHZ2dhV1E5SWsxS1dDMDJMVlJGV0MxSkxURkVORE5DSWlCa1BTSk5Nakk0SURZek4xRXhPVFFnTmpNM0lERTVNaUEyTkRGUk1Ua3hJRFkwTXlBeE9URWdOalE1VVRFNU1TQTJOek1nTWpBeUlEWTRNbEV5TURRZ05qZ3pJREl4T1NBMk9ETlJNall3SURZNE1TQXpOVFVnTmpneFVUTTRPU0EyT0RFZ05ERTRJRFk0TVZRME5qTWdOamd5VkRRNE15QTJPREpSTkRrNUlEWTRNaUEwT1RrZ05qY3lVVFE1T1NBMk56QWdORGszSURZMU9GRTBPVElnTmpReElEUTROeUEyTXpoSU5EZzFVVFE0TXlBMk16Z2dORGd3SURZek9GUTBOek1nTmpNNFZEUTJOQ0EyTXpkVU5EVTFJRFl6TjFFME1UWWdOak0ySURRd05TQTJNelJVTXpnM0lEWXlNMUV6T0RRZ05qRTVJRE0xTlNBMU1EQlJNelE0SURRM05DQXpOREFnTkRReVZETXlPQ0F6T1RWTU16STBJRE00TUZFek1qUWdNemM0SURRMk9TQXpOemhJTmpFMFREWXhOU0F6T0RGUk5qRTFJRE00TkNBMk5EWWdOVEEwVVRZM05DQTJNVGtnTmpjMElEWXlOMVEyTVRjZ05qTTNVVFU1TkNBMk16Y2dOVGczSURZek9WUTFPREFnTmpRNFVUVTRNQ0EyTlRBZ05UZ3lJRFkyTUZFMU9EWWdOamMzSURVNE9DQTJOemxVTmpBMElEWTRNbEUyTURrZ05qZ3lJRFkwTmlBMk9ERlVOelF3SURZNE1GRTRNRElnTmpnd0lEZ3pOU0EyT0RGVU9EY3hJRFk0TWxFNE9EZ2dOamd5SURnNE9DQTJOekpST0RnNElEWTBOU0E0TnpZZ05qTTRTRGczTkZFNE56SWdOak00SURnMk9TQTJNemhVT0RZeUlEWXpPRlE0TlRNZ05qTTNWRGcwTkNBMk16ZFJPREExSURZek5pQTNPVFFnTmpNMFZEYzNOaUEyTWpOUk56Y3pJRFl4T0NBM01EUWdNelF3VkRZek5DQTFPRkUyTXpRZ05URWdOak00SURVeFVUWTBOaUEwT0NBMk9USWdORFpJTnpJelVUY3lPU0F6T0NBM01qa2dNemRVTnpJMklERTVVVGN5TWlBMklEY3hOaUF3U0Rjd01WRTJOalFnTWlBMU5qY2dNbEUxTXpNZ01pQTFNRFFnTWxRME5UZ2dNbFEwTXpjZ01WRTBNakFnTVNBME1qQWdNVEJSTkRJd0lERTFJRFF5TXlBeU5GRTBNamdnTkRNZ05ETXpJRFExVVRRek55QTBOaUEwTkRnZ05EWklORFUwVVRRNE1TQTBOaUExTVRRZ05EbFJOVEl3SURVd0lEVXlNaUExTUZRMU1qZ2dOVFZVTlRNMElEWTBWRFUwTUNBNE1sUTFORGNnTVRFd1ZEVTFPQ0F4TlROUk5UWTFJREU0TVNBMU5qa2dNVGs0VVRZd01pQXpNekFnTmpBeUlETXpNVlEwTlRjZ016TXlTRE14TWt3eU56a2dNVGszVVRJME5TQTJNeUF5TkRVZ05UaFJNalExSURVeElESTFNeUEwT1ZRek1ETWdORFpJTXpNMFVUTTBNQ0F6T0NBek5EQWdNemRVTXpNM0lERTVVVE16TXlBMklETXlOeUF3U0RNeE1sRXlOelVnTWlBeE56Z2dNbEV4TkRRZ01pQXhNVFVnTWxRMk9TQXlWRFE0SURGUk16RWdNU0F6TVNBeE1GRXpNU0F4TWlBek5DQXlORkV6T1NBME15QTBOQ0EwTlZFME9DQTBOaUExT1NBME5rZzJOVkU1TWlBME5pQXhNalVnTkRsUk1UTTVJRFV5SURFME5DQTJNVkV4TkRjZ05qVWdNakUySURNek9WUXlPRFVnTmpJNFVUSTROU0EyTXpVZ01qSTRJRFl6TjFvaUx6NDhjR0YwYUNCcFpEMGlUVXBZTFRZdFZFVllMVTR0TWpnaUlHUTlJazA1TkNBeU5UQlJPVFFnTXpFNUlERXdOQ0F6T0RGVU1USTNJRFE0T0ZReE5qUWdOVGMyVkRJd01pQTJORE5VTWpRMElEWTVOVlF5TnpjZ056STVWRE13TWlBM05UQklNekUxU0RNeE9WRXpNek1nTnpVd0lETXpNeUEzTkRGUk16TXpJRGN6T0NBek1UWWdOekl3VkRJM05TQTJOamRVTWpJMklEVTRNVlF4T0RRZ05EUXpWREUyTnlBeU5UQlVNVGcwSURVNFZESXlOU0F0T0RGVU1qYzBJQzB4TmpkVU16RTJJQzB5TWpCVU16TXpJQzB5TkRGUk16TXpJQzB5TlRBZ016RTRJQzB5TlRCSU16RTFTRE13TWt3eU56UWdMVEl5TmxFeE9EQWdMVEUwTVNBeE16Y2dMVEUwVkRrMElESTFNRm9pTHo0OGNHRjBhQ0JwWkQwaVRVcFlMVFl0VkVWWUxVa3RNVVEwTlVNaUlHUTlJazB5TURFZ0xURXhVVEV5TmlBdE1URWdPREFnTXpoVU16UWdNVFUyVVRNMElESXlNU0EyTkNBeU56bFVNVFEySURNNE1GRXlNaklnTkRReElETXdNU0EwTkRGUk16TXpJRFEwTVNBek5ERWdORFF3VVRNMU5DQTBNemNnTXpZM0lEUXpNMVEwTURJZ05ERTNWRFF6T0NBek9EZFVORFkwSURNek9GUTBOellnTWpZNFVUUTNOaUF4TmpFZ016a3dJRGMxVkRJd01TQXRNVEZhVFRFeU1TQXhNakJSTVRJeElEY3dJREUwTnlBME9GUXlNRFlnTWpaUk1qVXdJREkySURJNE9TQTFPRlF6TlRFZ01UUXlVVE0yTUNBeE5qTWdNemMwSURJeE5sUXpPRGdnTXpBNFVUTTRPQ0F6TlRJZ016Y3dJRE0zTlZFek5EWWdOREExSURNd05pQTBNRFZSTWpReklEUXdOU0F4T1RVZ016UTNVVEUxT0NBek1ETWdNVFF3SURJek1GUXhNakVnTVRJd1dpSXZQanh3WVhSb0lHbGtQU0pOU2xndE5pMVVSVmd0U1MweFJEUTJNaUlnWkQwaVRUSXhJREk0TjFFeU1TQXlPVFVnTXpBZ016RTRWRFUxSURNM01GUTVPU0EwTWpCVU1UVTRJRFEwTWxFeU1EUWdORFF5SURJeU55QTBNVGRVTWpVd0lETTFPRkV5TlRBZ016UXdJREl4TmlBeU5EWlVNVGd5SURFd05WRXhPRElnTmpJZ01UazJJRFExVkRJek9DQXlOMVF5T1RFZ05EUlVNekk0SURjNFRETXpPU0E1TlZFek5ERWdPVGtnTXpjM0lESTBOMUUwTURjZ016WTNJRFF4TXlBek9EZFVOREkzSURReE5sRTBORFFnTkRNeElEUTJNeUEwTXpGUk5EZ3dJRFF6TVNBME9EZ2dOREl4VkRRNU5pQTBNREpNTkRJd0lEZzBVVFF4T1NBM09TQTBNVGtnTmpoUk5ERTVJRFF6SURReU5pQXpOVlEwTkRjZ01qWlJORFk1SURJNUlEUTRNaUExTjFRMU1USWdNVFExVVRVeE5DQXhOVE1nTlRNeUlERTFNMUUxTlRFZ01UVXpJRFUxTVNBeE5EUlJOVFV3SURFek9TQTFORGtnTVRNd1ZEVTBNQ0E1T0ZRMU1qTWdOVFZVTkRrNElERTNWRFEyTWlBdE9GRTBOVFFnTFRFd0lEUXpPQ0F0TVRCUk16Y3lJQzB4TUNBek5EY2dORFpSTXpRMUlEUTFJRE16TmlBek5sUXpNVGdnTWpGVU1qazJJRFpVTWpZM0lDMDJWREl6TXlBdE1URlJNVGc1SUMweE1TQXhOVFVnTjFFeE1ETWdNemdnTVRBeklERXhNMUV4TURNZ01UY3dJREV6T0NBeU5qSlVNVGN6SURNM09WRXhOek1nTXpnd0lERTNNeUF6T0RGUk1UY3pJRE01TUNBeE56TWdNemt6VkRFMk9TQTBNREJVTVRVNElEUXdORWd4TlRSUk1UTXhJRFF3TkNBeE1USWdNemcxVkRneUlETTBORlEyTlNBek1ESlVOVGNnTWpnd1VUVTFJREkzT0NBME1TQXlOemhJTWpkUk1qRWdNamcwSURJeElESTROMW9pTHo0OGNHRjBhQ0JwWkQwaVRVcFlMVFl0VkVWWUxVa3RNVVEwTmpFaUlHUTlJazB5TmlBek9EVlJNVGtnTXpreUlERTVJRE01TlZFeE9TQXpPVGtnTWpJZ05ERXhWREkzSURReU5WRXlPU0EwTXpBZ016WWdORE13VkRnM0lEUXpNVWd4TkRCTU1UVTVJRFV4TVZFeE5qSWdOVEl5SURFMk5pQTFOREJVTVRjeklEVTJObFF4TnprZ05UZzJWREU0TnlBMk1ETlVNVGszSURZeE5WUXlNVEVnTmpJMFZESXlPU0EyTWpaUk1qUTNJRFl5TlNBeU5UUWdOakUxVkRJMk1TQTFPVFpSTWpZeElEVTRPU0F5TlRJZ05UUTVWREl6TWlBME56Qk1Nakl5SURRek0xRXlNaklnTkRNeElESTNNaUEwTXpGSU16SXpVVE16TUNBME1qUWdNek13SURReU1GRXpNekFnTXprNElETXhOeUF6T0RWSU1qRXdUREUzTkNBeU5EQlJNVE0xSURnd0lERXpOU0EyT0ZFeE16VWdNallnTVRZeUlESTJVVEU1TnlBeU5pQXlNekFnTmpCVU1qZ3pJREUwTkZFeU9EVWdNVFV3SURJNE9DQXhOVEZVTXpBeklERTFNMGd6TURkUk16SXlJREUxTXlBek1qSWdNVFExVVRNeU1pQXhORElnTXpFNUlERXpNMUV6TVRRZ01URTNJRE13TVNBNU5WUXlOamNnTkRoVU1qRTJJRFpVTVRVMUlDMHhNVkV4TWpVZ0xURXhJRGs0SURSVU5Ua2dOVFpSTlRjZ05qUWdOVGNnT0ROV01UQXhURGt5SURJME1WRXhNamNnTXpneUlERXlPQ0F6T0ROUk1USTRJRE00TlNBM055QXpPRFZJTWpaYUlpOCtQSEJoZEdnZ2FXUTlJazFLV0MwMkxWUkZXQzFKTFRGRU5EVTVJaUJrUFNKTk1URTNJRFU1VVRFeE55QXlOaUF4TkRJZ01qWlJNVGM1SURJMklESXdOU0F4TXpGUk1qRXhJREUxTVNBeU1UVWdNVFV5VVRJeE55QXhOVE1nTWpJMUlERTFNMGd5TWpsUk1qTTRJREUxTXlBeU5ERWdNVFV6VkRJME5pQXhOVEZVTWpRNElERTBORkV5TkRjZ01UTTRJREkwTlNBeE1qaFVNak0wSURrd1ZESXhOQ0EwTTFReE9ETWdObFF4TXpjZ0xURXhVVEV3TVNBdE1URWdOekFnTVRGVU16Z2dPRFZSTXpnZ09UY2dNemtnTVRBeVRERXdOQ0F6TmpCUk1UWTNJRFl4TlNBeE5qY2dOakl6VVRFMk55QTJNallnTVRZMklEWXlPRlF4TmpJZ05qTXlWREUxTnlBMk16UlVNVFE1SURZek5WUXhOREVnTmpNMlZERXpNaUEyTXpkVU1USXlJRFl6TjFFeE1USWdOak0zSURFd09TQTJNemRVTVRBeElEWXpPRlE1TlNBMk5ERlVPVFFnTmpRM1VUazBJRFkwT1NBNU5pQTJOakZSTVRBeElEWTRNQ0F4TURjZ05qZ3lWREUzT1NBMk9EaFJNVGswSURZNE9TQXlNVE1nTmprd1ZESTBNeUEyT1ROVU1qVTBJRFk1TkZFeU5qWWdOamswSURJMk5pQTJPRFpSTWpZMklEWTNOU0F4T1RNZ016ZzJWREV4T0NBNE0xRXhNVGdnT0RFZ01URTRJRGMxVkRFeE55QTJOVlkxT1ZvaUx6NDhjR0YwYUNCcFpEMGlUVXBZTFRZdFZFVllMVWt0TVVRME5UZ2lJR1E5SWsweE1qRWdOalEzVVRFeU1TQTJOVGNnTVRJMUlEWTNNRlF4TXpjZ05qZ3pVVEV6T0NBMk9ETWdNakE1SURZNE9GUXlPRElnTmprMFVUSTVOQ0EyT1RRZ01qazBJRFk0TmxFeU9UUWdOamM1SURJME5DQTBOemRSTVRrMElESTNPU0F4T1RRZ01qY3lVVEl4TXlBeU9ESWdNakl6SURJNU1WRXlORGNnTXpBNUlESTVNaUF6TlRSVU16WXlJRFF4TlZFME1ESWdORFF5SURRek9DQTBOREpSTkRZNElEUTBNaUEwT0RVZ05ESXpWRFV3TXlBek5qbFJOVEF6SURNME5DQTBPVFlnTXpJM1ZEUTNOeUF6TURKVU5EVTJJREk1TVZRME16Z2dNamc0VVRReE9DQXlPRGdnTkRBMklESTVPVlF6T1RRZ016STRVVE01TkNBek5UTWdOREV3SURNMk9WUTBORElnTXprd1REUTFPQ0F6T1ROUk5EUTJJRFF3TlNBME16UWdOREExU0RRek1GRXpPVGdnTkRBeUlETTJOeUF6T0RCVU1qazBJRE14TmxReU1qZ2dNalUxVVRJek1DQXlOVFFnTWpReklESTFNbFF5TmpjZ01qUTJWREk1TXlBeU16aFVNekl3SURJeU5GUXpORElnTWpBMlZETTFPU0F4T0RCVU16WTFJREUwTjFFek5qVWdNVE13SURNMk1DQXhNRFpVTXpVMElEWTJVVE0xTkNBeU5pQXpPREVnTWpaUk5ESTVJREkySURRMU9TQXhORFZSTkRZeElERTFNeUEwTnprZ01UVXpTRFE0TTFFME9Ua2dNVFV6SURRNU9TQXhORFJSTkRrNUlERXpPU0EwT1RZZ01UTXdVVFExTlNBdE1URWdNemM0SUMweE1WRXpNek1nTFRFeElETXdOU0F4TlZReU56Y2dPVEJSTWpjM0lERXdPQ0F5T0RBZ01USXhWREk0TXlBeE5EVlJNamd6SURFMk55QXlOamtnTVRnelZESXpOQ0F5TURaVU1qQXdJREl4TjFReE9ESWdNakl3U0RFNE1GRXhOamdnTVRjNElERTFPU0F4TXpsVU1UUTFJRGd4VkRFek5pQTBORlF4TWprZ01qQlVNVEl5SURkVU1URXhJQzB5VVRrNElDMHhNU0E0TXlBdE1URlJOallnTFRFeElEVTNJQzB4VkRRNElERTJVVFE0SURJMklEZzFJREUzTmxReE5UZ2dORGN4VERFNU5TQTJNVFpSTVRrMklEWXlPU0F4T0RnZ05qTXlWREUwT1NBMk16ZElNVFEwVVRFek5DQTJNemNnTVRNeElEWXpOMVF4TWpRZ05qUXdWREV5TVNBMk5EZGFJaTgrUEhCaGRHZ2dhV1E5SWsxS1dDMDJMVlJGV0MxT0xUTkVJaUJrUFNKTk5UWWdNelEzVVRVMklETTJNQ0EzTUNBek5qZElOekEzVVRjeU1pQXpOVGtnTnpJeUlETTBOMUUzTWpJZ016TTJJRGN3T0NBek1qaE1Nemt3SURNeU4wZzNNbEUxTmlBek16SWdOVFlnTXpRM1drMDFOaUF4TlROUk5UWWdNVFk0SURjeUlERTNNMGczTURoUk56SXlJREUyTXlBM01qSWdNVFV6VVRjeU1pQXhOREFnTnpBM0lERXpNMGczTUZFMU5pQXhOREFnTlRZZ01UVXpXaUl2UGp4d1lYUm9JR2xrUFNKTlNsZ3ROaTFVUlZndFNTMHhSRFEyTUNJZ1pEMGlUVEV6TVNBeU9EbFJNVE14SURNeU1TQXhORGNnTXpVMFZESXdNeUEwTVRWVU16QXdJRFEwTWxFek5qSWdORFF5SURNNU1DQTBNVFZVTkRFNUlETTFOVkUwTVRrZ016SXpJRFF3TWlBek1EaFVNelkwSURJNU1sRXpOVEVnTWpreUlETTBNQ0F6TURCVU16STRJRE15TmxFek1qZ2dNelF5SURNek55QXpOVFJVTXpVMElETTNNbFF6TmpjZ016YzRVVE0yT0NBek56Z2dNelk0SURNM09WRXpOamdnTXpneUlETTJNU0F6T0RoVU16TTJJRE01T1ZReU9UY2dOREExVVRJME9TQTBNRFVnTWpJM0lETTNPVlF5TURRZ016STJVVEl3TkNBek1ERWdNakl6SURJNU1WUXlOemdnTWpjMFZETXpNQ0F5TlRsUk16azJJREl6TUNBek9UWWdNVFl6VVRNNU5pQXhNelVnTXpnMUlERXdOMVF6TlRJZ05URlVNamc1SURkVU1UazFJQzB4TUZFeE1UZ2dMVEV3SURnMklERTVWRFV6SURnM1VUVXpJREV5TmlBM05DQXhORE5VTVRFNElERTJNRkV4TXpNZ01UWXdJREUwTmlBeE5URlVNVFl3SURFeU1GRXhOakFnT1RRZ01UUXlJRGMyVkRFeE1TQTFPRkV4TURrZ05UY2dNVEE0SURVM1ZERXdOeUExTlZFeE1EZ2dOVElnTVRFMUlEUTNWREUwTmlBek5GUXlNREVnTWpkUk1qTTNJREkzSURJMk15QXpPRlF6TURFZ05qWlVNekU0SURrM1ZETXlNeUF4TWpKUk16SXpJREUxTUNBek1ESWdNVFkwVkRJMU5DQXhPREZVTVRrMUlERTVObFF4TkRnZ01qTXhVVEV6TVNBeU5UWWdNVE14SURJNE9Wb2lMejQ4Y0dGMGFDQnBaRDBpVFVwWUxUWXRWRVZZTFVrdE1VUTBOVUlpSUdROUlrMHlNU0F5T0RkUk1qSWdNamt6SURJMElETXdNMVF6TmlBek5ERlVOVFlnTXpnNFZEZzVJRFF5TlZReE16VWdORFF5VVRFM01TQTBORElnTVRrMUlEUXlORlF5TWpVZ016a3dWREl6TVNBek5qbFJNak14SURNMk55QXlNeklnTXpZM1RESTBNeUF6TnpoUk16QTBJRFEwTWlBek9ESWdORFF5VVRRek5pQTBORElnTkRZNUlEUXhOVlExTURNZ016TTJWRFEyTlNBeE56bFVOREkzSURVeVVUUXlOeUF5TmlBME5EUWdNalpSTkRVd0lESTJJRFExTXlBeU4xRTBPRElnTXpJZ05UQTFJRFkxVkRVME1DQXhORFZSTlRReUlERTFNeUExTmpBZ01UVXpVVFU0TUNBeE5UTWdOVGd3SURFME5WRTFPREFnTVRRMElEVTNOaUF4TXpCUk5UWTRJREV3TVNBMU5UUWdOek5VTlRBNElERTNWRFF6T1NBdE1UQlJNemt5SUMweE1DQXpOekVnTVRkVU16VXdJRGN6VVRNMU1DQTVNaUF6T0RZZ01Ua3pWRFF5TXlBek5EVlJOREl6SURRd05DQXpOemtnTkRBMFNETTNORkV5T0RnZ05EQTBJREl5T1NBek1ETk1Nakl5SURJNU1Vd3hPRGtnTVRVM1VURTFOaUF5TmlBeE5URWdNVFpSTVRNNElDMHhNU0F4TURnZ0xURXhVVGsxSUMweE1TQTROeUF0TlZRM05pQTNWRGMwSURFM1VUYzBJRE13SURFeE1pQXhPREJVTVRVeUlETTBNMUV4TlRNZ016UTRJREUxTXlBek5qWlJNVFV6SURRd05TQXhNamtnTkRBMVVUa3hJRFF3TlNBMk5pQXpNRFZSTmpBZ01qZzFJRFl3SURJNE5GRTFPQ0F5TnpnZ05ERWdNamM0U0RJM1VUSXhJREk0TkNBeU1TQXlPRGRhSWk4K1BIQmhkR2dnYVdROUlrMUtXQzAyTFZSRldDMUpMVEZFTkRZMklpQmtQU0pOTWpFZ01qZzNVVEl4SURNd01TQXpOaUF6TXpWVU9EUWdOREEyVkRFMU9DQTBOREpSTVRrNUlEUTBNaUF5TWpRZ05ERTVWREkxTUNBek5UVlJNalE0SURNek5pQXlORGNnTXpNMFVUSTBOeUF6TXpFZ01qTXhJREk0T0ZReE9UZ2dNVGt4VkRFNE1pQXhNRFZSTVRneUlEWXlJREU1TmlBME5WUXlNemdnTWpkUk1qWXhJREkzSURJNE1TQXpPRlF6TVRJZ05qRlVNek01SURrMFVUTXpPU0E1TlNBek5EUWdNVEUwVkRNMU9DQXhOek5VTXpjM0lESTBOMUUwTVRVZ016azNJRFF4T1NBME1EUlJORE15SURRek1TQTBOaklnTkRNeFVUUTNOU0EwTXpFZ05EZ3pJRFF5TkZRME9UUWdOREV5VkRRNU5pQTBNRE5STkRrMklETTVNQ0EwTkRjZ01Ua3pWRE01TVNBdE1qTlJNell6SUMweE1EWWdNamswSUMweE5UVlVNVFUySUMweU1EVlJNVEV4SUMweU1EVWdOemNnTFRFNE0xUTBNeUF0TVRFM1VUUXpJQzA1TlNBMU1DQXRPREJVTmprZ0xUVTRWRGc1SUMwME9GUXhNRFlnTFRRMVVURTFNQ0F0TkRVZ01UVXdJQzA0TjFFeE5UQWdMVEV3TnlBeE16Z2dMVEV5TWxReE1UVWdMVEUwTWxReE1ESWdMVEUwTjB3NU9TQXRNVFE0VVRFd01TQXRNVFV6SURFeE9DQXRNVFl3VkRFMU1pQXRNVFkzU0RFMk1GRXhOemNnTFRFMk55QXhPRFlnTFRFMk5WRXlNVGtnTFRFMU5pQXlORGNnTFRFeU4xUXlPVEFnTFRZMVZETXhNeUF0T1ZRek1qRWdNakZNTXpFMUlERTNVVE13T1NBeE15QXlPVFlnTmxReU56QWdMVFpSTWpVd0lDMHhNU0F5TXpFZ0xURXhVVEU0TlNBdE1URWdNVFV3SURFeFZERXdOQ0E0TWxFeE1ETWdPRGtnTVRBeklERXhNMUV4TURNZ01UY3dJREV6T0NBeU5qSlVNVGN6SURNM09WRXhOek1nTXpnd0lERTNNeUF6T0RGUk1UY3pJRE01TUNBeE56TWdNemt6VkRFMk9TQTBNREJVTVRVNElEUXdORWd4TlRSUk1UTXhJRFF3TkNBeE1USWdNemcxVkRneUlETTBORlEyTlNBek1ESlVOVGNnTWpnd1VUVTFJREkzT0NBME1TQXlOemhJTWpkUk1qRWdNamcwSURJeElESTROMW9pTHo0OGNHRjBhQ0JwWkQwaVRVcFlMVFl0VkVWWUxVNHRNamtpSUdROUlrMDJNQ0EzTkRsTU5qUWdOelV3VVRZNUlEYzFNQ0EzTkNBM05UQklPRFpNTVRFMElEY3lObEV5TURnZ05qUXhJREkxTVNBMU1UUlVNamswSURJMU1GRXlPVFFnTVRneUlESTROQ0F4TVRsVU1qWXhJREV5VkRJeU5DQXROelpVTVRnMklDMHhORE5VTVRRMUlDMHhPVFJVTVRFeklDMHlNamRVT1RBZ0xUSTBObEU0TnlBdE1qUTVJRGcySUMweU5UQklOelJSTmpZZ0xUSTFNQ0EyTXlBdE1qVXdWRFU0SUMweU5EZFVOVFVnTFRJek9GRTFOaUF0TWpNM0lEWTJJQzB5TWpWUk1qSXhJQzAyTkNBeU1qRWdNalV3VkRZMklEY3lOVkUxTmlBM016Y2dOVFVnTnpNNFVUVTFJRGMwTmlBMk1DQTNORGxhSWk4K1BIQmhkR2dnYVdROUlrMUtXQzAyTFZSRldDMU9MVEl5TVRJaUlHUTlJazA0TkNBeU16ZFVPRFFnTWpVd1ZEazRJREkzTUVnMk56bFJOamswSURJMk1pQTJPVFFnTWpVd1ZEWTNPU0F5TXpCSU9UaFJPRFFnTWpNM0lEZzBJREkxTUZvaUx6NDhjR0YwYUNCcFpEMGlUVXBZTFRZdFZFVllMVWt0TVVRME5VUWlJR1E5SWsweU15QXlPRGRSTWpRZ01qa3dJREkxSURJNU5WUXpNQ0F6TVRkVU5EQWdNelE0VkRVMUlETTRNVlEzTlNBME1URlVNVEF4SURRek0xUXhNelFnTkRReVVUSXdPU0EwTkRJZ01qTXdJRE0zT0V3eU5EQWdNemczVVRNd01pQTBORElnTXpVNElEUTBNbEUwTWpNZ05EUXlJRFEyTUNBek9UVlVORGszSURJNE1WRTBPVGNnTVRjeklEUXlNU0E0TWxReU5Ea2dMVEV3VVRJeU55QXRNVEFnTWpFd0lDMDBVVEU1T1NBeElERTROeUF4TVZReE5qZ2dNamhNTVRZeElETTJVVEUyTUNBek5TQXhNemtnTFRVeFZERXhPQ0F0TVRNNFVURXhPQ0F0TVRRMElERXlOaUF0TVRRMVZERTJNeUF0TVRRNFNERTRPRkV4T1RRZ0xURTFOU0F4T1RRZ0xURTFOMVF4T1RFZ0xURTNOVkV4T0RnZ0xURTROeUF4T0RVZ0xURTVNRlF4TnpJZ0xURTVORkV4TnpBZ0xURTVOQ0F4TmpFZ0xURTVORlF4TWpjZ0xURTVNMVEyTlNBdE1Ua3lVUzAxSUMweE9USWdMVEkwSUMweE9UUklMVE15VVMwek9TQXRNVGczSUMwek9TQXRNVGd6VVMwek55QXRNVFUySUMweU5pQXRNVFE0U0MwMlVUSTRJQzB4TkRjZ016TWdMVEV6TmxFek5pQXRNVE13SURrMElERXdNMVF4TlRVZ016VXdVVEUxTmlBek5UVWdNVFUySURNMk5GRXhOVFlnTkRBMUlERXpNU0EwTURWUk1UQTVJRFF3TlNBNU5DQXpOemRVTnpFZ016RTJWRFU1SURJNE1GRTFOeUF5TnpnZ05ETWdNamM0U0RJNVVUSXpJREk0TkNBeU15QXlPRGRhVFRFM09DQXhNREpSTWpBd0lESTJJREkxTWlBeU5sRXlPRElnTWpZZ016RXdJRFE1VkRNMU5pQXhNRGRSTXpjMElERTBNU0F6T1RJZ01qRTFWRFF4TVNBek1qVldNek14VVRReE1TQTBNRFVnTXpVd0lEUXdOVkV6TXprZ05EQTFJRE15T0NBME1ESlVNekEySURNNU0xUXlPRFlnTXpnd1ZESTJPU0F6TmpWVU1qVTBJRE0xTUZReU5ETWdNek0yVkRJek5TQXpNalpNTWpNeUlETXlNbEV5TXpJZ016SXhJREl5T1NBek1EaFVNakU0SURJMk5GUXlNRFFnTWpFeVVURTNPQ0F4TURZZ01UYzRJREV3TWxvaUx6NDhjR0YwYUNCcFpEMGlUVXBZTFRZdFZFVllMVTR0TnpraUlHUTlJazAyT1NBdE5qWlJPVEVnTFRZMklERXdOQ0F0T0RCVU1URTRJQzB4TVRaUk1URTRJQzB4TXpRZ01UQTVJQzB4TkRWVU9URWdMVEUyTUZFNE5DQXRNVFl6SURrM0lDMHhOalpSTVRBMElDMHhOamdnTVRFeElDMHhOamhSTVRNeElDMHhOamdnTVRRNElDMHhOVGxVTVRjMUlDMHhNemhVTVRrM0lDMHhNRFpVTWpFeklDMDNOVlF5TWpVZ0xUUXpUREkwTWlBd1RERTNNQ0F4T0ROUk1UVXdJREl6TXlBeE1qVWdNamszVVRFd01TQXpOVGdnT1RZZ016WTRWRGd3SURNNE1WRTNPU0F6T0RJZ056Z2dNemd5VVRZMklETTROU0F6TkNBek9EVklNVGxXTkRNeFNESTJURFEySURRek1GRTJOU0EwTXpBZ09EZ2dOREk1VkRFeU1pQTBNamhSTVRJNUlEUXlPQ0F4TkRJZ05ESTRWREUzTVNBME1qbFVNakF3SURRek1GUXlNalFnTkRNd1RESXpNeUEwTXpGSU1qUXhWak00TlVneU16SlJNVGd6SURNNE5TQXhPRFVnTXpZMlRESTROaUF4TVRKUk1qZzJJREV4TXlBek16SWdNakkzVERNM05pQXpOREZXTXpVd1VUTTNOaUF6TmpVZ016WTJJRE0zTTFRek5EZ2dNemd6VkRNek5DQXpPRFZJTXpNeFZqUXpNVWd6TXpkSU16UTBVVE0xTVNBME16RWdNell4SURRek1WUXpPRElnTkRNd1ZEUXdOU0EwTWpsVU5ESXlJRFF5T1ZFME56Y2dOREk1SURVd015QTBNekZJTlRBNFZqTTROVWcwT1RkUk5EUXhJRE00TUNBME1qSWdNelExVVRReU1DQXpORE1nTXpjNElESXpOVlF5T0RrZ09WUXlNamNnTFRFek1WRXhPREFnTFRJd05DQXhNVE1nTFRJd05GRTJPU0F0TWpBMElEUTBJQzB4TnpkVU1Ua2dMVEV4TmxFeE9TQXRPRGtnTXpVZ0xUYzRWRFk1SUMwMk5sb2lMejQ4Y0dGMGFDQnBaRDBpVFVwWUxUWXRWRVZZTFU0dE5qVWlJR1E5SWsweU9DQXlNVGhSTWpnZ01qY3pJRFE0SURNeE9GUTVPQ0F6T1RGVU1UWXpJRFF6TTFReU1qa2dORFE0VVRJNE1pQTBORGdnTXpJd0lEUXpNRlF6TnpnZ016Z3dWRFF3TmlBek1UWlVOREUxSURJME5WRTBNVFVnTWpNNElEUXdPQ0F5TXpGSU1USTJWakl4TmxFeE1qWWdOamdnTWpJMklETTJVVEkwTmlBek1DQXlOekFnTXpCUk16RXlJRE13SURNME1pQTJNbEV6TlRrZ056a2dNelk1SURFd05Fd3pOemtnTVRJNFVUTTRNaUF4TXpFZ016azFJREV6TVVnek9UaFJOREUxSURFek1TQTBNVFVnTVRJeFVUUXhOU0F4TVRjZ05ERXlJREV3T0ZFek9UTWdOVE1nTXpRNUlESXhWREkxTUNBdE1URlJNVFUxSUMweE1TQTVNaUExT0ZReU9DQXlNVGhhVFRNek15QXlOelZSTXpJeUlEUXdNeUF5TXpnZ05ERXhTREl6TmxFeU1qZ2dOREV4SURJeU1DQTBNVEJVTVRrMUlEUXdNbFF4TmpZZ016Z3hWREUwTXlBek5EQlVNVEkzSURJM05GWXlOamRJTXpNelZqSTNOVm9pTHo0OGNHRjBhQ0JwWkQwaVRVcFlMVFl0VkVWWUxVNHROek1pSUdROUlrMHlPVFVnTXpFMlVUSTVOU0F6TlRZZ01qWTRJRE00TlZReE9UQWdOREUwVVRFMU5DQTBNVFFnTVRJNElEUXdNVkU1T0NBek9ESWdPVGdnTXpRNVVUazNJRE0wTkNBNU9DQXpNelpVTVRFMElETXhNbFF4TlRjZ01qZzNVVEUzTlNBeU9ESWdNakF4SURJM09GUXlORFVnTWpZNVZESTNOeUF5TlRaUk1qazBJREkwT0NBek1UQWdNak0yVkRNME1pQXhPVFZVTXpVNUlERXpNMUV6TlRrZ056RWdNekl4SURNeFZERTVPQ0F0TVRCSU1Ua3dVVEV6T0NBdE1UQWdPVFFnTWpaTU9EWWdNVGxNTnpjZ01UQlJOekVnTkNBMk5TQXRNVXcxTkNBdE1URklORFpJTkRKUk16a2dMVEV4SURNeklDMDFWamMwVmpFek1sRXpNeUF4TlRNZ016VWdNVFUzVkRRMUlERTJNa2cxTkZFMk5pQXhOaklnTnpBZ01UVTRWRGMxSURFME5sUTRNaUF4TVRsVU1UQXhJRGMzVVRFek5pQXlOaUF4T1RnZ01qWlJNamsxSURJMklESTVOU0F4TURSUk1qazFJREV6TXlBeU56Y2dNVFV4VVRJMU55QXhOelVnTVRrMElERTROMVF4TVRFZ01qRXdVVGMxSURJeU55QTFOQ0F5TlRaVU16TWdNekU0VVRNeklETTFOeUExTUNBek9EUlVPVE1nTkRJMFZERTBNeUEwTkRKVU1UZzNJRFEwTjBneE9UaFJNak00SURRME55QXlOamdnTkRNeVRESTRNeUEwTWpSTU1qa3lJRFF6TVZFek1ESWdORFF3SURNeE5DQTBORGhJTXpJeVNETXlObEV6TWprZ05EUTRJRE16TlNBME5ESldNekV3VERNeU9TQXpNRFJJTXpBeFVUSTVOU0F6TVRBZ01qazFJRE14TmxvaUx6NDhjR0YwYUNCcFpEMGlUVXBZTFRZdFZFVllMVTR0TmtNaUlHUTlJazAwTWlBME5rZzFObEU1TlNBME5pQXhNRE1nTmpCV05qaFJNVEF6SURjM0lERXdNeUE1TVZReE1ETWdNVEkwVkRFd05DQXhOamRVTVRBMElESXhOMVF4TURRZ01qY3lWREV3TkNBek1qbFJNVEEwSURNMk5pQXhNRFFnTkRBM1ZERXdOQ0EwT0RKVU1UQTBJRFUwTWxReE1ETWdOVGcyVkRFd015QTJNRE5STVRBd0lEWXlNaUE0T1NBMk1qaFVORFFnTmpNM1NESTJWalkyTUZFeU5pQTJPRE1nTWpnZ05qZ3pURE00SURZNE5GRTBPQ0EyT0RVZ05qY2dOamcyVkRFd05DQTJPRGhSTVRJeElEWTRPU0F4TkRFZ05qa3dWREUzTVNBMk9UTlVNVGd5SURZNU5FZ3hPRFZXTXpjNVVURTROU0EyTWlBeE9EWWdOakJSTVRrd0lEVXlJREU1T0NBME9WRXlNVGtnTkRZZ01qUTNJRFEyU0RJMk0xWXdTREkxTlV3eU16SWdNVkV5TURrZ01pQXhPRE1nTWxReE5EVWdNMVF4TURjZ00xUTFOeUF4VERNMElEQklNalpXTkRaSU5ESmFJaTgrUEhCaGRHZ2dhV1E5SWsxS1dDMDJMVlJGV0MxT0xUWkdJaUJrUFNKTk1qZ2dNakUwVVRJNElETXdPU0E1TXlBek56aFVNalV3SURRME9GRXpOREFnTkRRNElEUXdOU0F6T0RCVU5EY3hJREl4TlZFME56RWdNVEl3SURRd055QTFOVlF5TlRBZ0xURXdVVEUxTXlBdE1UQWdPVEVnTlRkVU1qZ2dNakUwV2sweU5UQWdNekJSTXpjeUlETXdJRE0zTWlBeE9UTldNakkxVmpJMU1GRXpOeklnTWpjeUlETTNNU0F5T0RoVU16WTBJRE15TmxRek5EZ2dNell5VkRNeE55QXpPVEJVTWpZNElEUXhNRkV5TmpNZ05ERXhJREkxTWlBME1URlJNakl5SURReE1TQXhPVFVnTXprNVVURTFNaUF6TnpjZ01UTTVJRE16T0ZReE1qWWdNalEyVmpJeU5sRXhNallnTVRNd0lERTBOU0E1TVZFeE56Y2dNekFnTWpVd0lETXdXaUl2UGp4d1lYUm9JR2xrUFNKTlNsZ3ROaTFVUlZndFRpMDJOeUlnWkQwaVRUTXlPU0EwTURsUk16Y3pJRFExTXlBME1qa2dORFV6VVRRMU9TQTBOVE1nTkRjeUlEUXpORlEwT0RVZ016azJVVFE0TlNBek9ESWdORGMySURNM01WUTBORGtnTXpZd1VUUXhOaUF6TmpBZ05ERXlJRE01TUZFME1UQWdOREEwSURReE5TQTBNVEZSTkRFMUlEUXhNaUEwTVRZZ05ERTBWalF4TlZFek9EZ2dOREV5SURNMk15QXpPVE5STXpVMUlETTRPQ0F6TlRVZ016ZzJVVE0xTlNBek9EVWdNelU1SURNNE1WUXpOamdnTXpZNVZETTNPU0F6TlRGVU16ZzRJRE15TlZRek9USWdNamt5VVRNNU1pQXlNekFnTXpReklERTROMVF5TWpJZ01UUXpVVEUzTWlBeE5ETWdNVEl6SURFM01WRXhNVElnTVRVeklERXhNaUF4TXpOUk1URXlJRGs0SURFek9DQTRNVkV4TkRjZ056VWdNVFUxSURjMVZESXlOeUEzTTFFek1URWdOeklnTXpNMUlEWTNVVE01TmlBMU9DQTBNekVnTWpaUk5EY3dJQzB4TXlBME56QWdMVGN5VVRRM01DQXRNVE01SURNNU1pQXRNVGMxVVRNek1pQXRNakEySURJMU1DQXRNakEyVVRFMk55QXRNakEySURFd055QXRNVGMxVVRJNUlDMHhOREFnTWprZ0xUYzFVVEk1SUMwek9TQTFNQ0F0TVRWVU9USWdNVGhNTVRBeklESTBVVFkzSURVMUlEWTNJREV3T0ZFMk55QXhOVFVnT1RZZ01Ua3pVVFV5SURJek55QTFNaUF5T1RKUk5USWdNelUxSURFd01pQXpPVGhVTWpJeklEUTBNbEV5TnpRZ05EUXlJRE14T0NBME1UWk1Nekk1SURRd09WcE5Nams1SURNME0xRXlPVFFnTXpjeElESTNNeUF6T0RkVU1qSXhJRFF3TkZFeE9USWdOREEwSURFM01TQXpPRGhVTVRRMUlETTBNMUV4TkRJZ016STJJREUwTWlBeU9USlJNVFF5SURJME9DQXhORGtnTWpJM1ZERTNPU0F4T1RKUk1UazJJREU0TWlBeU1qSWdNVGd5VVRJME5DQXhPRElnTWpZd0lERTRPVlF5T0RNZ01qQTNWREk1TkNBeU1qZFVNams1SURJME1sRXpNRElnTWpVNElETXdNaUF5T1RKVU1qazVJRE0wTTFwTk5EQXpJQzAzTlZFME1ETWdMVFV3SURNNE9TQXRNelJVTXpRNElDMHhNVlF5T1RrZ0xUSlVNalExSURCSU1qRTRVVEUxTVNBd0lERXpPQ0F0TmxFeE1UZ2dMVEUxSURFd055QXRNelJVT1RVZ0xUYzBVVGsxSUMwNE5DQXhNREVnTFRrM1ZERXlNaUF0TVRJM1ZERTNNQ0F0TVRVMVZESTFNQ0F0TVRZM1VUTXhPU0F0TVRZM0lETTJNU0F0TVRNNVZEUXdNeUF0TnpWYUlpOCtQSEJoZEdnZ2FXUTlJazFLV0MwMkxWUkZXQzFPTFRNeUlpQmtQU0pOTVRBNUlEUXlPVkU0TWlBME1qa2dOallnTkRRM1ZEVXdJRFE1TVZFMU1DQTFOaklnTVRBeklEWXhORlF5TXpVZ05qWTJVVE15TmlBMk5qWWdNemczSURZeE1GUTBORGtnTkRZMVVUUTBPU0EwTWpJZ05ESTVJRE00TTFRek9ERWdNekUxVkRNd01TQXlOREZSTWpZMUlESXhNQ0F5TURFZ01UUTVUREUwTWlBNU0wd3lNVGdnT1RKUk16YzFJRGt5SURNNE5TQTVOMUV6T1RJZ09Ua2dOREE1SURFNE5sWXhPRGxJTkRRNVZqRTRObEUwTkRnZ01UZ3pJRFF6TmlBNU5WUTBNakVnTTFZd1NEVXdWakU1VmpNeFVUVXdJRE00SURVMklEUTJWRGcySURneFVURXhOU0F4TVRNZ01UTTJJREV6TjFFeE5EVWdNVFEzSURFM01DQXhOelJVTWpBMElESXhNVlF5TXpNZ01qUTBWREkyTVNBeU56aFVNamcwSURNd09GUXpNRFVnTXpRd1ZETXlNQ0F6TmpsVU16TXpJRFF3TVZRek5EQWdORE14VkRNME15QTBOalJSTXpReklEVXlOeUF6TURrZ05UY3pWREl4TWlBMk1UbFJNVGM1SURZeE9TQXhOVFFnTmpBeVZERXhPU0ExTmpsVU1UQTVJRFUxTUZFeE1Ea2dOVFE1SURFeE5DQTFORGxSTVRNeUlEVTBPU0F4TlRFZ05UTTFWREUzTUNBME9EbFJNVGN3SURRMk5DQXhOVFFnTkRRM1ZERXdPU0EwTWpsYUlpOCtQSEJoZEdnZ2FXUTlJazFLV0MwMkxWUkZXQzFPTFRJd05qRWlJR1E5SWlJdlBqeHdZWFJvSUdsa1BTSk5TbGd0TmkxVVJWZ3RUaTAyUlNJZ1pEMGlUVFF4SURRMlNEVTFVVGswSURRMklERXdNaUEyTUZZMk9GRXhNRElnTnpjZ01UQXlJRGt4VkRFd01pQXhNakpVTVRBeklERTJNVlF4TURNZ01qQXpVVEV3TXlBeU16UWdNVEF6SURJMk9WUXhNRElnTXpJNFZqTTFNVkU1T1NBek56QWdPRGdnTXpjMlZEUXpJRE00TlVneU5WWTBNRGhSTWpVZ05ETXhJREkzSURRek1Vd3pOeUEwTXpKUk5EY2dORE16SURZMUlEUXpORlF4TURJZ05ETTJVVEV4T1NBME16Y2dNVE00SURRek9GUXhOamNnTkRReFZERTNPQ0EwTkRKSU1UZ3hWalF3TWxFeE9ERWdNelkwSURFNE1pQXpOalJVTVRnM0lETTJPVlF4T1RrZ016ZzBWREl4T0NBME1ESlVNalEzSURReU1WUXlPRFVnTkRNM1VUTXdOU0EwTkRJZ016TTJJRFEwTWxFME5UQWdORE00SURRMk15QXpNamxSTkRZMElETXlNaUEwTmpRZ01Ua3dWakV3TkZFME5qUWdOallnTkRZMklEVTVWRFEzTnlBME9WRTBPVGdnTkRZZ05USTJJRFEyU0RVME1sWXdTRFV6TkV3MU1UQWdNVkUwT0RjZ01pQTBOakFnTWxRME1qSWdNMUV6TVRrZ015QXpNVEFnTUVnek1ESldORFpJTXpFNFVUTTNPU0EwTmlBek56a2dOakpSTXpnd0lEWTBJRE00TUNBeU1EQlJNemM1SURNek5TQXpOemdnTXpRelVUTTNNaUF6TnpFZ016VTRJRE00TlZRek16UWdOREF5VkRNd09DQTBNRFJSTWpZeklEUXdOQ0F5TWprZ016Y3dVVEl3TWlBek5ETWdNVGsxSURNeE5WUXhPRGNnTWpNeVZqRTJPRll4TURoUk1UZzNJRGM0SURFNE9DQTJPRlF4T1RFZ05UVlVNakF3SURRNVVUSXlNU0EwTmlBeU5Ea2dORFpJTWpZMVZqQklNalUzVERJek5DQXhVVEl4TUNBeUlERTRNeUF5VkRFME5TQXpVVFF5SURNZ016TWdNRWd5TlZZME5rZzBNVm9pTHo0OGNHRjBhQ0JwWkQwaVRVcFlMVFl0VkVWWUxVNHRNelVpSUdROUlrMHhOalFnTVRVM1VURTJOQ0F4TXpNZ01UUTRJREV4TjFReE1Ea2dNVEF4U0RFd01sRXhORGdnTWpJZ01qSTBJREl5VVRJNU5DQXlNaUF6TWpZZ09ESlJNelExSURFeE5TQXpORFVnTWpFd1VUTTBOU0F6TVRNZ016RTRJRE0wT1ZFeU9USWdNemd5SURJMk1DQXpPREpJTWpVMFVURTNOaUF6T0RJZ01UTTJJRE14TkZFeE16SWdNekEzSURFeU9TQXpNRFpVTVRFMElETXdORkU1TnlBek1EUWdPVFVnTXpFd1VUa3pJRE14TkNBNU15QTBPRFZXTmpFMFVUa3pJRFkyTkNBNU9DQTJOalJSTVRBd0lEWTJOaUF4TURJZ05qWTJVVEV3TXlBMk5qWWdNVEl6SURZMU9GUXhOemdnTmpReVZESTFNeUEyTXpSUk16STBJRFl6TkNBek9Ea2dOall5VVRNNU55QTJOallnTkRBeUlEWTJObEUwTVRBZ05qWTJJRFF4TUNBMk5EaFdOak0xVVRNeU9DQTFNemdnTWpBMUlEVXpPRkV4TnpRZ05UTTRJREUwT1NBMU5EUk1NVE01SURVME5sWXpOelJSTVRVNElETTRPQ0F4TmprZ016azJWREl3TlNBME1USlVNalUySURReU1GRXpNemNnTkRJd0lETTVNeUF6TlRWVU5EUTVJREl3TVZFME5Ea2dNVEE1SURNNE5TQTBORlF5TWprZ0xUSXlVVEUwT0NBdE1qSWdPVGtnTXpKVU5UQWdNVFUwVVRVd0lERTNPQ0EyTVNBeE9USlVPRFFnTWpFd1ZERXdOeUF5TVRSUk1UTXlJREl4TkNBeE5EZ2dNVGszVkRFMk5DQXhOVGRhSWk4K1BIQmhkR2dnYVdROUlrMUtXQzAyTFZSRldDMU9MVE16SWlCa1BTSk5NVEkzSURRMk0xRXhNREFnTkRZeklEZzFJRFE0TUZRMk9TQTFNalJSTmprZ05UYzVJREV4TnlBMk1qSlVNak16SURZMk5WRXlOamdnTmpZMUlESTNOeUEyTmpSUk16VXhJRFkxTWlBek9UQWdOakV4VkRRek1DQTFNakpSTkRNd0lEUTNNQ0F6T1RZZ05ESXhWRE13TWlBek5UQk1Nams1SURNME9GRXlPVGtnTXpRM0lETXdPQ0F6TkRWVU16TTNJRE16TmxRek56VWdNekUxVVRRMU55QXlOaklnTkRVM0lERTNOVkUwTlRjZ09UWWdNemsxSURNM1ZESXpPQ0F0TWpKUk1UVTRJQzB5TWlBeE1EQWdNakZVTkRJZ01UTXdVVFF5SURFMU9DQTJNQ0F4TnpWVU1UQTFJREU1TTFFeE16TWdNVGt6SURFMU1TQXhOelZVTVRZNUlERXpNRkV4TmprZ01URTVJREUyTmlBeE1UQlVNVFU1SURrMFZERTBPQ0E0TWxReE16WWdOelJVTVRJMklEY3dWREV4T0NBMk4wd3hNVFFnTmpaUk1UWTFJREl4SURJek9DQXlNVkV5T1RNZ01qRWdNekl4SURjMFVUTXpPQ0F4TURjZ016TTRJREUzTlZZeE9UVlJNek00SURJNU1DQXlOelFnTXpJeVVUSTFPU0F6TWpnZ01qRXpJRE15T1V3eE56RWdNek13VERFMk9DQXpNekpSTVRZMklETXpOU0F4TmpZZ016UTRVVEUyTmlBek5qWWdNVGMwSURNMk5sRXlNRElnTXpZMklESXpNaUF6TnpGUk1qWTJJRE0zTmlBeU9UUWdOREV6VkRNeU1pQTFNalZXTlRNelVUTXlNaUExT1RBZ01qZzNJRFl4TWxFeU5qVWdOakkySURJME1DQTJNalpSTWpBNElEWXlOaUF4T0RFZ05qRTFWREUwTXlBMU9USlVNVE15SURVNE1FZ3hNelZSTVRNNElEVTNPU0F4TkRNZ05UYzRWREUxTXlBMU56TlVNVFkxSURVMk5sUXhOelVnTlRVMVZERTRNeUExTkRCVU1UZzJJRFV5TUZFeE9EWWdORGs0SURFM01pQTBPREZVTVRJM0lEUTJNMW9pTHo0OGNHRjBhQ0JwWkQwaVRVcFlMVFl0VkVWWUxVNHRNekFpSUdROUlrMDVOaUExT0RWUk1UVXlJRFkyTmlBeU5Ea2dOalkyVVRJNU55QTJOallnTXpRMUlEWTBNRlEwTWpNZ05UUTRVVFEyTUNBME5qVWdORFl3SURNeU1GRTBOakFnTVRZMUlEUXhOeUE0TTFFek9UY2dOREVnTXpZeUlERTJWRE13TVNBdE1UVlVNalV3SUMweU1sRXlNalFnTFRJeUlERTVPQ0F0TVRaVU1UTTNJREUyVkRneUlEZ3pVVE01SURFMk5TQXpPU0F6TWpCUk16a2dORGswSURrMklEVTROVnBOTXpJeElEVTVOMUV5T1RFZ05qSTVJREkxTUNBMk1qbFJNakE0SURZeU9TQXhOemdnTlRrM1VURTFNeUExTnpFZ01UUTFJRFV5TlZReE16Y2dNek16VVRFek55QXhOelVnTVRRMUlERXlOVlF4T0RFZ05EWlJNakE1SURFMklESTFNQ0F4TmxFeU9UQWdNVFlnTXpFNElEUTJVVE0wTnlBM05pQXpOVFFnTVRNd1ZETTJNaUF6TXpOUk16WXlJRFEzT0NBek5UUWdOVEkwVkRNeU1TQTFPVGRhSWk4K1BIQmhkR2dnYVdROUlrMUtXQzAyTFZSRldDMU9MVEpGSWlCa1BTSk5OemdnTmpCUk56Z2dPRFFnT1RVZ01UQXlWREV6T0NBeE1qQlJNVFl5SURFeU1DQXhPREFnTVRBMFZERTVPU0EyTVZFeE9Ua2dNellnTVRneUlERTRWREV6T1NBd1ZEazJJREUzVkRjNElEWXdXaUl2UGp4d1lYUm9JR2xrUFNKTlNsZ3ROaTFVUlZndFRpMHpPU0lnWkQwaVRUTTFNaUF5T0RkUk16QTBJREl4TVNBeU16SWdNakV4VVRFMU5DQXlNVEVnTVRBMElESTNNRlEwTkNBek9UWlJORElnTkRFeUlEUXlJRFF6TmxZME5EUlJORElnTlRNM0lERXhNU0EyTURaUk1UY3hJRFkyTmlBeU5ETWdOalkyVVRJME5TQTJOallnTWpRNUlEWTJObFF5TlRjZ05qWTFTREkyTVZFeU56TWdOalkxSURJNE5pQTJOak5VTXpJeklEWTFNVlF6TnpBZ05qRTVWRFF4TXlBMU5qQlJORFUySURRM01pQTBOVFlnTXpNMFVUUTFOaUF4T1RRZ016azJJRGszVVRNMk1TQTBNU0F6TVRJZ01UQlVNakE0SUMweU1sRXhORGNnTFRJeUlERXdPQ0EzVkRZNElEa3pWREV5TVNBeE5EbFJNVFF6SURFME9TQXhOVGdnTVRNMVZERTNNeUE1TmxFeE56TWdOemdnTVRZMElEWTFWREUwT0NBME9WUXhNelVnTkRSTU1UTXhJRFF6VVRFek1TQTBNU0F4TXpnZ016ZFVNVFkwSURJM1ZESXdOaUF5TWtneU1USlJNamN5SURJeUlETXhNeUE0TmxFek5USWdNVFF5SURNMU1pQXlPREJXTWpnM1drMHlORFFnTWpRNFVUSTVNaUF5TkRnZ016SXhJREk1TjFRek5URWdORE13VVRNMU1TQTFNRGdnTXpReklEVTBNbEV6TkRFZ05UVXlJRE16TnlBMU5qSlVNekl6SURVNE9GUXlPVE1nTmpFMVZESTBOaUEyTWpWUk1qQTRJRFl5TlNBeE9ERWdOVGs0VVRFMk1DQTFOellnTVRVMElEVTBObFF4TkRjZ05EUXhVVEUwTnlBek5UZ2dNVFV5SURNeU9WUXhOeklnTWpneVVURTVOeUF5TkRnZ01qUTBJREkwT0ZvaUx6NDhjR0YwYUNCcFpEMGlUVXBZTFRZdFZFVllMVTR0TXpjaUlHUTlJazAxTlNBME5UaFJOVFlnTkRZd0lEY3lJRFUyTjB3NE9DQTJOelJST0RnZ05qYzJJREV3T0NBMk56WklNVEk0VmpZM01sRXhNamdnTmpZeUlERTBNeUEyTlRWVU1UazFJRFkwTmxRek5qUWdOalEwU0RRNE5WWTJNRFZNTkRFM0lEVXhNbEUwTURnZ05UQXdJRE00TnlBME56SlVNell3SURRek5WUXpNemtnTkRBelZETXhPU0F6TmpkVU16QTFJRE16TUZReU9USWdNamcwVkRJNE5DQXlNekJVTWpjNElERTJNbFF5TnpVZ09EQlJNamMxSURZMklESTNOU0ExTWxReU56UWdNamhXTVRsUk1qY3dJRElnTWpVMUlDMHhNRlF5TWpFZ0xUSXlVVEl4TUNBdE1qSWdNakF3SUMweE9WUXhOemtnTUZReE5qZ2dOREJSTVRZNElERTVPQ0F5TmpVZ016WTRVVEk0TlNBME1EQWdNelE1SURRNE9Vd3pPVFVnTlRVeVNETXdNbEV4TWpnZ05UVXlJREV4T1NBMU5EWlJNVEV6SURVME15QXhNRGdnTlRJeVZEazRJRFEzT1V3NU5TQTBOVGhXTkRVMVNEVTFWalExT0ZvaUx6NDhjR0YwYUNCcFpEMGlUVXBZTFRZdFZFVllMVTR0TXpFaUlHUTlJazB5TVRNZ05UYzRUREl3TUNBMU56TlJNVGcySURVMk9DQXhOakFnTlRZelZERXdNaUExTlRaSU9ETldOakF5U0RFd01sRXhORGtnTmpBMElERTRPU0EyTVRkVU1qUTFJRFkwTVZReU56TWdOall6VVRJM05TQTJOallnTWpnMUlEWTJObEV5T1RRZ05qWTJJRE13TWlBMk5qQldNell4VERNd015QTJNVkV6TVRBZ05UUWdNekUxSURVeVZETXpPU0EwT0ZRME1ERWdORFpJTkRJM1ZqQklOREUyVVRNNU5TQXpJREkxTnlBelVURXlNU0F6SURFd01DQXdTRGc0VmpRMlNERXhORkV4TXpZZ05EWWdNVFV5SURRMlZERTNOeUEwTjFReE9UTWdOVEJVTWpBeElEVXlWREl3TnlBMU4xUXlNVE1nTmpGV05UYzRXaUl2UGp3dlpHVm1jejQ4WnlCemRISnZhMlU5SW1OMWNuSmxiblJEYjJ4dmNpSWdabWxzYkQwaVkzVnljbVZ1ZEVOdmJHOXlJaUJ6ZEhKdmEyVXRkMmxrZEdnOUlqQWlJSFJ5WVc1elptOXliVDBpYzJOaGJHVW9NU3d0TVNraVBqeG5JR1JoZEdFdGJXMXNMVzV2WkdVOUltMWhkR2dpUGp4bklHUmhkR0V0Ylcxc0xXNXZaR1U5SW0xMFlXSnNaU0krUEdjZ1pHRjBZUzF0Yld3dGJtOWtaVDBpYlhSeUlpQjBjbUZ1YzJadmNtMDlJblJ5WVc1emJHRjBaU2d3TERFNE1qVXBJajQ4WnlCa1lYUmhMVzF0YkMxdWIyUmxQU0p0ZEdRaVBqeG5JR1JoZEdFdGJXMXNMVzV2WkdVOUltMXBJajQ4ZFhObElHUmhkR0V0WXowaU1VUTBNMElpSUhoc2FXNXJPbWh5WldZOUlpTk5TbGd0TmkxVVJWZ3RTUzB4UkRRelFpSXZQand2Wno0OFp5QmtZWFJoTFcxdGJDMXViMlJsUFNKdGJ5SWdkSEpoYm5ObWIzSnRQU0owY21GdWMyeGhkR1VvT0RnNExEQXBJajQ4ZFhObElHUmhkR0V0WXowaU1qZ2lJSGhzYVc1ck9taHlaV1k5SWlOTlNsZ3ROaTFVUlZndFRpMHlPQ0l2UGp3dlp6NDhaeUJrWVhSaExXMXRiQzF1YjJSbFBTSnRhU0lnZEhKaGJuTm1iM0p0UFNKMGNtRnVjMnhoZEdVb01USTNOeXd3S1NJK1BIVnpaU0JrWVhSaExXTTlJakZFTkRWRElpQjRiR2x1YXpwb2NtVm1QU0lqVFVwWUxUWXRWRVZZTFVrdE1VUTBOVU1pTHo0OEwyYytQR2NnWkdGMFlTMXRiV3d0Ym05a1pUMGliV2tpSUhSeVlXNXpabTl5YlQwaWRISmhibk5zWVhSbEtERTNOaklzTUNraVBqeDFjMlVnWkdGMFlTMWpQU0l4UkRRMk1pSWdlR3hwYm1zNmFISmxaajBpSTAxS1dDMDJMVlJGV0MxSkxURkVORFl5SWk4K1BDOW5QanhuSUdSaGRHRXRiVzFzTFc1dlpHVTlJbTFwSWlCMGNtRnVjMlp2Y20wOUluUnlZVzV6YkdGMFpTZ3lNek0wTERBcElqNDhkWE5sSUdSaGRHRXRZejBpTVVRME5qRWlJSGhzYVc1ck9taHlaV1k5SWlOTlNsZ3ROaTFVUlZndFNTMHhSRFEyTVNJdlBqd3ZaejQ4WnlCa1lYUmhMVzF0YkMxdWIyUmxQU0p0YVNJZ2RISmhibk5tYjNKdFBTSjBjbUZ1YzJ4aGRHVW9Nalk1TlN3d0tTSStQSFZ6WlNCa1lYUmhMV005SWpGRU5EVTVJaUI0YkdsdWF6cG9jbVZtUFNJalRVcFlMVFl0VkVWWUxVa3RNVVEwTlRraUx6NDhMMmMrUEdjZ1pHRjBZUzF0Yld3dGJtOWtaVDBpYldraUlIUnlZVzV6Wm05eWJUMGlkSEpoYm5Oc1lYUmxLREk1T1RNc01Da2lQangxYzJVZ1pHRjBZUzFqUFNJeFJEUTFReUlnZUd4cGJtczZhSEpsWmowaUkwMUtXQzAyTFZSRldDMUpMVEZFTkRWRElpOCtQQzluUGp4bklHUmhkR0V0Ylcxc0xXNXZaR1U5SW0xcElpQjBjbUZ1YzJadmNtMDlJblJ5WVc1emJHRjBaU2d6TkRjNExEQXBJajQ4ZFhObElHUmhkR0V0WXowaU1VUTBOVU1pSUhoc2FXNXJPbWh5WldZOUlpTk5TbGd0TmkxVVJWZ3RTUzB4UkRRMVF5SXZQand2Wno0OFp5QmtZWFJoTFcxdGJDMXViMlJsUFNKdGFTSWdkSEpoYm5ObWIzSnRQU0owY21GdWMyeGhkR1VvTXprMk15d3dLU0krUEhWelpTQmtZWFJoTFdNOUlqRkVORFU0SWlCNGJHbHVhenBvY21WbVBTSWpUVXBZTFRZdFZFVllMVWt0TVVRME5UZ2lMejQ4TDJjK1BHY2daR0YwWVMxdGJXd3RibTlrWlQwaWJXOGlJSFJ5WVc1elptOXliVDBpZEhKaGJuTnNZWFJsS0RRM05qRXVPQ3d3S1NJK1BIVnpaU0JrWVhSaExXTTlJak5FSWlCNGJHbHVhenBvY21WbVBTSWpUVXBZTFRZdFZFVllMVTR0TTBRaUx6NDhMMmMrUEdjZ1pHRjBZUzF0Yld3dGJtOWtaVDBpYldraUlIUnlZVzV6Wm05eWJUMGlkSEpoYm5Oc1lYUmxLRFU0TVRjdU5pd3dLU0krUEhWelpTQmtZWFJoTFdNOUlqRkVORFl3SWlCNGJHbHVhenBvY21WbVBTSWpUVXBZTFRZdFZFVllMVWt0TVVRME5qQWlMejQ4TDJjK1BHY2daR0YwWVMxdGJXd3RibTlrWlQwaWJXa2lJSFJ5WVc1elptOXliVDBpZEhKaGJuTnNZWFJsS0RZeU9EWXVOaXd3S1NJK1BIVnpaU0JrWVhSaExXTTlJakZFTkRZeUlpQjRiR2x1YXpwb2NtVm1QU0lqVFVwWUxUWXRWRVZZTFVrdE1VUTBOaklpTHo0OEwyYytQR2NnWkdGMFlTMXRiV3d0Ym05a1pUMGliV2tpSUhSeVlXNXpabTl5YlQwaWRISmhibk5zWVhSbEtEWTROVGd1Tml3d0tTSStQSFZ6WlNCa1lYUmhMV005SWpGRU5EVkNJaUI0YkdsdWF6cG9jbVZtUFNJalRVcFlMVFl0VkVWWUxVa3RNVVEwTlVJaUx6NDhMMmMrUEdjZ1pHRjBZUzF0Yld3dGJtOWtaVDBpYldraUlIUnlZVzV6Wm05eWJUMGlkSEpoYm5Oc1lYUmxLRGMwTlRndU5pd3dLU0krUEhWelpTQmtZWFJoTFdNOUlqRkVORFZDSWlCNGJHbHVhenBvY21WbVBTSWpUVXBZTFRZdFZFVllMVWt0TVVRME5VSWlMejQ4TDJjK1BHY2daR0YwWVMxdGJXd3RibTlrWlQwaWJXa2lJSFJ5WVc1elptOXliVDBpZEhKaGJuTnNZWFJsS0Rnd05UZ3VOaXd3S1NJK1BIVnpaU0JrWVhSaExXTTlJakZFTkRZMklpQjRiR2x1YXpwb2NtVm1QU0lqVFVwWUxUWXRWRVZZTFVrdE1VUTBOallpTHo0OEwyYytQR2NnWkdGMFlTMXRiV3d0Ym05a1pUMGliVzhpSUhSeVlXNXpabTl5YlQwaWRISmhibk5zWVhSbEtEZzFORGd1Tml3d0tTSStQSFZ6WlNCa1lYUmhMV005SWpJNUlpQjRiR2x1YXpwb2NtVm1QU0lqVFVwWUxUWXRWRVZZTFU0dE1qa2lMejQ4TDJjK1BDOW5QanhuSUdSaGRHRXRiVzFzTFc1dlpHVTlJbTEwWkNJZ2RISmhibk5tYjNKdFBTSjBjbUZ1YzJ4aGRHVW9PRGt6Tnk0MkxEQXBJajQ4WnlCa1lYUmhMVzF0YkMxdWIyUmxQU0p0YVNJdlBqeG5JR1JoZEdFdGJXMXNMVzV2WkdVOUltMXZJaUIwY21GdWMyWnZjbTA5SW5SeVlXNXpiR0YwWlNneU56Y3VPQ3d3S1NJK1BIVnpaU0JrWVhSaExXTTlJak5FSWlCNGJHbHVhenBvY21WbVBTSWpUVXBZTFRZdFZFVllMVTR0TTBRaUx6NDhMMmMrUEdjZ1pHRjBZUzF0Yld3dGJtOWtaVDBpYlc4aUlIUnlZVzV6Wm05eWJUMGlkSEpoYm5Oc1lYUmxLREV6TXpNdU5pd3dLU0krUEhWelpTQmtZWFJoTFdNOUlqSXlNVElpSUhoc2FXNXJPbWh5WldZOUlpTk5TbGd0TmkxVVJWZ3RUaTB5TWpFeUlpOCtQQzluUGp4bklHUmhkR0V0Ylcxc0xXNXZaR1U5SW0xcElpQjBjbUZ1YzJadmNtMDlJblJ5WVc1emJHRjBaU2d5TVRFeExqWXNNQ2tpUGp4MWMyVWdaR0YwWVMxalBTSXhSRFExUkNJZ2VHeHBibXM2YUhKbFpqMGlJMDFLV0MwMkxWUkZXQzFKTFRGRU5EVkVJaTgrUEM5blBqeG5JR1JoZEdFdGJXMXNMVzV2WkdVOUltMXZJaUIwY21GdWMyWnZjbTA5SW5SeVlXNXpiR0YwWlNneU5qRTBMallzTUNraVBqeDFjMlVnWkdGMFlTMWpQU0l5T0NJZ2VHeHBibXM2YUhKbFpqMGlJMDFLV0MwMkxWUkZXQzFPTFRJNElpOCtQQzluUGp4bklHUmhkR0V0Ylcxc0xXNXZaR1U5SW0xMFpYaDBJaUIwY21GdWMyWnZjbTA5SW5SeVlXNXpiR0YwWlNnek1EQXpMallzTUNraVBqeDFjMlVnWkdGMFlTMWpQU0kzT1NJZ2VHeHBibXM2YUhKbFpqMGlJMDFLV0MwMkxWUkZXQzFPTFRjNUlpOCtQSFZ6WlNCa1lYUmhMV005SWpZMUlpQjRiR2x1YXpwb2NtVm1QU0lqVFVwWUxUWXRWRVZZTFU0dE5qVWlJSFJ5WVc1elptOXliVDBpZEhKaGJuTnNZWFJsS0RVeU9Dd3dLU0l2UGp4MWMyVWdaR0YwWVMxalBTSTNNeUlnZUd4cGJtczZhSEpsWmowaUkwMUtXQzAyTFZSRldDMU9MVGN6SWlCMGNtRnVjMlp2Y20wOUluUnlZVzV6YkdGMFpTZzVOeklzTUNraUx6NDhMMmMrUEdjZ1pHRjBZUzF0Yld3dGJtOWtaVDBpYlc4aUlIUnlZVzV6Wm05eWJUMGlkSEpoYm5Oc1lYUmxLRFF6TmprdU5pd3dLU0krUEhWelpTQmtZWFJoTFdNOUlqSTVJaUI0YkdsdWF6cG9jbVZtUFNJalRVcFlMVFl0VkVWWUxVNHRNamtpTHo0OEwyYytQR2NnWkdGMFlTMXRiV3d0Ym05a1pUMGliWE4xWWlJZ2RISmhibk5tYjNKdFBTSjBjbUZ1YzJ4aGRHVW9ORGt5TlM0eUxEQXBJajQ4WnlCa1lYUmhMVzF0YkMxdWIyUmxQU0p0YVNJK1BIVnpaU0JrWVhSaExXTTlJalpESWlCNGJHbHVhenBvY21WbVBTSWpUVXBZTFRZdFZFVllMVTR0TmtNaUx6NDhkWE5sSUdSaGRHRXRZejBpTmtZaUlIaHNhVzVyT21oeVpXWTlJaU5OU2xndE5pMVVSVmd0VGkwMlJpSWdkSEpoYm5ObWIzSnRQU0owY21GdWMyeGhkR1VvTWpjNExEQXBJaTgrUEhWelpTQmtZWFJoTFdNOUlqWTNJaUI0YkdsdWF6cG9jbVZtUFNJalRVcFlMVFl0VkVWWUxVNHROamNpSUhSeVlXNXpabTl5YlQwaWRISmhibk5zWVhSbEtEYzNPQ3d3S1NJdlBqd3ZaejQ4WnlCa1lYUmhMVzF0YkMxdWIyUmxQU0p0YmlJZ2RISmhibk5tYjNKdFBTSjBjbUZ1YzJ4aGRHVW9NVE14TVN3dE1qUXhMalFwSUhOallXeGxLREF1TnpBM0tTSStQSFZ6WlNCa1lYUmhMV005SWpNeUlpQjRiR2x1YXpwb2NtVm1QU0lqVFVwWUxUWXRWRVZZTFU0dE16SWlMejQ4TDJjK1BDOW5QanhuSUdSaGRHRXRiVzFzTFc1dlpHVTlJbTF2SWlCMGNtRnVjMlp2Y20wOUluUnlZVzV6YkdGMFpTZzJOak01TGpnc01Da2lQangxYzJVZ1pHRjBZUzFqUFNJeU1EWXhJaUI0YkdsdWF6cG9jbVZtUFNJalRVcFlMVFl0VkVWWUxVNHRNakEyTVNJdlBqd3ZaejQ4WnlCa1lYUmhMVzF0YkMxdWIyUmxQU0p0YVNJZ2RISmhibk5tYjNKdFBTSjBjbUZ1YzJ4aGRHVW9Oamd3Tmk0MExEQXBJajQ4ZFhObElHUmhkR0V0WXowaU1VUTBOVVFpSUhoc2FXNXJPbWh5WldZOUlpTk5TbGd0TmkxVVJWZ3RTUzB4UkRRMVJDSXZQand2Wno0OFp5QmtZWFJoTFcxdGJDMXViMlJsUFNKdGJ5SWdkSEpoYm5ObWIzSnRQU0owY21GdWMyeGhkR1VvTnpNd09TNDBMREFwSWo0OGRYTmxJR1JoZEdFdFl6MGlNamdpSUhoc2FXNXJPbWh5WldZOUlpTk5TbGd0TmkxVVJWZ3RUaTB5T0NJdlBqd3ZaejQ4WnlCa1lYUmhMVzF0YkMxdWIyUmxQU0p0ZEdWNGRDSWdkSEpoYm5ObWIzSnRQU0owY21GdWMyeGhkR1VvTnpZNU9DNDBMREFwSWo0OGRYTmxJR1JoZEdFdFl6MGlOemtpSUhoc2FXNXJPbWh5WldZOUlpTk5TbGd0TmkxVVJWZ3RUaTAzT1NJdlBqeDFjMlVnWkdGMFlTMWpQU0kyTlNJZ2VHeHBibXM2YUhKbFpqMGlJMDFLV0MwMkxWUkZXQzFPTFRZMUlpQjBjbUZ1YzJadmNtMDlJblJ5WVc1emJHRjBaU2cxTWpnc01Da2lMejQ4ZFhObElHUmhkR0V0WXowaU56TWlJSGhzYVc1ck9taHlaV1k5SWlOTlNsZ3ROaTFVUlZndFRpMDNNeUlnZEhKaGJuTm1iM0p0UFNKMGNtRnVjMnhoZEdVb09UY3lMREFwSWk4K1BDOW5QanhuSUdSaGRHRXRiVzFzTFc1dlpHVTlJbTF2SWlCMGNtRnVjMlp2Y20wOUluUnlZVzV6YkdGMFpTZzVNRFkwTGpRc01Da2lQangxYzJVZ1pHRjBZUzFqUFNJeU9TSWdlR3hwYm1zNmFISmxaajBpSTAxS1dDMDJMVlJGV0MxT0xUSTVJaTgrUEM5blBqeG5JR1JoZEdFdGJXMXNMVzV2WkdVOUltMXZJaUIwY21GdWMyWnZjbTA5SW5SeVlXNXpiR0YwWlNnNU5qYzFMamNzTUNraVBqeDFjMlVnWkdGMFlTMWpQU0l5TWpFeUlpQjRiR2x1YXpwb2NtVm1QU0lqVFVwWUxUWXRWRVZZTFU0dE1qSXhNaUl2UGp3dlp6NDhaeUJrWVhSaExXMXRiQzF1YjJSbFBTSnRhU0lnZEhKaGJuTm1iM0p0UFNKMGNtRnVjMnhoZEdVb01UQTJOelV1T1N3d0tTSStQSFZ6WlNCa1lYUmhMV005SWpGRU5EVkVJaUI0YkdsdWF6cG9jbVZtUFNJalRVcFlMVFl0VkVWWUxVa3RNVVEwTlVRaUx6NDhMMmMrUEdjZ1pHRjBZUzF0Yld3dGJtOWtaVDBpYlc4aUlIUnlZVzV6Wm05eWJUMGlkSEpoYm5Oc1lYUmxLREV4TVRjNExqa3NNQ2tpUGp4MWMyVWdaR0YwWVMxalBTSXlPQ0lnZUd4cGJtczZhSEpsWmowaUkwMUtXQzAyTFZSRldDMU9MVEk0SWk4K1BDOW5QanhuSUdSaGRHRXRiVzFzTFc1dlpHVTlJbTEwWlhoMElpQjBjbUZ1YzJadmNtMDlJblJ5WVc1emJHRjBaU2d4TVRVMk55NDVMREFwSWo0OGRYTmxJR1JoZEdFdFl6MGlOa1VpSUhoc2FXNXJPbWh5WldZOUlpTk5TbGd0TmkxVVJWZ3RUaTAyUlNJdlBqeDFjMlVnWkdGMFlTMWpQU0kyUmlJZ2VHeHBibXM2YUhKbFpqMGlJMDFLV0MwMkxWUkZXQzFPTFRaR0lpQjBjbUZ1YzJadmNtMDlJblJ5WVc1emJHRjBaU2cxTlRZc01Da2lMejQ4TDJjK1BHY2daR0YwWVMxdGJXd3RibTlrWlQwaWJXOGlJSFJ5WVc1elptOXliVDBpZEhKaGJuTnNZWFJsS0RFeU5qSXpMamtzTUNraVBqeDFjMlVnWkdGMFlTMWpQU0l5T1NJZ2VHeHBibXM2YUhKbFpqMGlJMDFLV0MwMkxWUkZXQzFPTFRJNUlpOCtQQzluUGp4bklHUmhkR0V0Ylcxc0xXNXZaR1U5SW0xemRXSWlJSFJ5WVc1elptOXliVDBpZEhKaGJuTnNZWFJsS0RFek1UYzVMallzTUNraVBqeG5JR1JoZEdFdGJXMXNMVzV2WkdVOUltMXBJajQ4ZFhObElHUmhkR0V0WXowaU5rTWlJSGhzYVc1ck9taHlaV1k5SWlOTlNsZ3ROaTFVUlZndFRpMDJReUl2UGp4MWMyVWdaR0YwWVMxalBTSTJSaUlnZUd4cGJtczZhSEpsWmowaUkwMUtXQzAyTFZSRldDMU9MVFpHSWlCMGNtRnVjMlp2Y20wOUluUnlZVzV6YkdGMFpTZ3lOemdzTUNraUx6NDhkWE5sSUdSaGRHRXRZejBpTmpjaUlIaHNhVzVyT21oeVpXWTlJaU5OU2xndE5pMVVSVmd0VGkwMk55SWdkSEpoYm5ObWIzSnRQU0owY21GdWMyeGhkR1VvTnpjNExEQXBJaTgrUEM5blBqeG5JR1JoZEdFdGJXMXNMVzV2WkdVOUltMXVJaUIwY21GdWMyWnZjbTA5SW5SeVlXNXpiR0YwWlNneE16RXhMQzB5TkRFdU5Da2djMk5oYkdVb01DNDNNRGNwSWo0OGRYTmxJR1JoZEdFdFl6MGlNeklpSUhoc2FXNXJPbWh5WldZOUlpTk5TbGd0TmkxVVJWZ3RUaTB6TWlJdlBqd3ZaejQ4TDJjK1BHY2daR0YwWVMxdGJXd3RibTlrWlQwaWJXOGlJSFJ5WVc1elptOXliVDBpZEhKaGJuTnNZWFJsS0RFME9EazBMakVzTUNraVBqeDFjMlVnWkdGMFlTMWpQU0l5TURZeElpQjRiR2x1YXpwb2NtVm1QU0lqVFVwWUxUWXRWRVZZTFU0dE1qQTJNU0l2UGp3dlp6NDhaeUJrWVhSaExXMXRiQzF1YjJSbFBTSnRhU0lnZEhKaGJuTm1iM0p0UFNKMGNtRnVjMnhoZEdVb01UVXdOakF1T0N3d0tTSStQSFZ6WlNCa1lYUmhMV005SWpGRU5EVkVJaUI0YkdsdWF6cG9jbVZtUFNJalRVcFlMVFl0VkVWWUxVa3RNVVEwTlVRaUx6NDhMMmMrUEdjZ1pHRjBZUzF0Yld3dGJtOWtaVDBpYlc4aUlIUnlZVzV6Wm05eWJUMGlkSEpoYm5Oc1lYUmxLREUxTlRZekxqZ3NNQ2tpUGp4MWMyVWdaR0YwWVMxalBTSXlPQ0lnZUd4cGJtczZhSEpsWmowaUkwMUtXQzAyTFZSRldDMU9MVEk0SWk4K1BDOW5QanhuSUdSaGRHRXRiVzFzTFc1dlpHVTlJbTEwWlhoMElpQjBjbUZ1YzJadmNtMDlJblJ5WVc1emJHRjBaU2d4TlRrMU1pNDRMREFwSWo0OGRYTmxJR1JoZEdFdFl6MGlOa1VpSUhoc2FXNXJPbWh5WldZOUlpTk5TbGd0TmkxVVJWZ3RUaTAyUlNJdlBqeDFjMlVnWkdGMFlTMWpQU0kyUmlJZ2VHeHBibXM2YUhKbFpqMGlJMDFLV0MwMkxWUkZXQzFPTFRaR0lpQjBjbUZ1YzJadmNtMDlJblJ5WVc1emJHRjBaU2cxTlRZc01Da2lMejQ4TDJjK1BHY2daR0YwWVMxdGJXd3RibTlrWlQwaWJXOGlJSFJ5WVc1elptOXliVDBpZEhKaGJuTnNZWFJsS0RFM01EQTRMamdzTUNraVBqeDFjMlVnWkdGMFlTMWpQU0l5T1NJZ2VHeHBibXM2YUhKbFpqMGlJMDFLV0MwMkxWUkZXQzFPTFRJNUlpOCtQQzluUGp3dlp6NDhMMmMrUEdjZ1pHRjBZUzF0Yld3dGJtOWtaVDBpYlhSeUlpQjBjbUZ1YzJadmNtMDlJblJ5WVc1emJHRjBaU2d3TEMwMk55a2lQanhuSUdSaGRHRXRiVzFzTFc1dlpHVTlJbTEwWkNJZ2RISmhibk5tYjNKdFBTSjBjbUZ1YzJ4aGRHVW9PRGt6Tnk0MkxEQXBJaTgrUEdjZ1pHRjBZUzF0Yld3dGJtOWtaVDBpYlhSa0lpQjBjbUZ1YzJadmNtMDlJblJ5WVc1emJHRjBaU2c0T1RNM0xqWXNNQ2tpUGp4bklHUmhkR0V0Ylcxc0xXNXZaR1U5SW0xcElpOCtQR2NnWkdGMFlTMXRiV3d0Ym05a1pUMGliVzhpSUhSeVlXNXpabTl5YlQwaWRISmhibk5zWVhSbEtESTNOeTQ0TERBcElqNDhkWE5sSUdSaGRHRXRZejBpTTBRaUlIaHNhVzVyT21oeVpXWTlJaU5OU2xndE5pMVVSVmd0VGkwelJDSXZQand2Wno0OFp5QmtZWFJoTFcxdGJDMXViMlJsUFNKdGJ5SWdkSEpoYm5ObWIzSnRQU0owY21GdWMyeGhkR1VvTVRNek15NDJMREFwSWo0OGRYTmxJR1JoZEdFdFl6MGlNakl4TWlJZ2VHeHBibXM2YUhKbFpqMGlJMDFLV0MwMkxWUkZXQzFPTFRJeU1USWlMejQ4TDJjK1BHY2daR0YwWVMxdGJXd3RibTlrWlQwaWJXWnlZV01pSUhSeVlXNXpabTl5YlQwaWRISmhibk5zWVhSbEtESXhNVEV1Tml3d0tTSStQR2NnWkdGMFlTMXRiV3d0Ym05a1pUMGliVzRpSUhSeVlXNXpabTl5YlQwaWRISmhibk5zWVhSbEtESXlNQ3cyTnpZcElqNDhkWE5sSUdSaGRHRXRZejBpTXpJaUlIaHNhVzVyT21oeVpXWTlJaU5OU2xndE5pMVVSVmd0VGkwek1pSXZQand2Wno0OFp5QmtZWFJoTFcxdGJDMXViMlJsUFNKdGJpSWdkSEpoYm5ObWIzSnRQU0owY21GdWMyeGhkR1VvTWpJd0xDMDJPRFlwSWo0OGRYTmxJR1JoZEdFdFl6MGlNelVpSUhoc2FXNXJPbWh5WldZOUlpTk5TbGd0TmkxVVJWZ3RUaTB6TlNJdlBqd3ZaejQ4Y21WamRDQjNhV1IwYUQwaU56QXdJaUJvWldsbmFIUTlJall3SWlCNFBTSXhNakFpSUhrOUlqSXlNQ0l2UGp3dlp6NDhaeUJrWVhSaExXMXRiQzF1YjJSbFBTSnRjM1ZpSWlCMGNtRnVjMlp2Y20wOUluUnlZVzV6YkdGMFpTZ3pNRFV4TGpZc01Da2lQanhuSUdSaGRHRXRiVzFzTFc1dlpHVTlJbTFwSWo0OGRYTmxJR1JoZEdFdFl6MGlOa01pSUhoc2FXNXJPbWh5WldZOUlpTk5TbGd0TmkxVVJWZ3RUaTAyUXlJdlBqeDFjMlVnWkdGMFlTMWpQU0kyUmlJZ2VHeHBibXM2YUhKbFpqMGlJMDFLV0MwMkxWUkZXQzFPTFRaR0lpQjBjbUZ1YzJadmNtMDlJblJ5WVc1emJHRjBaU2d5Tnpnc01Da2lMejQ4ZFhObElHUmhkR0V0WXowaU5qY2lJSGhzYVc1ck9taHlaV1k5SWlOTlNsZ3ROaTFVUlZndFRpMDJOeUlnZEhKaGJuTm1iM0p0UFNKMGNtRnVjMnhoZEdVb056YzRMREFwSWk4K1BDOW5QanhuSUdSaGRHRXRiVzFzTFc1dlpHVTlJbTF1SWlCMGNtRnVjMlp2Y20wOUluUnlZVzV6YkdGMFpTZ3hNekV4TEMweU5ERXVOQ2tnYzJOaGJHVW9NQzQzTURjcElqNDhkWE5sSUdSaGRHRXRZejBpTXpJaUlIaHNhVzVyT21oeVpXWTlJaU5OU2xndE5pMVVSVmd0VGkwek1pSXZQand2Wno0OEwyYytQR2NnWkdGMFlTMXRiV3d0Ym05a1pUMGliVzhpSUhSeVlXNXpabTl5YlQwaWRISmhibk5zWVhSbEtEUTNOall1TVN3d0tTSStQSFZ6WlNCa1lYUmhMV005SWpJd05qRWlJSGhzYVc1ck9taHlaV1k5SWlOTlNsZ3ROaTFVUlZndFRpMHlNRFl4SWk4K1BDOW5QanhuSUdSaGRHRXRiVzFzTFc1dlpHVTlJbTFtY21GaklpQjBjbUZ1YzJadmNtMDlJblJ5WVc1emJHRjBaU2cwT1RNeUxqZ3NNQ2tpUGp4bklHUmhkR0V0Ylcxc0xXNXZaR1U5SW0xdUlpQjBjbUZ1YzJadmNtMDlJblJ5WVc1emJHRjBaU2d5TWpBc05qYzJLU0krUEhWelpTQmtZWFJoTFdNOUlqTXlJaUI0YkdsdWF6cG9jbVZtUFNJalRVcFlMVFl0VkVWWUxVNHRNeklpTHo0OEwyYytQR2NnWkdGMFlTMXRiV3d0Ym05a1pUMGliVzRpSUhSeVlXNXpabTl5YlQwaWRISmhibk5zWVhSbEtESXlNQ3d0TmpnMktTSStQSFZ6WlNCa1lYUmhMV005SWpNMUlpQjRiR2x1YXpwb2NtVm1QU0lqVFVwWUxUWXRWRVZZTFU0dE16VWlMejQ4TDJjK1BISmxZM1FnZDJsa2RHZzlJamN3TUNJZ2FHVnBaMmgwUFNJMk1DSWdlRDBpTVRJd0lpQjVQU0l5TWpBaUx6NDhMMmMrUEdjZ1pHRjBZUzF0Yld3dGJtOWtaVDBpYlc4aUlIUnlZVzV6Wm05eWJUMGlkSEpoYm5Oc1lYUmxLRFl3T1RVc01Da2lQangxYzJVZ1pHRjBZUzFqUFNJeU1qRXlJaUI0YkdsdWF6cG9jbVZtUFNJalRVcFlMVFl0VkVWWUxVNHRNakl4TWlJdlBqd3ZaejQ4WnlCa1lYUmhMVzF0YkMxdWIyUmxQU0p0Wm5KaFl5SWdkSEpoYm5ObWIzSnRQU0owY21GdWMyeGhkR1VvTnpBNU5TNHlMREFwSWo0OFp5QmtZWFJoTFcxdGJDMXViMlJsUFNKdGJpSWdkSEpoYm5ObWIzSnRQU0owY21GdWMyeGhkR1VvTWpJd0xEWTNOaWtpUGp4MWMyVWdaR0YwWVMxalBTSXpNeUlnZUd4cGJtczZhSEpsWmowaUkwMUtXQzAyTFZSRldDMU9MVE16SWk4K1BDOW5QanhuSUdSaGRHRXRiVzFzTFc1dlpHVTlJbTF1SWlCMGNtRnVjMlp2Y20wOUluUnlZVzV6YkdGMFpTZ3lNakFzTFRZNE5pa2lQangxYzJVZ1pHRjBZUzFqUFNJek5TSWdlR3hwYm1zNmFISmxaajBpSTAxS1dDMDJMVlJGV0MxT0xUTTFJaTgrUEM5blBqeHlaV04wSUhkcFpIUm9QU0kzTURBaUlHaGxhV2RvZEQwaU5qQWlJSGc5SWpFeU1DSWdlVDBpTWpJd0lpOCtQQzluUGp4bklHUmhkR0V0Ylcxc0xXNXZaR1U5SW0xemRXSWlJSFJ5WVc1elptOXliVDBpZEhKaGJuTnNZWFJsS0Rnd016VXVNaXd3S1NJK1BHY2daR0YwWVMxdGJXd3RibTlrWlQwaWJXa2lQangxYzJVZ1pHRjBZUzFqUFNJMlF5SWdlR3hwYm1zNmFISmxaajBpSTAxS1dDMDJMVlJGV0MxT0xUWkRJaTgrUEhWelpTQmtZWFJoTFdNOUlqWkdJaUI0YkdsdWF6cG9jbVZtUFNJalRVcFlMVFl0VkVWWUxVNHROa1lpSUhSeVlXNXpabTl5YlQwaWRISmhibk5zWVhSbEtESTNPQ3d3S1NJdlBqeDFjMlVnWkdGMFlTMWpQU0kyTnlJZ2VHeHBibXM2YUhKbFpqMGlJMDFLV0MwMkxWUkZXQzFPTFRZM0lpQjBjbUZ1YzJadmNtMDlJblJ5WVc1emJHRjBaU2czTnpnc01Da2lMejQ4TDJjK1BHY2daR0YwWVMxdGJXd3RibTlrWlQwaWJXNGlJSFJ5WVc1elptOXliVDBpZEhKaGJuTnNZWFJsS0RFek1URXNMVEkwTVM0MEtTQnpZMkZzWlNnd0xqY3dOeWtpUGp4MWMyVWdaR0YwWVMxalBTSXpNaUlnZUd4cGJtczZhSEpsWmowaUkwMUtXQzAyTFZSRldDMU9MVE15SWk4K1BDOW5Qand2Wno0OFp5QmtZWFJoTFcxdGJDMXViMlJsUFNKdGJ5SWdkSEpoYm5ObWIzSnRQU0owY21GdWMyeGhkR1VvT1RjME9TNDRMREFwSWo0OGRYTmxJR1JoZEdFdFl6MGlNakEyTVNJZ2VHeHBibXM2YUhKbFpqMGlJMDFLV0MwMkxWUkZXQzFPTFRJd05qRWlMejQ4TDJjK1BHY2daR0YwWVMxdGJXd3RibTlrWlQwaWJXWnlZV01pSUhSeVlXNXpabTl5YlQwaWRISmhibk5zWVhSbEtEazVNVFl1TkN3d0tTSStQR2NnWkdGMFlTMXRiV3d0Ym05a1pUMGliVzRpSUhSeVlXNXpabTl5YlQwaWRISmhibk5zWVhSbEtESXlNQ3cyTnpZcElqNDhkWE5sSUdSaGRHRXRZejBpTXpNaUlIaHNhVzVyT21oeVpXWTlJaU5OU2xndE5pMVVSVmd0VGkwek15SXZQand2Wno0OFp5QmtZWFJoTFcxdGJDMXViMlJsUFNKdGJpSWdkSEpoYm5ObWIzSnRQU0owY21GdWMyeGhkR1VvTWpJd0xDMDJPRFlwSWo0OGRYTmxJR1JoZEdFdFl6MGlNelVpSUhoc2FXNXJPbWh5WldZOUlpTk5TbGd0TmkxVVJWZ3RUaTB6TlNJdlBqd3ZaejQ4Y21WamRDQjNhV1IwYUQwaU56QXdJaUJvWldsbmFIUTlJall3SWlCNFBTSXhNakFpSUhrOUlqSXlNQ0l2UGp3dlp6NDhMMmMrUEM5blBqeG5JR1JoZEdFdGJXMXNMVzV2WkdVOUltMTBjaUlnZEhKaGJuTm1iM0p0UFNKMGNtRnVjMnhoZEdVb01Dd3RNVGd5TlNraVBqeG5JR1JoZEdFdGJXMXNMVzV2WkdVOUltMTBaQ0lnZEhKaGJuTm1iM0p0UFNKMGNtRnVjMnhoZEdVb09Ea3pOeTQyTERBcElpOCtQR2NnWkdGMFlTMXRiV3d0Ym05a1pUMGliWFJrSWlCMGNtRnVjMlp2Y20wOUluUnlZVzV6YkdGMFpTZzRPVE0zTGpZc01Da2lQanhuSUdSaGRHRXRiVzFzTFc1dlpHVTlJbTFwSWk4K1BHY2daR0YwWVMxdGJXd3RibTlrWlQwaWJXOGlJSFJ5WVc1elptOXliVDBpZEhKaGJuTnNZWFJsS0RJM055NDRMREFwSWo0OGRYTmxJR1JoZEdFdFl6MGlNMFFpSUhoc2FXNXJPbWh5WldZOUlpTk5TbGd0TmkxVVJWZ3RUaTB6UkNJdlBqd3ZaejQ4WnlCa1lYUmhMVzF0YkMxdWIyUmxQU0p0YmlJZ2RISmhibk5tYjNKdFBTSjBjbUZ1YzJ4aGRHVW9NVE16TXk0MkxEQXBJajQ4ZFhObElHUmhkR0V0WXowaU16QWlJSGhzYVc1ck9taHlaV1k5SWlOTlNsZ3ROaTFVUlZndFRpMHpNQ0l2UGp4MWMyVWdaR0YwWVMxalBTSXlSU0lnZUd4cGJtczZhSEpsWmowaUkwMUtXQzAyTFZSRldDMU9MVEpGSWlCMGNtRnVjMlp2Y20wOUluUnlZVzV6YkdGMFpTZzFNREFzTUNraUx6NDhkWE5sSUdSaGRHRXRZejBpTXpraUlIaHNhVzVyT21oeVpXWTlJaU5OU2xndE5pMVVSVmd0VGkwek9TSWdkSEpoYm5ObWIzSnRQU0owY21GdWMyeGhkR1VvTnpjNExEQXBJaTgrUEhWelpTQmtZWFJoTFdNOUlqTTNJaUI0YkdsdWF6cG9jbVZtUFNJalRVcFlMVFl0VkVWWUxVNHRNemNpSUhSeVlXNXpabTl5YlQwaWRISmhibk5zWVhSbEtERXlOemdzTUNraUx6NDhkWE5sSUdSaGRHRXRZejBpTXpFaUlIaHNhVzVyT21oeVpXWTlJaU5OU2xndE5pMVVSVmd0VGkwek1TSWdkSEpoYm5ObWIzSnRQU0owY21GdWMyeGhkR1VvTVRjM09Dd3dLU0l2UGp3dlp6NDhMMmMrUEM5blBqd3ZaejQ4TDJjK1BDOW5Qand2YzNablBnPT0iLAoJIlJlYWxWaWV3U2l6ZUpzb24iIDogIntcImhlaWdodFwiOjE2NDIuODU3MjA4MjUxOTUzMSxcIndpZHRoXCI6OTE3OC41NzExNjY5OTIxODh9Igp9Cg=="/>
    </extobj>
    <extobj name="2384804F-3998-4D57-9195-F3826E402611-4">
      <extobjdata type="2384804F-3998-4D57-9195-F3826E402611" data="ewoJIkltZ1NldHRpbmdKc29uIiA6ICJ7XCJoZWlnaHRcIjo4Mi4xNDI4NTcxNDI4NTcxNCxcIndpZHRoXCI6NDU4LjkyODU3MTQyODU3MTR9IiwKCSJMYXRleCIgOiAiXFxiZWdpbnthbGlnbn1cbkgob3V0bG9vayA9IG92ZXJjYXN0KSBcbiY9IC0gcChcXHRleHR7eWVzfSkgXFxsb2dfMiBwKFxcdGV4dHt5ZXN9KSAtIHAoXFx0ZXh0e25vfSkgXFxsb2dfMiBwKFxcdGV4dHtub30pXFxcXFxuJj0gLSBcXGZyYWN7NH17NH0gXFxsb2dfMlxcZnJhY3s0fXs0fSAtIFxcZnJhY3swfXs0fSBcXGxvZ18yXFxmcmFjezB9ezR9XFxcXFxuJj0gMFxuXFxlbmR7YWxpZ259IiwKCSJMYXRleEltZ0Jhc2U2NCIgOiAiUEhOMlp5QjRiV3h1Y3owaWFIUjBjRG92TDNkM2R5NTNNeTV2Y21jdk1qQXdNQzl6ZG1jaUlIZHBaSFJvUFNJMk1TNDNNamRsZUNJZ2FHVnBaMmgwUFNJeE1DNDBPVFZsZUNJZ2NtOXNaVDBpYVcxbklpQm1iMk4xYzJGaWJHVTlJbVpoYkhObElpQjJhV1YzUW05NFBTSXdJQzB5TlRZNUxqVWdNamN5T0RNdU15QTBOak01SWlCNGJXeHVjenA0YkdsdWF6MGlhSFIwY0RvdkwzZDNkeTUzTXk1dmNtY3ZNVGs1T1M5NGJHbHVheUlnWVhKcFlTMW9hV1JrWlc0OUluUnlkV1VpSUhOMGVXeGxQU0oyWlhKMGFXTmhiQzFoYkdsbmJqb2dMVFF1TmpneVpYZzdJRzFoZUMxM2FXUjBhRG9nT1RnbE95SStQR1JsWm5NK1BIQmhkR2dnYVdROUlrMUtXQzB6TFZSRldDMUpMVEZFTkROQ0lpQmtQU0pOTWpJNElEWXpOMUV4T1RRZ05qTTNJREU1TWlBMk5ERlJNVGt4SURZME15QXhPVEVnTmpRNVVURTVNU0EyTnpNZ01qQXlJRFk0TWxFeU1EUWdOamd6SURJeE9TQTJPRE5STWpZd0lEWTRNU0F6TlRVZ05qZ3hVVE00T1NBMk9ERWdOREU0SURZNE1WUTBOak1nTmpneVZEUTRNeUEyT0RKUk5EazVJRFk0TWlBME9Ua2dOamN5VVRRNU9TQTJOekFnTkRrM0lEWTFPRkUwT1RJZ05qUXhJRFE0TnlBMk16aElORGcxVVRRNE15QTJNemdnTkRnd0lEWXpPRlEwTnpNZ05qTTRWRFEyTkNBMk16ZFVORFUxSURZek4xRTBNVFlnTmpNMklEUXdOU0EyTXpSVU16ZzNJRFl5TTFFek9EUWdOakU1SURNMU5TQTFNREJSTXpRNElEUTNOQ0F6TkRBZ05EUXlWRE15T0NBek9UVk1NekkwSURNNE1GRXpNalFnTXpjNElEUTJPU0F6TnpoSU5qRTBURFl4TlNBek9ERlJOakUxSURNNE5DQTJORFlnTlRBMFVUWTNOQ0EyTVRrZ05qYzBJRFl5TjFRMk1UY2dOak0zVVRVNU5DQTJNemNnTlRnM0lEWXpPVlExT0RBZ05qUTRVVFU0TUNBMk5UQWdOVGd5SURZMk1GRTFPRFlnTmpjM0lEVTRPQ0EyTnpsVU5qQTBJRFk0TWxFMk1Ea2dOamd5SURZME5pQTJPREZVTnpRd0lEWTRNRkU0TURJZ05qZ3dJRGd6TlNBMk9ERlVPRGN4SURZNE1sRTRPRGdnTmpneUlEZzRPQ0EyTnpKUk9EZzRJRFkwTlNBNE56WWdOak00U0RnM05GRTROeklnTmpNNElEZzJPU0EyTXpoVU9EWXlJRFl6T0ZRNE5UTWdOak0zVkRnME5DQTJNemRST0RBMUlEWXpOaUEzT1RRZ05qTTBWRGMzTmlBMk1qTlJOemN6SURZeE9DQTNNRFFnTXpRd1ZEWXpOQ0ExT0ZFMk16UWdOVEVnTmpNNElEVXhVVFkwTmlBME9DQTJPVElnTkRaSU56SXpVVGN5T1NBek9DQTNNamtnTXpkVU56STJJREU1VVRjeU1pQTJJRGN4TmlBd1NEY3dNVkUyTmpRZ01pQTFOamNnTWxFMU16TWdNaUExTURRZ01sUTBOVGdnTWxRME16Y2dNVkUwTWpBZ01TQTBNakFnTVRCUk5ESXdJREUxSURReU15QXlORkUwTWpnZ05ETWdORE16SURRMVVUUXpOeUEwTmlBME5EZ2dORFpJTkRVMFVUUTRNU0EwTmlBMU1UUWdORGxSTlRJd0lEVXdJRFV5TWlBMU1GUTFNamdnTlRWVU5UTTBJRFkwVkRVME1DQTRNbFExTkRjZ01URXdWRFUxT0NBeE5UTlJOVFkxSURFNE1TQTFOamtnTVRrNFVUWXdNaUF6TXpBZ05qQXlJRE16TVZRME5UY2dNek15U0RNeE1rd3lOemtnTVRrM1VUSTBOU0EyTXlBeU5EVWdOVGhSTWpRMUlEVXhJREkxTXlBME9WUXpNRE1nTkRaSU16TTBVVE0wTUNBek9DQXpOREFnTXpkVU16TTNJREU1VVRNek15QTJJRE15TnlBd1NETXhNbEV5TnpVZ01pQXhOemdnTWxFeE5EUWdNaUF4TVRVZ01sUTJPU0F5VkRRNElERlJNekVnTVNBek1TQXhNRkV6TVNBeE1pQXpOQ0F5TkZFek9TQTBNeUEwTkNBME5WRTBPQ0EwTmlBMU9TQTBOa2cyTlZFNU1pQTBOaUF4TWpVZ05EbFJNVE01SURVeUlERTBOQ0EyTVZFeE5EY2dOalVnTWpFMklETXpPVlF5T0RVZ05qSTRVVEk0TlNBMk16VWdNakk0SURZek4xb2lMejQ4Y0dGMGFDQnBaRDBpVFVwWUxUTXRWRVZZTFU0dE1qZ2lJR1E5SWswNU5DQXlOVEJST1RRZ016RTVJREV3TkNBek9ERlVNVEkzSURRNE9GUXhOalFnTlRjMlZESXdNaUEyTkROVU1qUTBJRFk1TlZReU56Y2dOekk1VkRNd01pQTNOVEJJTXpFMVNETXhPVkV6TXpNZ056VXdJRE16TXlBM05ERlJNek16SURjek9DQXpNVFlnTnpJd1ZESTNOU0EyTmpkVU1qSTJJRFU0TVZReE9EUWdORFF6VkRFMk55QXlOVEJVTVRnMElEVTRWREl5TlNBdE9ERlVNamMwSUMweE5qZFVNekUySUMweU1qQlVNek16SUMweU5ERlJNek16SUMweU5UQWdNekU0SUMweU5UQklNekUxU0RNd01rd3lOelFnTFRJeU5sRXhPREFnTFRFME1TQXhNemNnTFRFMFZEazBJREkxTUZvaUx6NDhjR0YwYUNCcFpEMGlUVXBZTFRNdFZFVllMVWt0TVVRME5VTWlJR1E5SWsweU1ERWdMVEV4VVRFeU5pQXRNVEVnT0RBZ016aFVNelFnTVRVMlVUTTBJREl5TVNBMk5DQXlOemxVTVRRMklETTRNRkV5TWpJZ05EUXhJRE13TVNBME5ERlJNek16SURRME1TQXpOREVnTkRRd1VUTTFOQ0EwTXpjZ016WTNJRFF6TTFRME1ESWdOREUzVkRRek9DQXpPRGRVTkRZMElETXpPRlEwTnpZZ01qWTRVVFEzTmlBeE5qRWdNemt3SURjMVZESXdNU0F0TVRGYVRURXlNU0F4TWpCUk1USXhJRGN3SURFME55QTBPRlF5TURZZ01qWlJNalV3SURJMklESTRPU0ExT0ZRek5URWdNVFF5VVRNMk1DQXhOak1nTXpjMElESXhObFF6T0RnZ016QTRVVE00T0NBek5USWdNemN3SURNM05WRXpORFlnTkRBMUlETXdOaUEwTURWUk1qUXpJRFF3TlNBeE9UVWdNelEzVVRFMU9DQXpNRE1nTVRRd0lESXpNRlF4TWpFZ01USXdXaUl2UGp4d1lYUm9JR2xrUFNKTlNsZ3RNeTFVUlZndFNTMHhSRFEyTWlJZ1pEMGlUVEl4SURJNE4xRXlNU0F5T1RVZ016QWdNekU0VkRVMUlETTNNRlE1T1NBME1qQlVNVFU0SURRME1sRXlNRFFnTkRReUlESXlOeUEwTVRkVU1qVXdJRE0xT0ZFeU5UQWdNelF3SURJeE5pQXlORFpVTVRneUlERXdOVkV4T0RJZ05qSWdNVGsySURRMVZESXpPQ0F5TjFReU9URWdORFJVTXpJNElEYzRURE16T1NBNU5WRXpOREVnT1RrZ016YzNJREkwTjFFME1EY2dNelkzSURReE15QXpPRGRVTkRJM0lEUXhObEUwTkRRZ05ETXhJRFEyTXlBME16RlJORGd3SURRek1TQTBPRGdnTkRJeFZEUTVOaUEwTURKTU5ESXdJRGcwVVRReE9TQTNPU0EwTVRrZ05qaFJOREU1SURReklEUXlOaUF6TlZRME5EY2dNalpSTkRZNUlESTVJRFE0TWlBMU4xUTFNVElnTVRRMVVUVXhOQ0F4TlRNZ05UTXlJREUxTTFFMU5URWdNVFV6SURVMU1TQXhORFJSTlRVd0lERXpPU0ExTkRrZ01UTXdWRFUwTUNBNU9GUTFNak1nTlRWVU5EazRJREUzVkRRMk1pQXRPRkUwTlRRZ0xURXdJRFF6T0NBdE1UQlJNemN5SUMweE1DQXpORGNnTkRaUk16UTFJRFExSURNek5pQXpObFF6TVRnZ01qRlVNamsySURaVU1qWTNJQzAyVkRJek15QXRNVEZSTVRnNUlDMHhNU0F4TlRVZ04xRXhNRE1nTXpnZ01UQXpJREV4TTFFeE1ETWdNVGN3SURFek9DQXlOakpVTVRjeklETTNPVkV4TnpNZ016Z3dJREUzTXlBek9ERlJNVGN6SURNNU1DQXhOek1nTXprelZERTJPU0EwTURCVU1UVTRJRFF3TkVneE5UUlJNVE14SURRd05DQXhNVElnTXpnMVZEZ3lJRE0wTkZRMk5TQXpNREpVTlRjZ01qZ3dVVFUxSURJM09DQTBNU0F5TnpoSU1qZFJNakVnTWpnMElESXhJREk0TjFvaUx6NDhjR0YwYUNCcFpEMGlUVXBZTFRNdFZFVllMVWt0TVVRME5qRWlJR1E5SWsweU5pQXpPRFZSTVRrZ016a3lJREU1SURNNU5WRXhPU0F6T1RrZ01qSWdOREV4VkRJM0lEUXlOVkV5T1NBME16QWdNellnTkRNd1ZEZzNJRFF6TVVneE5EQk1NVFU1SURVeE1WRXhOaklnTlRJeUlERTJOaUExTkRCVU1UY3pJRFUyTmxReE56a2dOVGcyVkRFNE55QTJNRE5VTVRrM0lEWXhOVlF5TVRFZ05qSTBWREl5T1NBMk1qWlJNalEzSURZeU5TQXlOVFFnTmpFMVZESTJNU0ExT1RaUk1qWXhJRFU0T1NBeU5USWdOVFE1VkRJek1pQTBOekJNTWpJeUlEUXpNMUV5TWpJZ05ETXhJREkzTWlBME16RklNekl6VVRNek1DQTBNalFnTXpNd0lEUXlNRkV6TXpBZ016azRJRE14TnlBek9EVklNakV3VERFM05DQXlOREJSTVRNMUlEZ3dJREV6TlNBMk9GRXhNelVnTWpZZ01UWXlJREkyVVRFNU55QXlOaUF5TXpBZ05qQlVNamd6SURFME5GRXlPRFVnTVRVd0lESTRPQ0F4TlRGVU16QXpJREUxTTBnek1EZFJNekl5SURFMU15QXpNaklnTVRRMVVUTXlNaUF4TkRJZ016RTVJREV6TTFFek1UUWdNVEUzSURNd01TQTVOVlF5TmpjZ05EaFVNakUySURaVU1UVTFJQzB4TVZFeE1qVWdMVEV4SURrNElEUlVOVGtnTlRaUk5UY2dOalFnTlRjZ09ETldNVEF4VERreUlESTBNVkV4TWpjZ016Z3lJREV5T0NBek9ETlJNVEk0SURNNE5TQTNOeUF6T0RWSU1qWmFJaTgrUEhCaGRHZ2dhV1E5SWsxS1dDMHpMVlJGV0MxSkxURkVORFU1SWlCa1BTSk5NVEUzSURVNVVURXhOeUF5TmlBeE5ESWdNalpSTVRjNUlESTJJREl3TlNBeE16RlJNakV4SURFMU1TQXlNVFVnTVRVeVVUSXhOeUF4TlRNZ01qSTFJREUxTTBneU1qbFJNak00SURFMU15QXlOREVnTVRVelZESTBOaUF4TlRGVU1qUTRJREUwTkZFeU5EY2dNVE00SURJME5TQXhNamhVTWpNMElEa3dWREl4TkNBME0xUXhPRE1nTmxReE16Y2dMVEV4VVRFd01TQXRNVEVnTnpBZ01URlVNemdnT0RWUk16Z2dPVGNnTXprZ01UQXlUREV3TkNBek5qQlJNVFkzSURZeE5TQXhOamNnTmpJelVURTJOeUEyTWpZZ01UWTJJRFl5T0ZReE5qSWdOak15VkRFMU55QTJNelJVTVRRNUlEWXpOVlF4TkRFZ05qTTJWREV6TWlBMk16ZFVNVEl5SURZek4xRXhNVElnTmpNM0lERXdPU0EyTXpkVU1UQXhJRFl6T0ZRNU5TQTJOREZVT1RRZ05qUTNVVGswSURZME9TQTVOaUEyTmpGUk1UQXhJRFk0TUNBeE1EY2dOamd5VkRFM09TQTJPRGhSTVRrMElEWTRPU0F5TVRNZ05qa3dWREkwTXlBMk9UTlVNalUwSURZNU5GRXlOallnTmprMElESTJOaUEyT0RaUk1qWTJJRFkzTlNBeE9UTWdNemcyVkRFeE9DQTRNMUV4TVRnZ09ERWdNVEU0SURjMVZERXhOeUEyTlZZMU9Wb2lMejQ4Y0dGMGFDQnBaRDBpVFVwWUxUTXRWRVZZTFVrdE1VUTBOVGdpSUdROUlrMHhNakVnTmpRM1VURXlNU0EyTlRjZ01USTFJRFkzTUZReE16Y2dOamd6VVRFek9DQTJPRE1nTWpBNUlEWTRPRlF5T0RJZ05qazBVVEk1TkNBMk9UUWdNamswSURZNE5sRXlPVFFnTmpjNUlESTBOQ0EwTnpkUk1UazBJREkzT1NBeE9UUWdNamN5VVRJeE15QXlPRElnTWpJeklESTVNVkV5TkRjZ016QTVJREk1TWlBek5UUlVNell5SURReE5WRTBNRElnTkRReUlEUXpPQ0EwTkRKUk5EWTRJRFEwTWlBME9EVWdOREl6VkRVd015QXpOamxSTlRBeklETTBOQ0EwT1RZZ016STNWRFEzTnlBek1ESlVORFUySURJNU1WUTBNemdnTWpnNFVUUXhPQ0F5T0RnZ05EQTJJREk1T1ZRek9UUWdNekk0VVRNNU5DQXpOVE1nTkRFd0lETTJPVlEwTkRJZ016a3dURFExT0NBek9UTlJORFEySURRd05TQTBNelFnTkRBMVNEUXpNRkV6T1RnZ05EQXlJRE0yTnlBek9EQlVNamswSURNeE5sUXlNamdnTWpVMVVUSXpNQ0F5TlRRZ01qUXpJREkxTWxReU5qY2dNalEyVkRJNU15QXlNemhVTXpJd0lESXlORlF6TkRJZ01qQTJWRE0xT1NBeE9EQlVNelkxSURFME4xRXpOalVnTVRNd0lETTJNQ0F4TURaVU16VTBJRFkyVVRNMU5DQXlOaUF6T0RFZ01qWlJOREk1SURJMklEUTFPU0F4TkRWUk5EWXhJREUxTXlBME56a2dNVFV6U0RRNE0xRTBPVGtnTVRVeklEUTVPU0F4TkRSUk5EazVJREV6T1NBME9UWWdNVE13VVRRMU5TQXRNVEVnTXpjNElDMHhNVkV6TXpNZ0xURXhJRE13TlNBeE5WUXlOemNnT1RCUk1qYzNJREV3T0NBeU9EQWdNVEl4VkRJNE15QXhORFZSTWpneklERTJOeUF5TmprZ01UZ3pWREl6TkNBeU1EWlVNakF3SURJeE4xUXhPRElnTWpJd1NERTRNRkV4TmpnZ01UYzRJREUxT1NBeE16bFVNVFExSURneFZERXpOaUEwTkZReE1qa2dNakJVTVRJeUlEZFVNVEV4SUMweVVUazRJQzB4TVNBNE15QXRNVEZSTmpZZ0xURXhJRFUzSUMweFZEUTRJREUyVVRRNElESTJJRGcxSURFM05sUXhOVGdnTkRjeFRERTVOU0EyTVRaUk1UazJJRFl5T1NBeE9EZ2dOak15VkRFME9TQTJNemRJTVRRMFVURXpOQ0EyTXpjZ01UTXhJRFl6TjFReE1qUWdOalF3VkRFeU1TQTJORGRhSWk4K1BIQmhkR2dnYVdROUlrMUtXQzB6TFZSRldDMU9MVE5FSWlCa1BTSk5OVFlnTXpRM1VUVTJJRE0yTUNBM01DQXpOamRJTnpBM1VUY3lNaUF6TlRrZ056SXlJRE0wTjFFM01qSWdNek0ySURjd09DQXpNamhNTXprd0lETXlOMGczTWxFMU5pQXpNeklnTlRZZ016UTNXazAxTmlBeE5UTlJOVFlnTVRZNElEY3lJREUzTTBnM01EaFJOekl5SURFMk15QTNNaklnTVRVelVUY3lNaUF4TkRBZ056QTNJREV6TTBnM01GRTFOaUF4TkRBZ05UWWdNVFV6V2lJdlBqeHdZWFJvSUdsa1BTSk5TbGd0TXkxVVJWZ3RTUzB4UkRRMk15SWdaRDBpVFRFM015QXpPREJSTVRjeklEUXdOU0F4TlRRZ05EQTFVVEV6TUNBME1EVWdNVEEwSURNM05sUTJNU0F5T0RkUk5qQWdNamcySURVNUlESTRORlExT0NBeU9ERlVOVFlnTWpjNVZEVXpJREkzT0ZRME9TQXlOemhVTkRFZ01qYzRTREkzVVRJeElESTROQ0F5TVNBeU9EZFJNakVnTWprMElESTVJRE14TmxRMU15QXpOamhVT1RjZ05ERTVWREUyTUNBME5ERlJNakF5SURRME1TQXlNalVnTkRFM1ZESTBPU0F6TmpGUk1qUTVJRE0wTkNBeU5EWWdNek0xVVRJME5pQXpNamtnTWpNeElESTVNVlF5TURBZ01qQXlWREU0TWlBeE1UTlJNVGd5SURnMklERTROeUEyT1ZFeU1EQWdNallnTWpVd0lESTJVVEk0TnlBeU5pQXpNVGtnTmpCVU16WTVJREV6T1ZRek9UZ2dNakl5VkRRd09TQXlOemRSTkRBNUlETXdNQ0EwTURFZ016RTNWRE00TXlBek5ETlVNelkxSURNMk1WUXpOVGNnTXpnelVUTTFOeUEwTURVZ016YzJJRFF5TkZRME1UY2dORFF6VVRRek5pQTBORE1nTkRVeElEUXlOVlEwTmpjZ016WTNVVFEyTnlBek5EQWdORFUxSURJNE5GUTBNVGdnTVRVNVZETTBOeUEwTUZReU5ERWdMVEV4VVRFM055QXRNVEVnTVRNNUlESXlVVEV3TWlBMU5DQXhNRElnTVRFM1VURXdNaUF4TkRnZ01URXdJREU0TVZReE5URWdNams0VVRFM015QXpOaklnTVRjeklETTRNRm9pTHo0OGNHRjBhQ0JwWkQwaVRVcFlMVE10VkVWWUxVa3RNVVEwTlRJaUlHUTlJazB6T1NBeE5qaFJNemtnTWpJMUlEVTRJREkzTWxReE1EY2dNelV3VkRFM05DQTBNREpVTWpRMElEUXpNMVF6TURjZ05EUXlTRE14TUZFek5UVWdORFF5SURNNE9DQTBNakJVTkRJeElETTFOVkUwTWpFZ01qWTFJRE14TUNBeU16ZFJNall4SURJeU5DQXhOellnTWpJelVURXpPU0F5TWpNZ01UTTRJREl5TVZFeE16Z2dNakU1SURFek1pQXhPRFpVTVRJMUlERXlPRkV4TWpVZ09ERWdNVFEySURVMFZESXdPU0F5TmxRek1ESWdORFZVTXprMElERXhNVkUwTURNZ01USXhJRFF3TmlBeE1qRlJOREV3SURFeU1TQTBNVGtnTVRFeVZEUXlPU0E1T0ZRME1qQWdPREpVTXprd0lEVTFWRE0wTkNBeU5GUXlPREVnTFRGVU1qQTFJQzB4TVZFeE1qWWdMVEV4SURneklEUXlWRE01SURFMk9GcE5NemN6SURNMU0xRXpOamNnTkRBMUlETXdOU0EwTURWUk1qY3lJRFF3TlNBeU5EUWdNemt4VkRFNU9TQXpOVGRVTVRjd0lETXhObFF4TlRRZ01qZ3dWREUwT1NBeU5qRlJNVFE1SURJMk1DQXhOamtnTWpZd1VUSTRNaUF5TmpBZ016STNJREk0TkZRek56TWdNelV6V2lJdlBqeHdZWFJvSUdsa1BTSk5TbGd0TXkxVVJWZ3RTUzB4UkRRMVJpSWdaRDBpVFRJeElESTROMUV5TWlBeU9UQWdNak1nTWprMVZESTRJRE14TjFRek9DQXpORGhVTlRNZ016Z3hWRGN6SURReE1WUTVPU0EwTXpOVU1UTXlJRFEwTWxFeE5qRWdORFF5SURFNE15QTBNekJVTWpFMElEUXdPRlF5TWpVZ016ZzRVVEl5TnlBek9ESWdNakk0SURNNE1sUXlNellnTXpnNVVUSTROQ0EwTkRFZ016UTNJRFEwTVVnek5UQlJNems0SURRME1TQTBNaklnTkRBd1VUUXpNQ0F6T0RFZ05ETXdJRE0yTTFFME16QWdNek16SURReE55QXpNVFZVTXpreElESTVNbFF6TmpZZ01qZzRVVE0wTmlBeU9EZ2dNek0wSURJNU9WUXpNaklnTXpJNFVUTXlNaUF6TnpZZ016YzRJRE01TWxFek5UWWdOREExSURNME1pQTBNRFZSTWpnMklEUXdOU0F5TXprZ016TXhVVEl5T1NBek1UVWdNakkwSURJNU9GUXhPVEFnTVRZMVVURTFOaUF5TlNBeE5URWdNVFpSTVRNNElDMHhNU0F4TURnZ0xURXhVVGsxSUMweE1TQTROeUF0TlZRM05pQTNWRGMwSURFM1VUYzBJRE13SURFeE5DQXhPRGxVTVRVMElETTJObEV4TlRRZ05EQTFJREV5T0NBME1EVlJNVEEzSURRd05TQTVNaUF6TnpkVU5qZ2dNekUyVkRVM0lESTRNRkUxTlNBeU56Z2dOREVnTWpjNFNESTNVVEl4SURJNE5DQXlNU0F5T0RkYUlpOCtQSEJoZEdnZ2FXUTlJazFLV0MwekxWUkZXQzFKTFRGRU5EVXdJaUJrUFNKTk16UWdNVFU1VVRNMElESTJPQ0F4TWpBZ016VTFWRE13TmlBME5ESlJNell5SURRME1pQXpPVFFnTkRFNFZEUXlOeUF6TlRWUk5ESTNJRE15TmlBME1EZ2dNekEyVkRNMk1DQXlPRFZSTXpReElESTROU0F6TXpBZ01qazFWRE14T1NBek1qVlVNek13SURNMU9WUXpOVElnTXpnd1ZETTJOaUF6T0RaSU16WTNVVE0yTnlBek9EZ2dNell4SURNNU1sUXpOREFnTkRBd1ZETXdOaUEwTURSUk1qYzJJRFF3TkNBeU5Ea2dNemt3VVRJeU9DQXpPREVnTWpBMklETTFPVkV4TmpJZ016RTFJREUwTWlBeU16VlVNVEl4SURFeE9WRXhNakVnTnpNZ01UUTNJRFV3VVRFMk9TQXlOaUF5TURVZ01qWklNakE1VVRNeU1TQXlOaUF6T1RRZ01URXhVVFF3TXlBeE1qRWdOREEySURFeU1WRTBNVEFnTVRJeElEUXhPU0F4TVRKVU5ESTVJRGs0VkRReU1DQTRNMVF6T1RFZ05UVlVNelEySURJMVZESTRNaUF3VkRJd01pQXRNVEZSTVRJM0lDMHhNU0E0TVNBek4xUXpOQ0F4TlRsYUlpOCtQSEJoZEdnZ2FXUTlJazFLV0MwekxWUkZXQzFKTFRGRU5EUkZJaUJrUFNKTk16TWdNVFUzVVRNeklESTFPQ0F4TURrZ016UTVWREk0TUNBME5ERlJNek14SURRME1TQXpOekFnTXpreVVUTTROaUEwTWpJZ05ERTJJRFF5TWxFME1qa2dOREl5SURRek9TQTBNVFJVTkRRNUlETTVORkUwTkRrZ016Z3hJRFF4TWlBeU16UlVNemMwSURZNFVUTTNOQ0EwTXlBek9ERWdNelZVTkRBeUlESTJVVFF4TVNBeU55QTBNaklnTXpWUk5EUXpJRFUxSURRMk15QXhNekZSTkRZNUlERTFNU0EwTnpNZ01UVXlVVFEzTlNBeE5UTWdORGd6SURFMU0wZzBPRGRSTlRBMklERTFNeUExTURZZ01UUTBVVFV3TmlBeE16Z2dOVEF4SURFeE4xUTBPREVnTmpOVU5EUTVJREV6VVRRek5pQXdJRFF4TnlBdE9GRTBNRGtnTFRFd0lETTVNeUF0TVRCUk16VTVJQzB4TUNBek16WWdOVlF6TURZZ016Wk1NekF3SURVeFVUSTVPU0ExTWlBeU9UWWdOVEJSTWprMElEUTRJREk1TWlBME5sRXlNek1nTFRFd0lERTNNaUF0TVRCUk1URTNJQzB4TUNBM05TQXpNRlF6TXlBeE5UZGFUVE0xTVNBek1qaFJNelV4SURNek5DQXpORFlnTXpVd1ZETXlNeUF6T0RWVU1qYzNJRFF3TlZFeU5ESWdOREExSURJeE1DQXpOelJVTVRZd0lESTVNMUV4TXpFZ01qRTBJREV4T1NBeE1qbFJNVEU1SURFeU5pQXhNVGtnTVRFNFZERXhPQ0F4TURaUk1URTRJRFl4SURFek5pQTBORlF4TnprZ01qWlJNakUzSURJMklESTFOQ0ExT1ZReU9UZ2dNVEV3VVRNd01DQXhNVFFnTXpJMUlESXhOMVF6TlRFZ016STRXaUl2UGp4d1lYUm9JR2xrUFNKTlNsZ3RNeTFVUlZndFNTMHhSRFEyTUNJZ1pEMGlUVEV6TVNBeU9EbFJNVE14SURNeU1TQXhORGNnTXpVMFZESXdNeUEwTVRWVU16QXdJRFEwTWxFek5qSWdORFF5SURNNU1DQTBNVFZVTkRFNUlETTFOVkUwTVRrZ016SXpJRFF3TWlBek1EaFVNelkwSURJNU1sRXpOVEVnTWpreUlETTBNQ0F6TURCVU16STRJRE15TmxFek1qZ2dNelF5SURNek55QXpOVFJVTXpVMElETTNNbFF6TmpjZ016YzRVVE0yT0NBek56Z2dNelk0SURNM09WRXpOamdnTXpneUlETTJNU0F6T0RoVU16TTJJRE01T1ZReU9UY2dOREExVVRJME9TQTBNRFVnTWpJM0lETTNPVlF5TURRZ016STJVVEl3TkNBek1ERWdNakl6SURJNU1WUXlOemdnTWpjMFZETXpNQ0F5TlRsUk16azJJREl6TUNBek9UWWdNVFl6VVRNNU5pQXhNelVnTXpnMUlERXdOMVF6TlRJZ05URlVNamc1SURkVU1UazFJQzB4TUZFeE1UZ2dMVEV3SURnMklERTVWRFV6SURnM1VUVXpJREV5TmlBM05DQXhORE5VTVRFNElERTJNRkV4TXpNZ01UWXdJREUwTmlBeE5URlVNVFl3SURFeU1GRXhOakFnT1RRZ01UUXlJRGMyVkRFeE1TQTFPRkV4TURrZ05UY2dNVEE0SURVM1ZERXdOeUExTlZFeE1EZ2dOVElnTVRFMUlEUTNWREUwTmlBek5GUXlNREVnTWpkUk1qTTNJREkzSURJMk15QXpPRlF6TURFZ05qWlVNekU0SURrM1ZETXlNeUF4TWpKUk16SXpJREUxTUNBek1ESWdNVFkwVkRJMU5DQXhPREZVTVRrMUlERTVObFF4TkRnZ01qTXhVVEV6TVNBeU5UWWdNVE14SURJNE9Wb2lMejQ4Y0dGMGFDQnBaRDBpVFVwWUxUTXRWRVZZTFU0dE1qa2lJR1E5SWswMk1DQTNORGxNTmpRZ056VXdVVFk1SURjMU1DQTNOQ0EzTlRCSU9EWk1NVEUwSURjeU5sRXlNRGdnTmpReElESTFNU0ExTVRSVU1qazBJREkxTUZFeU9UUWdNVGd5SURJNE5DQXhNVGxVTWpZeElERXlWREl5TkNBdE56WlVNVGcySUMweE5ETlVNVFExSUMweE9UUlVNVEV6SUMweU1qZFVPVEFnTFRJME5sRTROeUF0TWpRNUlEZzJJQzB5TlRCSU56UlJOallnTFRJMU1DQTJNeUF0TWpVd1ZEVTRJQzB5TkRkVU5UVWdMVEl6T0ZFMU5pQXRNak0zSURZMklDMHlNalZSTWpJeElDMDJOQ0F5TWpFZ01qVXdWRFkySURjeU5WRTFOaUEzTXpjZ05UVWdOek00VVRVMUlEYzBOaUEyTUNBM05EbGFJaTgrUEhCaGRHZ2dhV1E5SWsxS1dDMHpMVlJGV0MxT0xUSXlNVElpSUdROUlrMDROQ0F5TXpkVU9EUWdNalV3VkRrNElESTNNRWcyTnpsUk5qazBJREkyTWlBMk9UUWdNalV3VkRZM09TQXlNekJJT1RoUk9EUWdNak0zSURnMElESTFNRm9pTHo0OGNHRjBhQ0JwWkQwaVRVcFlMVE10VkVWWUxVa3RNVVEwTlVRaUlHUTlJazB5TXlBeU9EZFJNalFnTWprd0lESTFJREk1TlZRek1DQXpNVGRVTkRBZ016UTRWRFUxSURNNE1WUTNOU0EwTVRGVU1UQXhJRFF6TTFReE16UWdORFF5VVRJd09TQTBORElnTWpNd0lETTNPRXd5TkRBZ016ZzNVVE13TWlBME5ESWdNelU0SURRME1sRTBNak1nTkRReUlEUTJNQ0F6T1RWVU5EazNJREk0TVZFME9UY2dNVGN6SURReU1TQTRNbFF5TkRrZ0xURXdVVEl5TnlBdE1UQWdNakV3SUMwMFVURTVPU0F4SURFNE55QXhNVlF4TmpnZ01qaE1NVFl4SURNMlVURTJNQ0F6TlNBeE16a2dMVFV4VkRFeE9DQXRNVE00VVRFeE9DQXRNVFEwSURFeU5pQXRNVFExVkRFMk15QXRNVFE0U0RFNE9GRXhPVFFnTFRFMU5TQXhPVFFnTFRFMU4xUXhPVEVnTFRFM05WRXhPRGdnTFRFNE55QXhPRFVnTFRFNU1GUXhOeklnTFRFNU5GRXhOekFnTFRFNU5DQXhOakVnTFRFNU5GUXhNamNnTFRFNU0xUTJOU0F0TVRreVVTMDFJQzB4T1RJZ0xUSTBJQzB4T1RSSUxUTXlVUzB6T1NBdE1UZzNJQzB6T1NBdE1UZ3pVUzB6TnlBdE1UVTJJQzB5TmlBdE1UUTRTQzAyVVRJNElDMHhORGNnTXpNZ0xURXpObEV6TmlBdE1UTXdJRGswSURFd00xUXhOVFVnTXpVd1VURTFOaUF6TlRVZ01UVTJJRE0yTkZFeE5UWWdOREExSURFek1TQTBNRFZSTVRBNUlEUXdOU0E1TkNBek56ZFVOekVnTXpFMlZEVTVJREk0TUZFMU55QXlOemdnTkRNZ01qYzRTREk1VVRJeklESTROQ0F5TXlBeU9EZGFUVEUzT0NBeE1ESlJNakF3SURJMklESTFNaUF5TmxFeU9ESWdNallnTXpFd0lEUTVWRE0xTmlBeE1EZFJNemMwSURFME1TQXpPVElnTWpFMVZEUXhNU0F6TWpWV016TXhVVFF4TVNBME1EVWdNelV3SURRd05WRXpNemtnTkRBMUlETXlPQ0EwTURKVU16QTJJRE01TTFReU9EWWdNemd3VkRJMk9TQXpOalZVTWpVMElETTFNRlF5TkRNZ016TTJWREl6TlNBek1qWk1Nak15SURNeU1sRXlNeklnTXpJeElESXlPU0F6TURoVU1qRTRJREkyTkZReU1EUWdNakV5VVRFM09DQXhNRFlnTVRjNElERXdNbG9pTHo0OGNHRjBhQ0JwWkQwaVRVcFlMVE10VkVWWUxVNHROemtpSUdROUlrMDJPU0F0TmpaUk9URWdMVFkySURFd05DQXRPREJVTVRFNElDMHhNVFpSTVRFNElDMHhNelFnTVRBNUlDMHhORFZVT1RFZ0xURTJNRkU0TkNBdE1UWXpJRGszSUMweE5qWlJNVEEwSUMweE5qZ2dNVEV4SUMweE5qaFJNVE14SUMweE5qZ2dNVFE0SUMweE5UbFVNVGMxSUMweE16aFVNVGszSUMweE1EWlVNakV6SUMwM05WUXlNalVnTFRRelRESTBNaUF3VERFM01DQXhPRE5STVRVd0lESXpNeUF4TWpVZ01qazNVVEV3TVNBek5UZ2dPVFlnTXpZNFZEZ3dJRE00TVZFM09TQXpPRElnTnpnZ016Z3lVVFkySURNNE5TQXpOQ0F6T0RWSU1UbFdORE14U0RJMlREUTJJRFF6TUZFMk5TQTBNekFnT0RnZ05ESTVWREV5TWlBME1qaFJNVEk1SURReU9DQXhORElnTkRJNFZERTNNU0EwTWpsVU1qQXdJRFF6TUZReU1qUWdORE13VERJek15QTBNekZJTWpReFZqTTROVWd5TXpKUk1UZ3pJRE00TlNBeE9EVWdNelkyVERJNE5pQXhNVEpSTWpnMklERXhNeUF6TXpJZ01qSTNURE0zTmlBek5ERldNelV3VVRNM05pQXpOalVnTXpZMklETTNNMVF6TkRnZ016Z3pWRE16TkNBek9EVklNek14VmpRek1VZ3pNemRJTXpRMFVUTTFNU0EwTXpFZ016WXhJRFF6TVZRek9ESWdORE13VkRRd05TQTBNamxVTkRJeUlEUXlPVkUwTnpjZ05ESTVJRFV3TXlBME16RklOVEE0VmpNNE5VZzBPVGRSTkRReElETTRNQ0EwTWpJZ016UTFVVFF5TUNBek5ETWdNemM0SURJek5WUXlPRGtnT1ZReU1qY2dMVEV6TVZFeE9EQWdMVEl3TkNBeE1UTWdMVEl3TkZFMk9TQXRNakEwSURRMElDMHhOemRVTVRrZ0xURXhObEV4T1NBdE9Ea2dNelVnTFRjNFZEWTVJQzAyTmxvaUx6NDhjR0YwYUNCcFpEMGlUVXBZTFRNdFZFVllMVTR0TmpVaUlHUTlJazB5T0NBeU1UaFJNamdnTWpjeklEUTRJRE14T0ZRNU9DQXpPVEZVTVRZeklEUXpNMVF5TWprZ05EUTRVVEk0TWlBME5EZ2dNekl3SURRek1GUXpOemdnTXpnd1ZEUXdOaUF6TVRaVU5ERTFJREkwTlZFME1UVWdNak00SURRd09DQXlNekZJTVRJMlZqSXhObEV4TWpZZ05qZ2dNakkySURNMlVUSTBOaUF6TUNBeU56QWdNekJSTXpFeUlETXdJRE0wTWlBMk1sRXpOVGtnTnprZ016WTVJREV3TkV3ek56a2dNVEk0VVRNNE1pQXhNekVnTXprMUlERXpNVWd6T1RoUk5ERTFJREV6TVNBME1UVWdNVEl4VVRReE5TQXhNVGNnTkRFeUlERXdPRkV6T1RNZ05UTWdNelE1SURJeFZESTFNQ0F0TVRGUk1UVTFJQzB4TVNBNU1pQTFPRlF5T0NBeU1UaGFUVE16TXlBeU56VlJNekl5SURRd015QXlNemdnTkRFeFNESXpObEV5TWpnZ05ERXhJREl5TUNBME1UQlVNVGsxSURRd01sUXhOallnTXpneFZERTBNeUF6TkRCVU1USTNJREkzTkZZeU5qZElNek16VmpJM05Wb2lMejQ4Y0dGMGFDQnBaRDBpVFVwWUxUTXRWRVZZTFU0dE56TWlJR1E5SWsweU9UVWdNekUyVVRJNU5TQXpOVFlnTWpZNElETTROVlF4T1RBZ05ERTBVVEUxTkNBME1UUWdNVEk0SURRd01WRTVPQ0F6T0RJZ09UZ2dNelE1VVRrM0lETTBOQ0E1T0NBek16WlVNVEUwSURNeE1sUXhOVGNnTWpnM1VURTNOU0F5T0RJZ01qQXhJREkzT0ZReU5EVWdNalk1VkRJM055QXlOVFpSTWprMElESTBPQ0F6TVRBZ01qTTJWRE0wTWlBeE9UVlVNelU1SURFek0xRXpOVGtnTnpFZ016SXhJRE14VkRFNU9DQXRNVEJJTVRrd1VURXpPQ0F0TVRBZ09UUWdNalpNT0RZZ01UbE1OemNnTVRCUk56RWdOQ0EyTlNBdE1VdzFOQ0F0TVRGSU5EWklOREpSTXprZ0xURXhJRE16SUMwMVZqYzBWakV6TWxFek15QXhOVE1nTXpVZ01UVTNWRFExSURFMk1rZzFORkUyTmlBeE5qSWdOekFnTVRVNFZEYzFJREUwTmxRNE1pQXhNVGxVTVRBeElEYzNVVEV6TmlBeU5pQXhPVGdnTWpaUk1qazFJREkySURJNU5TQXhNRFJSTWprMUlERXpNeUF5TnpjZ01UVXhVVEkxTnlBeE56VWdNVGswSURFNE4xUXhNVEVnTWpFd1VUYzFJREl5TnlBMU5DQXlOVFpVTXpNZ016RTRVVE16SURNMU55QTFNQ0F6T0RSVU9UTWdOREkwVkRFME15QTBOREpVTVRnM0lEUTBOMGd4T1RoUk1qTTRJRFEwTnlBeU5qZ2dORE15VERJNE15QTBNalJNTWpreUlEUXpNVkV6TURJZ05EUXdJRE14TkNBME5EaElNekl5U0RNeU5sRXpNamtnTkRRNElETXpOU0EwTkRKV016RXdURE15T1NBek1EUklNekF4VVRJNU5TQXpNVEFnTWprMUlETXhObG9pTHo0OGNHRjBhQ0JwWkQwaVRVcFlMVE10VkVWWUxVNHROa01pSUdROUlrMDBNaUEwTmtnMU5sRTVOU0EwTmlBeE1ETWdOakJXTmpoUk1UQXpJRGMzSURFd015QTVNVlF4TURNZ01USTBWREV3TkNBeE5qZFVNVEEwSURJeE4xUXhNRFFnTWpjeVZERXdOQ0F6TWpsUk1UQTBJRE0yTmlBeE1EUWdOREEzVkRFd05DQTBPREpVTVRBMElEVTBNbFF4TURNZ05UZzJWREV3TXlBMk1ETlJNVEF3SURZeU1pQTRPU0EyTWpoVU5EUWdOak0zU0RJMlZqWTJNRkV5TmlBMk9ETWdNamdnTmpnelRETTRJRFk0TkZFME9DQTJPRFVnTmpjZ05qZzJWREV3TkNBMk9EaFJNVEl4SURZNE9TQXhOREVnTmprd1ZERTNNU0EyT1ROVU1UZ3lJRFk1TkVneE9EVldNemM1VVRFNE5TQTJNaUF4T0RZZ05qQlJNVGt3SURVeUlERTVPQ0EwT1ZFeU1Ua2dORFlnTWpRM0lEUTJTREkyTTFZd1NESTFOVXd5TXpJZ01WRXlNRGtnTWlBeE9ETWdNbFF4TkRVZ00xUXhNRGNnTTFRMU55QXhURE0wSURCSU1qWldORFpJTkRKYUlpOCtQSEJoZEdnZ2FXUTlJazFLV0MwekxWUkZXQzFPTFRaR0lpQmtQU0pOTWpnZ01qRTBVVEk0SURNd09TQTVNeUF6TnpoVU1qVXdJRFEwT0ZFek5EQWdORFE0SURRd05TQXpPREJVTkRjeElESXhOVkUwTnpFZ01USXdJRFF3TnlBMU5WUXlOVEFnTFRFd1VURTFNeUF0TVRBZ09URWdOVGRVTWpnZ01qRTBXazB5TlRBZ016QlJNemN5SURNd0lETTNNaUF4T1ROV01qSTFWakkxTUZFek56SWdNamN5SURNM01TQXlPRGhVTXpZMElETXlObFF6TkRnZ016WXlWRE14TnlBek9UQlVNalk0SURReE1GRXlOak1nTkRFeElESTFNaUEwTVRGUk1qSXlJRFF4TVNBeE9UVWdNems1VVRFMU1pQXpOemNnTVRNNUlETXpPRlF4TWpZZ01qUTJWakl5TmxFeE1qWWdNVE13SURFME5TQTVNVkV4TnpjZ016QWdNalV3SURNd1dpSXZQanh3WVhSb0lHbGtQU0pOU2xndE15MVVSVmd0VGkwMk55SWdaRDBpVFRNeU9TQTBNRGxSTXpjeklEUTFNeUEwTWprZ05EVXpVVFExT1NBME5UTWdORGN5SURRek5GUTBPRFVnTXprMlVUUTROU0F6T0RJZ05EYzJJRE0zTVZRME5Ea2dNell3VVRReE5pQXpOakFnTkRFeUlETTVNRkUwTVRBZ05EQTBJRFF4TlNBME1URlJOREUxSURReE1pQTBNVFlnTkRFMFZqUXhOVkV6T0RnZ05ERXlJRE0yTXlBek9UTlJNelUxSURNNE9DQXpOVFVnTXpnMlVUTTFOU0F6T0RVZ016VTVJRE00TVZRek5qZ2dNelk1VkRNM09TQXpOVEZVTXpnNElETXlOVlF6T1RJZ01qa3lVVE01TWlBeU16QWdNelF6SURFNE4xUXlNaklnTVRRelVURTNNaUF4TkRNZ01USXpJREUzTVZFeE1USWdNVFV6SURFeE1pQXhNek5STVRFeUlEazRJREV6T0NBNE1WRXhORGNnTnpVZ01UVTFJRGMxVkRJeU55QTNNMUV6TVRFZ056SWdNek0xSURZM1VUTTVOaUExT0NBME16RWdNalpSTkRjd0lDMHhNeUEwTnpBZ0xUY3lVVFEzTUNBdE1UTTVJRE01TWlBdE1UYzFVVE16TWlBdE1qQTJJREkxTUNBdE1qQTJVVEUyTnlBdE1qQTJJREV3TnlBdE1UYzFVVEk1SUMweE5EQWdNamtnTFRjMVVUSTVJQzB6T1NBMU1DQXRNVFZVT1RJZ01UaE1NVEF6SURJMFVUWTNJRFUxSURZM0lERXdPRkUyTnlBeE5UVWdPVFlnTVRrelVUVXlJREl6TnlBMU1pQXlPVEpSTlRJZ016VTFJREV3TWlBek9UaFVNakl6SURRME1sRXlOelFnTkRReUlETXhPQ0EwTVRaTU16STVJRFF3T1ZwTk1qazVJRE0wTTFFeU9UUWdNemN4SURJM015QXpPRGRVTWpJeElEUXdORkV4T1RJZ05EQTBJREUzTVNBek9EaFVNVFExSURNME0xRXhORElnTXpJMklERTBNaUF5T1RKUk1UUXlJREkwT0NBeE5Ea2dNakkzVkRFM09TQXhPVEpSTVRrMklERTRNaUF5TWpJZ01UZ3lVVEkwTkNBeE9ESWdNall3SURFNE9WUXlPRE1nTWpBM1ZESTVOQ0F5TWpkVU1qazVJREkwTWxFek1ESWdNalU0SURNd01pQXlPVEpVTWprNUlETTBNMXBOTkRBeklDMDNOVkUwTURNZ0xUVXdJRE00T1NBdE16UlVNelE0SUMweE1WUXlPVGtnTFRKVU1qUTFJREJJTWpFNFVURTFNU0F3SURFek9DQXRObEV4TVRnZ0xURTFJREV3TnlBdE16UlVPVFVnTFRjMFVUazFJQzA0TkNBeE1ERWdMVGszVkRFeU1pQXRNVEkzVkRFM01DQXRNVFUxVkRJMU1DQXRNVFkzVVRNeE9TQXRNVFkzSURNMk1TQXRNVE01VkRRd015QXROelZhSWk4K1BIQmhkR2dnYVdROUlrMUtXQzB6TFZSRldDMU9MVE15SWlCa1BTSk5NVEE1SURReU9WRTRNaUEwTWprZ05qWWdORFEzVkRVd0lEUTVNVkUxTUNBMU5qSWdNVEF6SURZeE5GUXlNelVnTmpZMlVUTXlOaUEyTmpZZ016ZzNJRFl4TUZRME5Ea2dORFkxVVRRME9TQTBNaklnTkRJNUlETTRNMVF6T0RFZ016RTFWRE13TVNBeU5ERlJNalkxSURJeE1DQXlNREVnTVRRNVRERTBNaUE1TTB3eU1UZ2dPVEpSTXpjMUlEa3lJRE00TlNBNU4xRXpPVElnT1RrZ05EQTVJREU0TmxZeE9EbElORFE1VmpFNE5sRTBORGdnTVRneklEUXpOaUE1TlZRME1qRWdNMVl3U0RVd1ZqRTVWak14VVRVd0lETTRJRFUySURRMlZEZzJJRGd4VVRFeE5TQXhNVE1nTVRNMklERXpOMUV4TkRVZ01UUTNJREUzTUNBeE56UlVNakEwSURJeE1WUXlNek1nTWpRMFZESTJNU0F5TnpoVU1qZzBJRE13T0ZRek1EVWdNelF3VkRNeU1DQXpOamxVTXpNeklEUXdNVlF6TkRBZ05ETXhWRE0wTXlBME5qUlJNelF6SURVeU55QXpNRGtnTlRjelZESXhNaUEyTVRsUk1UYzVJRFl4T1NBeE5UUWdOakF5VkRFeE9TQTFOamxVTVRBNUlEVTFNRkV4TURrZ05UUTVJREV4TkNBMU5EbFJNVE15SURVME9TQXhOVEVnTlRNMVZERTNNQ0EwT0RsUk1UY3dJRFEyTkNBeE5UUWdORFEzVkRFd09TQTBNamxhSWk4K1BIQmhkR2dnYVdROUlrMUtXQzB6TFZSRldDMU9MVEl3TmpFaUlHUTlJaUl2UGp4d1lYUm9JR2xrUFNKTlNsZ3RNeTFVUlZndFRpMDJSU0lnWkQwaVRUUXhJRFEyU0RVMVVUazBJRFEySURFd01pQTJNRlkyT0ZFeE1ESWdOemNnTVRBeUlEa3hWREV3TWlBeE1qSlVNVEF6SURFMk1WUXhNRE1nTWpBelVURXdNeUF5TXpRZ01UQXpJREkyT1ZReE1ESWdNekk0VmpNMU1WRTVPU0F6TnpBZ09EZ2dNemMyVkRReklETTROVWd5TlZZME1EaFJNalVnTkRNeElESTNJRFF6TVV3ek55QTBNekpSTkRjZ05ETXpJRFkxSURRek5GUXhNRElnTkRNMlVURXhPU0EwTXpjZ01UTTRJRFF6T0ZReE5qY2dORFF4VkRFM09DQTBOREpJTVRneFZqUXdNbEV4T0RFZ016WTBJREU0TWlBek5qUlVNVGczSURNMk9WUXhPVGtnTXpnMFZESXhPQ0EwTURKVU1qUTNJRFF5TVZReU9EVWdORE0zVVRNd05TQTBORElnTXpNMklEUTBNbEUwTlRBZ05ETTRJRFEyTXlBek1qbFJORFkwSURNeU1pQTBOalFnTVRrd1ZqRXdORkUwTmpRZ05qWWdORFkySURVNVZEUTNOeUEwT1ZFME9UZ2dORFlnTlRJMklEUTJTRFUwTWxZd1NEVXpORXcxTVRBZ01WRTBPRGNnTWlBME5qQWdNbFEwTWpJZ00xRXpNVGtnTXlBek1UQWdNRWd6TURKV05EWklNekU0VVRNM09TQTBOaUF6TnprZ05qSlJNemd3SURZMElETTRNQ0F5TURCUk16YzVJRE16TlNBek56Z2dNelF6VVRNM01pQXpOekVnTXpVNElETTROVlF6TXpRZ05EQXlWRE13T0NBME1EUlJNall6SURRd05DQXlNamtnTXpjd1VUSXdNaUF6TkRNZ01UazFJRE14TlZReE9EY2dNak15VmpFMk9GWXhNRGhSTVRnM0lEYzRJREU0T0NBMk9GUXhPVEVnTlRWVU1qQXdJRFE1VVRJeU1TQTBOaUF5TkRrZ05EWklNalkxVmpCSU1qVTNUREl6TkNBeFVUSXhNQ0F5SURFNE15QXlWREUwTlNBelVUUXlJRE1nTXpNZ01FZ3lOVlkwTmtnME1Wb2lMejQ4Y0dGMGFDQnBaRDBpVFVwWUxUTXRWRVZZTFU0dE16UWlJR1E5SWswME5qSWdNRkUwTkRRZ015QXpNek1nTTFFeU1UY2dNeUF4T1RrZ01FZ3hPVEJXTkRaSU1qSXhVVEkwTVNBME5pQXlORGdnTkRaVU1qWTFJRFE0VkRJM09TQTFNMVF5T0RZZ05qRlJNamczSURZeklESTROeUF4TVRWV01UWTFTREk0VmpJeE1Vd3hOemtnTkRReVVUTXpNaUEyTnpRZ016TTBJRFkzTlZFek16WWdOamMzSURNMU5TQTJOemRJTXpjelRETTNPU0EyTnpGV01qRXhTRFEzTVZZeE5qVklNemM1VmpFeE5GRXpOemtnTnpNZ016YzVJRFkyVkRNNE5TQTFORkV6T1RNZ05EY2dORFF5SURRMlNEUTNNVll3U0RRMk1scE5Namt6SURJeE1WWTFORFZNTnpRZ01qRXlUREU0TXlBeU1URklNamt6V2lJdlBqeHdZWFJvSUdsa1BTSk5TbGd0TXkxVVJWZ3RUaTB6TUNJZ1pEMGlUVGsySURVNE5WRXhOVElnTmpZMklESTBPU0EyTmpaUk1qazNJRFkyTmlBek5EVWdOalF3VkRReU15QTFORGhSTkRZd0lEUTJOU0EwTmpBZ016SXdVVFEyTUNBeE5qVWdOREUzSURnelVUTTVOeUEwTVNBek5qSWdNVFpVTXpBeElDMHhOVlF5TlRBZ0xUSXlVVEl5TkNBdE1qSWdNVGs0SUMweE5sUXhNemNnTVRaVU9ESWdPRE5STXprZ01UWTFJRE01SURNeU1GRXpPU0EwT1RRZ09UWWdOVGcxV2swek1qRWdOVGszVVRJNU1TQTJNamtnTWpVd0lEWXlPVkV5TURnZ05qSTVJREUzT0NBMU9UZFJNVFV6SURVM01TQXhORFVnTlRJMVZERXpOeUF6TXpOUk1UTTNJREUzTlNBeE5EVWdNVEkxVkRFNE1TQTBObEV5TURrZ01UWWdNalV3SURFMlVUSTVNQ0F4TmlBek1UZ2dORFpSTXpRM0lEYzJJRE0xTkNBeE16QlVNell5SURNek0xRXpOaklnTkRjNElETTFOQ0ExTWpSVU16SXhJRFU1TjFvaUx6NDhMMlJsWm5NK1BHY2djM1J5YjJ0bFBTSmpkWEp5Wlc1MFEyOXNiM0lpSUdacGJHdzlJbU4xY25KbGJuUkRiMnh2Y2lJZ2MzUnliMnRsTFhkcFpIUm9QU0l3SWlCMGNtRnVjMlp2Y20wOUluTmpZV3hsS0RFc0xURXBJajQ4WnlCa1lYUmhMVzF0YkMxdWIyUmxQU0p0WVhSb0lqNDhaeUJrWVhSaExXMXRiQzF1YjJSbFBTSnRkR0ZpYkdVaVBqeG5JR1JoZEdFdGJXMXNMVzV2WkdVOUltMTBjaUlnZEhKaGJuTm1iM0p0UFNKMGNtRnVjMnhoZEdVb01Dd3hPREU1TGpVcElqNDhaeUJrWVhSaExXMXRiQzF1YjJSbFBTSnRkR1FpUGp4bklHUmhkR0V0Ylcxc0xXNXZaR1U5SW0xcElqNDhkWE5sSUdSaGRHRXRZejBpTVVRME0wSWlJSGhzYVc1ck9taHlaV1k5SWlOTlNsZ3RNeTFVUlZndFNTMHhSRFF6UWlJdlBqd3ZaejQ4WnlCa1lYUmhMVzF0YkMxdWIyUmxQU0p0YnlJZ2RISmhibk5tYjNKdFBTSjBjbUZ1YzJ4aGRHVW9PRGc0TERBcElqNDhkWE5sSUdSaGRHRXRZejBpTWpnaUlIaHNhVzVyT21oeVpXWTlJaU5OU2xndE15MVVSVmd0VGkweU9DSXZQand2Wno0OFp5QmtZWFJoTFcxdGJDMXViMlJsUFNKdGFTSWdkSEpoYm5ObWIzSnRQU0owY21GdWMyeGhkR1VvTVRJM055d3dLU0krUEhWelpTQmtZWFJoTFdNOUlqRkVORFZESWlCNGJHbHVhenBvY21WbVBTSWpUVXBZTFRNdFZFVllMVWt0TVVRME5VTWlMejQ4TDJjK1BHY2daR0YwWVMxdGJXd3RibTlrWlQwaWJXa2lJSFJ5WVc1elptOXliVDBpZEhKaGJuTnNZWFJsS0RFM05qSXNNQ2tpUGp4MWMyVWdaR0YwWVMxalBTSXhSRFEyTWlJZ2VHeHBibXM2YUhKbFpqMGlJMDFLV0MwekxWUkZXQzFKTFRGRU5EWXlJaTgrUEM5blBqeG5JR1JoZEdFdGJXMXNMVzV2WkdVOUltMXBJaUIwY21GdWMyWnZjbTA5SW5SeVlXNXpiR0YwWlNneU16TTBMREFwSWo0OGRYTmxJR1JoZEdFdFl6MGlNVVEwTmpFaUlIaHNhVzVyT21oeVpXWTlJaU5OU2xndE15MVVSVmd0U1MweFJEUTJNU0l2UGp3dlp6NDhaeUJrWVhSaExXMXRiQzF1YjJSbFBTSnRhU0lnZEhKaGJuTm1iM0p0UFNKMGNtRnVjMnhoZEdVb01qWTVOU3d3S1NJK1BIVnpaU0JrWVhSaExXTTlJakZFTkRVNUlpQjRiR2x1YXpwb2NtVm1QU0lqVFVwWUxUTXRWRVZZTFVrdE1VUTBOVGtpTHo0OEwyYytQR2NnWkdGMFlTMXRiV3d0Ym05a1pUMGliV2tpSUhSeVlXNXpabTl5YlQwaWRISmhibk5zWVhSbEtESTVPVE1zTUNraVBqeDFjMlVnWkdGMFlTMWpQU0l4UkRRMVF5SWdlR3hwYm1zNmFISmxaajBpSTAxS1dDMHpMVlJGV0MxSkxURkVORFZESWk4K1BDOW5QanhuSUdSaGRHRXRiVzFzTFc1dlpHVTlJbTFwSWlCMGNtRnVjMlp2Y20wOUluUnlZVzV6YkdGMFpTZ3pORGM0TERBcElqNDhkWE5sSUdSaGRHRXRZejBpTVVRME5VTWlJSGhzYVc1ck9taHlaV1k5SWlOTlNsZ3RNeTFVUlZndFNTMHhSRFExUXlJdlBqd3ZaejQ4WnlCa1lYUmhMVzF0YkMxdWIyUmxQU0p0YVNJZ2RISmhibk5tYjNKdFBTSjBjbUZ1YzJ4aGRHVW9NemsyTXl3d0tTSStQSFZ6WlNCa1lYUmhMV005SWpGRU5EVTRJaUI0YkdsdWF6cG9jbVZtUFNJalRVcFlMVE10VkVWWUxVa3RNVVEwTlRnaUx6NDhMMmMrUEdjZ1pHRjBZUzF0Yld3dGJtOWtaVDBpYlc4aUlIUnlZVzV6Wm05eWJUMGlkSEpoYm5Oc1lYUmxLRFEzTmpFdU9Dd3dLU0krUEhWelpTQmtZWFJoTFdNOUlqTkVJaUI0YkdsdWF6cG9jbVZtUFNJalRVcFlMVE10VkVWWUxVNHRNMFFpTHo0OEwyYytQR2NnWkdGMFlTMXRiV3d0Ym05a1pUMGliV2tpSUhSeVlXNXpabTl5YlQwaWRISmhibk5zWVhSbEtEVTRNVGN1Tml3d0tTSStQSFZ6WlNCa1lYUmhMV005SWpGRU5EVkRJaUI0YkdsdWF6cG9jbVZtUFNJalRVcFlMVE10VkVWWUxVa3RNVVEwTlVNaUx6NDhMMmMrUEdjZ1pHRjBZUzF0Yld3dGJtOWtaVDBpYldraUlIUnlZVzV6Wm05eWJUMGlkSEpoYm5Oc1lYUmxLRFl6TURJdU5pd3dLU0krUEhWelpTQmtZWFJoTFdNOUlqRkVORFl6SWlCNGJHbHVhenBvY21WbVBTSWpUVXBZTFRNdFZFVllMVWt0TVVRME5qTWlMejQ4TDJjK1BHY2daR0YwWVMxdGJXd3RibTlrWlQwaWJXa2lJSFJ5WVc1elptOXliVDBpZEhKaGJuTnNZWFJsS0RZM09EY3VOaXd3S1NJK1BIVnpaU0JrWVhSaExXTTlJakZFTkRVeUlpQjRiR2x1YXpwb2NtVm1QU0lqVFVwWUxUTXRWRVZZTFVrdE1VUTBOVElpTHo0OEwyYytQR2NnWkdGMFlTMXRiV3d0Ym05a1pUMGliV2tpSUhSeVlXNXpabTl5YlQwaWRISmhibk5zWVhSbEtEY3lOVE11Tml3d0tTSStQSFZ6WlNCa1lYUmhMV005SWpGRU5EVkdJaUI0YkdsdWF6cG9jbVZtUFNJalRVcFlMVE10VkVWWUxVa3RNVVEwTlVZaUx6NDhMMmMrUEdjZ1pHRjBZUzF0Yld3dGJtOWtaVDBpYldraUlIUnlZVzV6Wm05eWJUMGlkSEpoYm5Oc1lYUmxLRGMzTURRdU5pd3dLU0krUEhWelpTQmtZWFJoTFdNOUlqRkVORFV3SWlCNGJHbHVhenBvY21WbVBTSWpUVXBZTFRNdFZFVllMVWt0TVVRME5UQWlMejQ4TDJjK1BHY2daR0YwWVMxdGJXd3RibTlrWlQwaWJXa2lJSFJ5WVc1elptOXliVDBpZEhKaGJuTnNZWFJsS0RneE16Y3VOaXd3S1NJK1BIVnpaU0JrWVhSaExXTTlJakZFTkRSRklpQjRiR2x1YXpwb2NtVm1QU0lqVFVwWUxUTXRWRVZZTFVrdE1VUTBORVVpTHo0OEwyYytQR2NnWkdGMFlTMXRiV3d0Ym05a1pUMGliV2tpSUhSeVlXNXpabTl5YlQwaWRISmhibk5zWVhSbEtEZzJOall1Tml3d0tTSStQSFZ6WlNCa1lYUmhMV005SWpGRU5EWXdJaUI0YkdsdWF6cG9jbVZtUFNJalRVcFlMVE10VkVWWUxVa3RNVVEwTmpBaUx6NDhMMmMrUEdjZ1pHRjBZUzF0Yld3dGJtOWtaVDBpYldraUlIUnlZVzV6Wm05eWJUMGlkSEpoYm5Oc1lYUmxLRGt4TXpVdU5pd3dLU0krUEhWelpTQmtZWFJoTFdNOUlqRkVORFl4SWlCNGJHbHVhenBvY21WbVBTSWpUVXBZTFRNdFZFVllMVWt0TVVRME5qRWlMejQ4TDJjK1BHY2daR0YwWVMxdGJXd3RibTlrWlQwaWJXOGlJSFJ5WVc1elptOXliVDBpZEhKaGJuTnNZWFJsS0RrME9UWXVOaXd3S1NJK1BIVnpaU0JrWVhSaExXTTlJakk1SWlCNGJHbHVhenBvY21WbVBTSWpUVXBZTFRNdFZFVllMVTR0TWpraUx6NDhMMmMrUEM5blBqeG5JR1JoZEdFdGJXMXNMVzV2WkdVOUltMTBaQ0lnZEhKaGJuTm1iM0p0UFNKMGNtRnVjMnhoZEdVb09UZzROUzQyTERBcElqNDhaeUJrWVhSaExXMXRiQzF1YjJSbFBTSnRhU0l2UGp4bklHUmhkR0V0Ylcxc0xXNXZaR1U5SW0xdklpQjBjbUZ1YzJadmNtMDlJblJ5WVc1emJHRjBaU2d5TnpjdU9Dd3dLU0krUEhWelpTQmtZWFJoTFdNOUlqTkVJaUI0YkdsdWF6cG9jbVZtUFNJalRVcFlMVE10VkVWWUxVNHRNMFFpTHo0OEwyYytQR2NnWkdGMFlTMXRiV3d0Ym05a1pUMGliVzhpSUhSeVlXNXpabTl5YlQwaWRISmhibk5zWVhSbEtERXpNek11Tml3d0tTSStQSFZ6WlNCa1lYUmhMV005SWpJeU1USWlJSGhzYVc1ck9taHlaV1k5SWlOTlNsZ3RNeTFVUlZndFRpMHlNakV5SWk4K1BDOW5QanhuSUdSaGRHRXRiVzFzTFc1dlpHVTlJbTFwSWlCMGNtRnVjMlp2Y20wOUluUnlZVzV6YkdGMFpTZ3lNVEV4TGpZc01Da2lQangxYzJVZ1pHRjBZUzFqUFNJeFJEUTFSQ0lnZUd4cGJtczZhSEpsWmowaUkwMUtXQzB6TFZSRldDMUpMVEZFTkRWRUlpOCtQQzluUGp4bklHUmhkR0V0Ylcxc0xXNXZaR1U5SW0xdklpQjBjbUZ1YzJadmNtMDlJblJ5WVc1emJHRjBaU2d5TmpFMExqWXNNQ2tpUGp4MWMyVWdaR0YwWVMxalBTSXlPQ0lnZUd4cGJtczZhSEpsWmowaUkwMUtXQzB6TFZSRldDMU9MVEk0SWk4K1BDOW5QanhuSUdSaGRHRXRiVzFzTFc1dlpHVTlJbTEwWlhoMElpQjBjbUZ1YzJadmNtMDlJblJ5WVc1emJHRjBaU2d6TURBekxqWXNNQ2tpUGp4MWMyVWdaR0YwWVMxalBTSTNPU0lnZUd4cGJtczZhSEpsWmowaUkwMUtXQzB6TFZSRldDMU9MVGM1SWk4K1BIVnpaU0JrWVhSaExXTTlJalkxSWlCNGJHbHVhenBvY21WbVBTSWpUVXBZTFRNdFZFVllMVTR0TmpVaUlIUnlZVzV6Wm05eWJUMGlkSEpoYm5Oc1lYUmxLRFV5T0N3d0tTSXZQangxYzJVZ1pHRjBZUzFqUFNJM015SWdlR3hwYm1zNmFISmxaajBpSTAxS1dDMHpMVlJGV0MxT0xUY3pJaUIwY21GdWMyWnZjbTA5SW5SeVlXNXpiR0YwWlNnNU56SXNNQ2tpTHo0OEwyYytQR2NnWkdGMFlTMXRiV3d0Ym05a1pUMGliVzhpSUhSeVlXNXpabTl5YlQwaWRISmhibk5zWVhSbEtEUXpOamt1Tml3d0tTSStQSFZ6WlNCa1lYUmhMV005SWpJNUlpQjRiR2x1YXpwb2NtVm1QU0lqVFVwWUxUTXRWRVZZTFU0dE1qa2lMejQ4TDJjK1BHY2daR0YwWVMxdGJXd3RibTlrWlQwaWJYTjFZaUlnZEhKaGJuTm1iM0p0UFNKMGNtRnVjMnhoZEdVb05Ea3lOUzR5TERBcElqNDhaeUJrWVhSaExXMXRiQzF1YjJSbFBTSnRhU0krUEhWelpTQmtZWFJoTFdNOUlqWkRJaUI0YkdsdWF6cG9jbVZtUFNJalRVcFlMVE10VkVWWUxVNHROa01pTHo0OGRYTmxJR1JoZEdFdFl6MGlOa1lpSUhoc2FXNXJPbWh5WldZOUlpTk5TbGd0TXkxVVJWZ3RUaTAyUmlJZ2RISmhibk5tYjNKdFBTSjBjbUZ1YzJ4aGRHVW9NamM0TERBcElpOCtQSFZ6WlNCa1lYUmhMV005SWpZM0lpQjRiR2x1YXpwb2NtVm1QU0lqVFVwWUxUTXRWRVZZTFU0dE5qY2lJSFJ5WVc1elptOXliVDBpZEhKaGJuTnNZWFJsS0RjM09Dd3dLU0l2UGp3dlp6NDhaeUJrWVhSaExXMXRiQzF1YjJSbFBTSnRiaUlnZEhKaGJuTm1iM0p0UFNKMGNtRnVjMnhoZEdVb01UTXhNU3d0TWpReExqUXBJSE5qWVd4bEtEQXVOekEzS1NJK1BIVnpaU0JrWVhSaExXTTlJak15SWlCNGJHbHVhenBvY21WbVBTSWpUVXBZTFRNdFZFVllMVTR0TXpJaUx6NDhMMmMrUEM5blBqeG5JR1JoZEdFdGJXMXNMVzV2WkdVOUltMXZJaUIwY21GdWMyWnZjbTA5SW5SeVlXNXpiR0YwWlNnMk5qTTVMamdzTUNraVBqeDFjMlVnWkdGMFlTMWpQU0l5TURZeElpQjRiR2x1YXpwb2NtVm1QU0lqVFVwWUxUTXRWRVZZTFU0dE1qQTJNU0l2UGp3dlp6NDhaeUJrWVhSaExXMXRiQzF1YjJSbFBTSnRhU0lnZEhKaGJuTm1iM0p0UFNKMGNtRnVjMnhoZEdVb05qZ3dOaTQwTERBcElqNDhkWE5sSUdSaGRHRXRZejBpTVVRME5VUWlJSGhzYVc1ck9taHlaV1k5SWlOTlNsZ3RNeTFVUlZndFNTMHhSRFExUkNJdlBqd3ZaejQ4WnlCa1lYUmhMVzF0YkMxdWIyUmxQU0p0YnlJZ2RISmhibk5tYjNKdFBTSjBjbUZ1YzJ4aGRHVW9Oek13T1M0MExEQXBJajQ4ZFhObElHUmhkR0V0WXowaU1qZ2lJSGhzYVc1ck9taHlaV1k5SWlOTlNsZ3RNeTFVUlZndFRpMHlPQ0l2UGp3dlp6NDhaeUJrWVhSaExXMXRiQzF1YjJSbFBTSnRkR1Y0ZENJZ2RISmhibk5tYjNKdFBTSjBjbUZ1YzJ4aGRHVW9Oelk1T0M0MExEQXBJajQ4ZFhObElHUmhkR0V0WXowaU56a2lJSGhzYVc1ck9taHlaV1k5SWlOTlNsZ3RNeTFVUlZndFRpMDNPU0l2UGp4MWMyVWdaR0YwWVMxalBTSTJOU0lnZUd4cGJtczZhSEpsWmowaUkwMUtXQzB6TFZSRldDMU9MVFkxSWlCMGNtRnVjMlp2Y20wOUluUnlZVzV6YkdGMFpTZzFNamdzTUNraUx6NDhkWE5sSUdSaGRHRXRZejBpTnpNaUlIaHNhVzVyT21oeVpXWTlJaU5OU2xndE15MVVSVmd0VGkwM015SWdkSEpoYm5ObWIzSnRQU0owY21GdWMyeGhkR1VvT1RjeUxEQXBJaTgrUEM5blBqeG5JR1JoZEdFdGJXMXNMVzV2WkdVOUltMXZJaUIwY21GdWMyWnZjbTA5SW5SeVlXNXpiR0YwWlNnNU1EWTBMalFzTUNraVBqeDFjMlVnWkdGMFlTMWpQU0l5T1NJZ2VHeHBibXM2YUhKbFpqMGlJMDFLV0MwekxWUkZXQzFPTFRJNUlpOCtQQzluUGp4bklHUmhkR0V0Ylcxc0xXNXZaR1U5SW0xdklpQjBjbUZ1YzJadmNtMDlJblJ5WVc1emJHRjBaU2c1TmpjMUxqY3NNQ2tpUGp4MWMyVWdaR0YwWVMxalBTSXlNakV5SWlCNGJHbHVhenBvY21WbVBTSWpUVXBZTFRNdFZFVllMVTR0TWpJeE1pSXZQand2Wno0OFp5QmtZWFJoTFcxdGJDMXViMlJsUFNKdGFTSWdkSEpoYm5ObWIzSnRQU0owY21GdWMyeGhkR1VvTVRBMk56VXVPU3d3S1NJK1BIVnpaU0JrWVhSaExXTTlJakZFTkRWRUlpQjRiR2x1YXpwb2NtVm1QU0lqVFVwWUxUTXRWRVZZTFVrdE1VUTBOVVFpTHo0OEwyYytQR2NnWkdGMFlTMXRiV3d0Ym05a1pUMGliVzhpSUhSeVlXNXpabTl5YlQwaWRISmhibk5zWVhSbEtERXhNVGM0TGprc01Da2lQangxYzJVZ1pHRjBZUzFqUFNJeU9DSWdlR3hwYm1zNmFISmxaajBpSTAxS1dDMHpMVlJGV0MxT0xUSTRJaTgrUEM5blBqeG5JR1JoZEdFdGJXMXNMVzV2WkdVOUltMTBaWGgwSWlCMGNtRnVjMlp2Y20wOUluUnlZVzV6YkdGMFpTZ3hNVFUyTnk0NUxEQXBJajQ4ZFhObElHUmhkR0V0WXowaU5rVWlJSGhzYVc1ck9taHlaV1k5SWlOTlNsZ3RNeTFVUlZndFRpMDJSU0l2UGp4MWMyVWdaR0YwWVMxalBTSTJSaUlnZUd4cGJtczZhSEpsWmowaUkwMUtXQzB6TFZSRldDMU9MVFpHSWlCMGNtRnVjMlp2Y20wOUluUnlZVzV6YkdGMFpTZzFOVFlzTUNraUx6NDhMMmMrUEdjZ1pHRjBZUzF0Yld3dGJtOWtaVDBpYlc4aUlIUnlZVzV6Wm05eWJUMGlkSEpoYm5Oc1lYUmxLREV5TmpJekxqa3NNQ2tpUGp4MWMyVWdaR0YwWVMxalBTSXlPU0lnZUd4cGJtczZhSEpsWmowaUkwMUtXQzB6TFZSRldDMU9MVEk1SWk4K1BDOW5QanhuSUdSaGRHRXRiVzFzTFc1dlpHVTlJbTF6ZFdJaUlIUnlZVzV6Wm05eWJUMGlkSEpoYm5Oc1lYUmxLREV6TVRjNUxqWXNNQ2tpUGp4bklHUmhkR0V0Ylcxc0xXNXZaR1U5SW0xcElqNDhkWE5sSUdSaGRHRXRZejBpTmtNaUlIaHNhVzVyT21oeVpXWTlJaU5OU2xndE15MVVSVmd0VGkwMlF5SXZQangxYzJVZ1pHRjBZUzFqUFNJMlJpSWdlR3hwYm1zNmFISmxaajBpSTAxS1dDMHpMVlJGV0MxT0xUWkdJaUIwY21GdWMyWnZjbTA5SW5SeVlXNXpiR0YwWlNneU56Z3NNQ2tpTHo0OGRYTmxJR1JoZEdFdFl6MGlOamNpSUhoc2FXNXJPbWh5WldZOUlpTk5TbGd0TXkxVVJWZ3RUaTAyTnlJZ2RISmhibk5tYjNKdFBTSjBjbUZ1YzJ4aGRHVW9OemM0TERBcElpOCtQQzluUGp4bklHUmhkR0V0Ylcxc0xXNXZaR1U5SW0xdUlpQjBjbUZ1YzJadmNtMDlJblJ5WVc1emJHRjBaU2d4TXpFeExDMHlOREV1TkNrZ2MyTmhiR1VvTUM0M01EY3BJajQ4ZFhObElHUmhkR0V0WXowaU16SWlJSGhzYVc1ck9taHlaV1k5SWlOTlNsZ3RNeTFVUlZndFRpMHpNaUl2UGp3dlp6NDhMMmMrUEdjZ1pHRjBZUzF0Yld3dGJtOWtaVDBpYlc4aUlIUnlZVzV6Wm05eWJUMGlkSEpoYm5Oc1lYUmxLREUwT0RrMExqRXNNQ2tpUGp4MWMyVWdaR0YwWVMxalBTSXlNRFl4SWlCNGJHbHVhenBvY21WbVBTSWpUVXBZTFRNdFZFVllMVTR0TWpBMk1TSXZQand2Wno0OFp5QmtZWFJoTFcxdGJDMXViMlJsUFNKdGFTSWdkSEpoYm5ObWIzSnRQU0owY21GdWMyeGhkR1VvTVRVd05qQXVPQ3d3S1NJK1BIVnpaU0JrWVhSaExXTTlJakZFTkRWRUlpQjRiR2x1YXpwb2NtVm1QU0lqVFVwWUxUTXRWRVZZTFVrdE1VUTBOVVFpTHo0OEwyYytQR2NnWkdGMFlTMXRiV3d0Ym05a1pUMGliVzhpSUhSeVlXNXpabTl5YlQwaWRISmhibk5zWVhSbEtERTFOVFl6TGpnc01Da2lQangxYzJVZ1pHRjBZUzFqUFNJeU9DSWdlR3hwYm1zNmFISmxaajBpSTAxS1dDMHpMVlJGV0MxT0xUSTRJaTgrUEM5blBqeG5JR1JoZEdFdGJXMXNMVzV2WkdVOUltMTBaWGgwSWlCMGNtRnVjMlp2Y20wOUluUnlZVzV6YkdGMFpTZ3hOVGsxTWk0NExEQXBJajQ4ZFhObElHUmhkR0V0WXowaU5rVWlJSGhzYVc1ck9taHlaV1k5SWlOTlNsZ3RNeTFVUlZndFRpMDJSU0l2UGp4MWMyVWdaR0YwWVMxalBTSTJSaUlnZUd4cGJtczZhSEpsWmowaUkwMUtXQzB6TFZSRldDMU9MVFpHSWlCMGNtRnVjMlp2Y20wOUluUnlZVzV6YkdGMFpTZzFOVFlzTUNraUx6NDhMMmMrUEdjZ1pHRjBZUzF0Yld3dGJtOWtaVDBpYlc4aUlIUnlZVzV6Wm05eWJUMGlkSEpoYm5Oc1lYUmxLREUzTURBNExqZ3NNQ2tpUGp4MWMyVWdaR0YwWVMxalBTSXlPU0lnZUd4cGJtczZhSEpsWmowaUkwMUtXQzB6TFZSRldDMU9MVEk1SWk4K1BDOW5Qand2Wno0OEwyYytQR2NnWkdGMFlTMXRiV3d0Ym05a1pUMGliWFJ5SWlCMGNtRnVjMlp2Y20wOUluUnlZVzV6YkdGMFpTZ3dMQzA0TXk0MUtTSStQR2NnWkdGMFlTMXRiV3d0Ym05a1pUMGliWFJrSWlCMGNtRnVjMlp2Y20wOUluUnlZVzV6YkdGMFpTZzVPRGcxTGpZc01Da2lMejQ4WnlCa1lYUmhMVzF0YkMxdWIyUmxQU0p0ZEdRaUlIUnlZVzV6Wm05eWJUMGlkSEpoYm5Oc1lYUmxLRGs0T0RVdU5pd3dLU0krUEdjZ1pHRjBZUzF0Yld3dGJtOWtaVDBpYldraUx6NDhaeUJrWVhSaExXMXRiQzF1YjJSbFBTSnRieUlnZEhKaGJuTm1iM0p0UFNKMGNtRnVjMnhoZEdVb01qYzNMamdzTUNraVBqeDFjMlVnWkdGMFlTMWpQU0l6UkNJZ2VHeHBibXM2YUhKbFpqMGlJMDFLV0MwekxWUkZXQzFPTFRORUlpOCtQQzluUGp4bklHUmhkR0V0Ylcxc0xXNXZaR1U5SW0xdklpQjBjbUZ1YzJadmNtMDlJblJ5WVc1emJHRjBaU2d4TXpNekxqWXNNQ2tpUGp4MWMyVWdaR0YwWVMxalBTSXlNakV5SWlCNGJHbHVhenBvY21WbVBTSWpUVXBZTFRNdFZFVllMVTR0TWpJeE1pSXZQand2Wno0OFp5QmtZWFJoTFcxdGJDMXViMlJsUFNKdFpuSmhZeUlnZEhKaGJuTm1iM0p0UFNKMGNtRnVjMnhoZEdVb01qRXhNUzQyTERBcElqNDhaeUJrWVhSaExXMXRiQzF1YjJSbFBTSnRiaUlnZEhKaGJuTm1iM0p0UFNKMGNtRnVjMnhoZEdVb01qSXdMRFkzTmlraVBqeDFjMlVnWkdGMFlTMWpQU0l6TkNJZ2VHeHBibXM2YUhKbFpqMGlJMDFLV0MwekxWUkZXQzFPTFRNMElpOCtQQzluUGp4bklHUmhkR0V0Ylcxc0xXNXZaR1U5SW0xdUlpQjBjbUZ1YzJadmNtMDlJblJ5WVc1emJHRjBaU2d5TWpBc0xUWTROaWtpUGp4MWMyVWdaR0YwWVMxalBTSXpOQ0lnZUd4cGJtczZhSEpsWmowaUkwMUtXQzB6TFZSRldDMU9MVE0wSWk4K1BDOW5Qanh5WldOMElIZHBaSFJvUFNJM01EQWlJR2hsYVdkb2REMGlOakFpSUhnOUlqRXlNQ0lnZVQwaU1qSXdJaTgrUEM5blBqeG5JR1JoZEdFdGJXMXNMVzV2WkdVOUltMXpkV0lpSUhSeVlXNXpabTl5YlQwaWRISmhibk5zWVhSbEtETXdOVEV1Tml3d0tTSStQR2NnWkdGMFlTMXRiV3d0Ym05a1pUMGliV2tpUGp4MWMyVWdaR0YwWVMxalBTSTJReUlnZUd4cGJtczZhSEpsWmowaUkwMUtXQzB6TFZSRldDMU9MVFpESWk4K1BIVnpaU0JrWVhSaExXTTlJalpHSWlCNGJHbHVhenBvY21WbVBTSWpUVXBZTFRNdFZFVllMVTR0TmtZaUlIUnlZVzV6Wm05eWJUMGlkSEpoYm5Oc1lYUmxLREkzT0N3d0tTSXZQangxYzJVZ1pHRjBZUzFqUFNJMk55SWdlR3hwYm1zNmFISmxaajBpSTAxS1dDMHpMVlJGV0MxT0xUWTNJaUIwY21GdWMyWnZjbTA5SW5SeVlXNXpiR0YwWlNnM056Z3NNQ2tpTHo0OEwyYytQR2NnWkdGMFlTMXRiV3d0Ym05a1pUMGliVzRpSUhSeVlXNXpabTl5YlQwaWRISmhibk5zWVhSbEtERXpNVEVzTFRJME1TNDBLU0J6WTJGc1pTZ3dMamN3TnlraVBqeDFjMlVnWkdGMFlTMWpQU0l6TWlJZ2VHeHBibXM2YUhKbFpqMGlJMDFLV0MwekxWUkZXQzFPTFRNeUlpOCtQQzluUGp3dlp6NDhaeUJrWVhSaExXMXRiQzF1YjJSbFBTSnRieUlnZEhKaGJuTm1iM0p0UFNKMGNtRnVjMnhoZEdVb05EYzJOaTR4TERBcElqNDhkWE5sSUdSaGRHRXRZejBpTWpBMk1TSWdlR3hwYm1zNmFISmxaajBpSTAxS1dDMHpMVlJGV0MxT0xUSXdOakVpTHo0OEwyYytQR2NnWkdGMFlTMXRiV3d0Ym05a1pUMGliV1p5WVdNaUlIUnlZVzV6Wm05eWJUMGlkSEpoYm5Oc1lYUmxLRFE1TXpJdU9Dd3dLU0krUEdjZ1pHRjBZUzF0Yld3dGJtOWtaVDBpYlc0aUlIUnlZVzV6Wm05eWJUMGlkSEpoYm5Oc1lYUmxLREl5TUN3Mk56WXBJajQ4ZFhObElHUmhkR0V0WXowaU16UWlJSGhzYVc1ck9taHlaV1k5SWlOTlNsZ3RNeTFVUlZndFRpMHpOQ0l2UGp3dlp6NDhaeUJrWVhSaExXMXRiQzF1YjJSbFBTSnRiaUlnZEhKaGJuTm1iM0p0UFNKMGNtRnVjMnhoZEdVb01qSXdMQzAyT0RZcElqNDhkWE5sSUdSaGRHRXRZejBpTXpRaUlIaHNhVzVyT21oeVpXWTlJaU5OU2xndE15MVVSVmd0VGkwek5DSXZQand2Wno0OGNtVmpkQ0IzYVdSMGFEMGlOekF3SWlCb1pXbG5hSFE5SWpZd0lpQjRQU0l4TWpBaUlIazlJakl5TUNJdlBqd3ZaejQ4WnlCa1lYUmhMVzF0YkMxdWIyUmxQU0p0YnlJZ2RISmhibk5tYjNKdFBTSjBjbUZ1YzJ4aGRHVW9OakE1TlN3d0tTSStQSFZ6WlNCa1lYUmhMV005SWpJeU1USWlJSGhzYVc1ck9taHlaV1k5SWlOTlNsZ3RNeTFVUlZndFRpMHlNakV5SWk4K1BDOW5QanhuSUdSaGRHRXRiVzFzTFc1dlpHVTlJbTFtY21GaklpQjBjbUZ1YzJadmNtMDlJblJ5WVc1emJHRjBaU2czTURrMUxqSXNNQ2tpUGp4bklHUmhkR0V0Ylcxc0xXNXZaR1U5SW0xdUlpQjBjbUZ1YzJadmNtMDlJblJ5WVc1emJHRjBaU2d5TWpBc05qYzJLU0krUEhWelpTQmtZWFJoTFdNOUlqTXdJaUI0YkdsdWF6cG9jbVZtUFNJalRVcFlMVE10VkVWWUxVNHRNekFpTHo0OEwyYytQR2NnWkdGMFlTMXRiV3d0Ym05a1pUMGliVzRpSUhSeVlXNXpabTl5YlQwaWRISmhibk5zWVhSbEtESXlNQ3d0TmpnMktTSStQSFZ6WlNCa1lYUmhMV005SWpNMElpQjRiR2x1YXpwb2NtVm1QU0lqVFVwWUxUTXRWRVZZTFU0dE16UWlMejQ4TDJjK1BISmxZM1FnZDJsa2RHZzlJamN3TUNJZ2FHVnBaMmgwUFNJMk1DSWdlRDBpTVRJd0lpQjVQU0l5TWpBaUx6NDhMMmMrUEdjZ1pHRjBZUzF0Yld3dGJtOWtaVDBpYlhOMVlpSWdkSEpoYm5ObWIzSnRQU0owY21GdWMyeGhkR1VvT0RBek5TNHlMREFwSWo0OFp5QmtZWFJoTFcxdGJDMXViMlJsUFNKdGFTSStQSFZ6WlNCa1lYUmhMV005SWpaRElpQjRiR2x1YXpwb2NtVm1QU0lqVFVwWUxUTXRWRVZZTFU0dE5rTWlMejQ4ZFhObElHUmhkR0V0WXowaU5rWWlJSGhzYVc1ck9taHlaV1k5SWlOTlNsZ3RNeTFVUlZndFRpMDJSaUlnZEhKaGJuTm1iM0p0UFNKMGNtRnVjMnhoZEdVb01qYzRMREFwSWk4K1BIVnpaU0JrWVhSaExXTTlJalkzSWlCNGJHbHVhenBvY21WbVBTSWpUVXBZTFRNdFZFVllMVTR0TmpjaUlIUnlZVzV6Wm05eWJUMGlkSEpoYm5Oc1lYUmxLRGMzT0N3d0tTSXZQand2Wno0OFp5QmtZWFJoTFcxdGJDMXViMlJsUFNKdGJpSWdkSEpoYm5ObWIzSnRQU0owY21GdWMyeGhkR1VvTVRNeE1Td3RNalF4TGpRcElITmpZV3hsS0RBdU56QTNLU0krUEhWelpTQmtZWFJoTFdNOUlqTXlJaUI0YkdsdWF6cG9jbVZtUFNJalRVcFlMVE10VkVWWUxVNHRNeklpTHo0OEwyYytQQzluUGp4bklHUmhkR0V0Ylcxc0xXNXZaR1U5SW0xdklpQjBjbUZ1YzJadmNtMDlJblJ5WVc1emJHRjBaU2c1TnpRNUxqZ3NNQ2tpUGp4MWMyVWdaR0YwWVMxalBTSXlNRFl4SWlCNGJHbHVhenBvY21WbVBTSWpUVXBZTFRNdFZFVllMVTR0TWpBMk1TSXZQand2Wno0OFp5QmtZWFJoTFcxdGJDMXViMlJsUFNKdFpuSmhZeUlnZEhKaGJuTm1iM0p0UFNKMGNtRnVjMnhoZEdVb09Ua3hOaTQwTERBcElqNDhaeUJrWVhSaExXMXRiQzF1YjJSbFBTSnRiaUlnZEhKaGJuTm1iM0p0UFNKMGNtRnVjMnhoZEdVb01qSXdMRFkzTmlraVBqeDFjMlVnWkdGMFlTMWpQU0l6TUNJZ2VHeHBibXM2YUhKbFpqMGlJMDFLV0MwekxWUkZXQzFPTFRNd0lpOCtQQzluUGp4bklHUmhkR0V0Ylcxc0xXNXZaR1U5SW0xdUlpQjBjbUZ1YzJadmNtMDlJblJ5WVc1emJHRjBaU2d5TWpBc0xUWTROaWtpUGp4MWMyVWdaR0YwWVMxalBTSXpOQ0lnZUd4cGJtczZhSEpsWmowaUkwMUtXQzB6TFZSRldDMU9MVE0wSWk4K1BDOW5Qanh5WldOMElIZHBaSFJvUFNJM01EQWlJR2hsYVdkb2REMGlOakFpSUhnOUlqRXlNQ0lnZVQwaU1qSXdJaTgrUEM5blBqd3ZaejQ4TDJjK1BHY2daR0YwWVMxdGJXd3RibTlrWlQwaWJYUnlJaUIwY21GdWMyWnZjbTA5SW5SeVlXNXpiR0YwWlNnd0xDMHhPREU1TGpVcElqNDhaeUJrWVhSaExXMXRiQzF1YjJSbFBTSnRkR1FpSUhSeVlXNXpabTl5YlQwaWRISmhibk5zWVhSbEtEazRPRFV1Tml3d0tTSXZQanhuSUdSaGRHRXRiVzFzTFc1dlpHVTlJbTEwWkNJZ2RISmhibk5tYjNKdFBTSjBjbUZ1YzJ4aGRHVW9PVGc0TlM0MkxEQXBJajQ4WnlCa1lYUmhMVzF0YkMxdWIyUmxQU0p0YVNJdlBqeG5JR1JoZEdFdGJXMXNMVzV2WkdVOUltMXZJaUIwY21GdWMyWnZjbTA5SW5SeVlXNXpiR0YwWlNneU56Y3VPQ3d3S1NJK1BIVnpaU0JrWVhSaExXTTlJak5FSWlCNGJHbHVhenBvY21WbVBTSWpUVXBZTFRNdFZFVllMVTR0TTBRaUx6NDhMMmMrUEdjZ1pHRjBZUzF0Yld3dGJtOWtaVDBpYlc0aUlIUnlZVzV6Wm05eWJUMGlkSEpoYm5Oc1lYUmxLREV6TXpNdU5pd3dLU0krUEhWelpTQmtZWFJoTFdNOUlqTXdJaUI0YkdsdWF6cG9jbVZtUFNJalRVcFlMVE10VkVWWUxVNHRNekFpTHo0OEwyYytQQzluUGp3dlp6NDhMMmMrUEM5blBqd3ZaejQ4TDNOMlp6ND0iLAoJIlJlYWxWaWV3U2l6ZUpzb24iIDogIntcImhlaWdodFwiOjE2NDIuODU3MjA4MjUxOTUzMSxcIndpZHRoXCI6OTE3OC41NzExNjY5OTIxODh9Igp9Cg=="/>
    </extobj>
    <extobj name="2384804F-3998-4D57-9195-F3826E402611-5">
      <extobjdata type="2384804F-3998-4D57-9195-F3826E402611" data="ewoJIkltZ1NldHRpbmdKc29uIiA6ICJ7XCJoZWlnaHRcIjo4Mi4xNDI4NTcxNDI4NTcxNCxcIndpZHRoXCI6NDQ5Ljk5OTk5OTk5OTk5OTk0fSIsCgkiTGF0ZXgiIDogIlxcYmVnaW57YWxpZ259XG5IKG91dGxvb2sgPSByYWluKSBcbiY9IC0gcChcXHRleHR7eWVzfSkgXFxsb2dfMiBwKFxcdGV4dHt5ZXN9KSAtIHAoXFx0ZXh0e25vfSkgXFxsb2dfMiBwKFxcdGV4dHtub30pXFxcXFxuJj0gLSAgXFxmcmFjezN9ezV9IFxcbG9nXzJcXGZyYWN7M317NX0gLSBcXGZyYWN7Mn17NX0gXFxsb2dfMlxcZnJhY3syfXs1fVxcXFxcbiY9IDAuOTcxXG5cXGVuZHthbGlnbn0iLAoJIkxhdGV4SW1nQmFzZTY0IiA6ICJQSE4yWnlCNGJXeHVjejBpYUhSMGNEb3ZMM2QzZHk1M015NXZjbWN2TWpBd01DOXpkbWNpSUhkcFpIUm9QU0kxTnk0M05UbGxlQ0lnYUdWcFoyaDBQU0l4TUM0MU1tVjRJaUJ5YjJ4bFBTSnBiV2NpSUdadlkzVnpZV0pzWlQwaVptRnNjMlVpSUhacFpYZENiM2c5SWpBZ0xUSTFOelVnTWpVMU1qa3VNeUEwTmpVd0lpQjRiV3h1Y3pwNGJHbHVhejBpYUhSMGNEb3ZMM2QzZHk1M015NXZjbWN2TVRrNU9TOTRiR2x1YXlJZ1lYSnBZUzFvYVdSa1pXNDlJblJ5ZFdVaUlITjBlV3hsUFNKMlpYSjBhV05oYkMxaGJHbG5iam9nTFRRdU5qazFaWGc3SUcxaGVDMTNhV1IwYURvZ09UZ2xPeUkrUEdSbFpuTStQSEJoZEdnZ2FXUTlJazFLV0MwekxWUkZXQzFKTFRGRU5ETkNJaUJrUFNKTk1qSTRJRFl6TjFFeE9UUWdOak0zSURFNU1pQTJOREZSTVRreElEWTBNeUF4T1RFZ05qUTVVVEU1TVNBMk56TWdNakF5SURZNE1sRXlNRFFnTmpneklESXhPU0EyT0ROUk1qWXdJRFk0TVNBek5UVWdOamd4VVRNNE9TQTJPREVnTkRFNElEWTRNVlEwTmpNZ05qZ3lWRFE0TXlBMk9ESlJORGs1SURZNE1pQTBPVGtnTmpjeVVUUTVPU0EyTnpBZ05EazNJRFkxT0ZFME9USWdOalF4SURRNE55QTJNemhJTkRnMVVUUTRNeUEyTXpnZ05EZ3dJRFl6T0ZRME56TWdOak00VkRRMk5DQTJNemRVTkRVMUlEWXpOMUUwTVRZZ05qTTJJRFF3TlNBMk16UlVNemczSURZeU0xRXpPRFFnTmpFNUlETTFOU0ExTURCUk16UTRJRFEzTkNBek5EQWdORFF5VkRNeU9DQXpPVFZNTXpJMElETTRNRkV6TWpRZ016YzRJRFEyT1NBek56aElOakUwVERZeE5TQXpPREZSTmpFMUlETTROQ0EyTkRZZ05UQTBVVFkzTkNBMk1Ua2dOamMwSURZeU4xUTJNVGNnTmpNM1VUVTVOQ0EyTXpjZ05UZzNJRFl6T1ZRMU9EQWdOalE0VVRVNE1DQTJOVEFnTlRneUlEWTJNRkUxT0RZZ05qYzNJRFU0T0NBMk56bFVOakEwSURZNE1sRTJNRGtnTmpneUlEWTBOaUEyT0RGVU56UXdJRFk0TUZFNE1ESWdOamd3SURnek5TQTJPREZVT0RjeElEWTRNbEU0T0RnZ05qZ3lJRGc0T0NBMk56SlJPRGc0SURZME5TQTROellnTmpNNFNEZzNORkU0TnpJZ05qTTRJRGcyT1NBMk16aFVPRFl5SURZek9GUTROVE1nTmpNM1ZEZzBOQ0EyTXpkUk9EQTFJRFl6TmlBM09UUWdOak0wVkRjM05pQTJNak5STnpjeklEWXhPQ0EzTURRZ016UXdWRFl6TkNBMU9GRTJNelFnTlRFZ05qTTRJRFV4VVRZME5pQTBPQ0EyT1RJZ05EWklOekl6VVRjeU9TQXpPQ0EzTWprZ016ZFVOekkySURFNVVUY3lNaUEySURjeE5pQXdTRGN3TVZFMk5qUWdNaUExTmpjZ01sRTFNek1nTWlBMU1EUWdNbFEwTlRnZ01sUTBNemNnTVZFME1qQWdNU0EwTWpBZ01UQlJOREl3SURFMUlEUXlNeUF5TkZFME1qZ2dORE1nTkRNeklEUTFVVFF6TnlBME5pQTBORGdnTkRaSU5EVTBVVFE0TVNBME5pQTFNVFFnTkRsUk5USXdJRFV3SURVeU1pQTFNRlExTWpnZ05UVlVOVE0wSURZMFZEVTBNQ0E0TWxRMU5EY2dNVEV3VkRVMU9DQXhOVE5STlRZMUlERTRNU0ExTmprZ01UazRVVFl3TWlBek16QWdOakF5SURNek1WUTBOVGNnTXpNeVNETXhNa3d5TnprZ01UazNVVEkwTlNBMk15QXlORFVnTlRoUk1qUTFJRFV4SURJMU15QTBPVlF6TURNZ05EWklNek0wVVRNME1DQXpPQ0F6TkRBZ016ZFVNek0zSURFNVVUTXpNeUEySURNeU55QXdTRE14TWxFeU56VWdNaUF4TnpnZ01sRXhORFFnTWlBeE1UVWdNbFEyT1NBeVZEUTRJREZSTXpFZ01TQXpNU0F4TUZFek1TQXhNaUF6TkNBeU5GRXpPU0EwTXlBME5DQTBOVkUwT0NBME5pQTFPU0EwTmtnMk5WRTVNaUEwTmlBeE1qVWdORGxSTVRNNUlEVXlJREUwTkNBMk1WRXhORGNnTmpVZ01qRTJJRE16T1ZReU9EVWdOakk0VVRJNE5TQTJNelVnTWpJNElEWXpOMW9pTHo0OGNHRjBhQ0JwWkQwaVRVcFlMVE10VkVWWUxVNHRNamdpSUdROUlrMDVOQ0F5TlRCUk9UUWdNekU1SURFd05DQXpPREZVTVRJM0lEUTRPRlF4TmpRZ05UYzJWREl3TWlBMk5ETlVNalEwSURZNU5WUXlOemNnTnpJNVZETXdNaUEzTlRCSU16RTFTRE14T1ZFek16TWdOelV3SURNek15QTNOREZSTXpNeklEY3pPQ0F6TVRZZ056SXdWREkzTlNBMk5qZFVNakkySURVNE1WUXhPRFFnTkRRelZERTJOeUF5TlRCVU1UZzBJRFU0VkRJeU5TQXRPREZVTWpjMElDMHhOamRVTXpFMklDMHlNakJVTXpNeklDMHlOREZSTXpNeklDMHlOVEFnTXpFNElDMHlOVEJJTXpFMVNETXdNa3d5TnpRZ0xUSXlObEV4T0RBZ0xURTBNU0F4TXpjZ0xURTBWRGswSURJMU1Gb2lMejQ4Y0dGMGFDQnBaRDBpVFVwWUxUTXRWRVZZTFVrdE1VUTBOVU1pSUdROUlrMHlNREVnTFRFeFVURXlOaUF0TVRFZ09EQWdNemhVTXpRZ01UVTJVVE0wSURJeU1TQTJOQ0F5TnpsVU1UUTJJRE00TUZFeU1qSWdORFF4SURNd01TQTBOREZSTXpNeklEUTBNU0F6TkRFZ05EUXdVVE0xTkNBME16Y2dNelkzSURRek0xUTBNRElnTkRFM1ZEUXpPQ0F6T0RkVU5EWTBJRE16T0ZRME56WWdNalk0VVRRM05pQXhOakVnTXprd0lEYzFWREl3TVNBdE1URmFUVEV5TVNBeE1qQlJNVEl4SURjd0lERTBOeUEwT0ZReU1EWWdNalpSTWpVd0lESTJJREk0T1NBMU9GUXpOVEVnTVRReVVUTTJNQ0F4TmpNZ016YzBJREl4TmxRek9EZ2dNekE0VVRNNE9DQXpOVElnTXpjd0lETTNOVkV6TkRZZ05EQTFJRE13TmlBME1EVlJNalF6SURRd05TQXhPVFVnTXpRM1VURTFPQ0F6TURNZ01UUXdJREl6TUZReE1qRWdNVEl3V2lJdlBqeHdZWFJvSUdsa1BTSk5TbGd0TXkxVVJWZ3RTUzB4UkRRMk1pSWdaRDBpVFRJeElESTROMUV5TVNBeU9UVWdNekFnTXpFNFZEVTFJRE0zTUZRNU9TQTBNakJVTVRVNElEUTBNbEV5TURRZ05EUXlJREl5TnlBME1UZFVNalV3SURNMU9GRXlOVEFnTXpRd0lESXhOaUF5TkRaVU1UZ3lJREV3TlZFeE9ESWdOaklnTVRrMklEUTFWREl6T0NBeU4xUXlPVEVnTkRSVU16STRJRGM0VERNek9TQTVOVkV6TkRFZ09Ua2dNemMzSURJME4xRTBNRGNnTXpZM0lEUXhNeUF6T0RkVU5ESTNJRFF4TmxFME5EUWdORE14SURRMk15QTBNekZSTkRnd0lEUXpNU0EwT0RnZ05ESXhWRFE1TmlBME1ESk1OREl3SURnMFVUUXhPU0EzT1NBME1Ua2dOamhSTkRFNUlEUXpJRFF5TmlBek5WUTBORGNnTWpaUk5EWTVJREk1SURRNE1pQTFOMVExTVRJZ01UUTFVVFV4TkNBeE5UTWdOVE15SURFMU0xRTFOVEVnTVRVeklEVTFNU0F4TkRSUk5UVXdJREV6T1NBMU5Ea2dNVE13VkRVME1DQTVPRlExTWpNZ05UVlVORGs0SURFM1ZEUTJNaUF0T0ZFME5UUWdMVEV3SURRek9DQXRNVEJSTXpjeUlDMHhNQ0F6TkRjZ05EWlJNelExSURRMUlETXpOaUF6TmxRek1UZ2dNakZVTWprMklEWlVNalkzSUMwMlZESXpNeUF0TVRGUk1UZzVJQzB4TVNBeE5UVWdOMUV4TURNZ016Z2dNVEF6SURFeE0xRXhNRE1nTVRjd0lERXpPQ0F5TmpKVU1UY3pJRE0zT1ZFeE56TWdNemd3SURFM015QXpPREZSTVRjeklETTVNQ0F4TnpNZ016a3pWREUyT1NBME1EQlVNVFU0SURRd05FZ3hOVFJSTVRNeElEUXdOQ0F4TVRJZ016ZzFWRGd5SURNME5GUTJOU0F6TURKVU5UY2dNamd3VVRVMUlESTNPQ0EwTVNBeU56aElNamRSTWpFZ01qZzBJREl4SURJNE4xb2lMejQ4Y0dGMGFDQnBaRDBpVFVwWUxUTXRWRVZZTFVrdE1VUTBOakVpSUdROUlrMHlOaUF6T0RWUk1Ua2dNemt5SURFNUlETTVOVkV4T1NBek9Ua2dNaklnTkRFeFZESTNJRFF5TlZFeU9TQTBNekFnTXpZZ05ETXdWRGczSURRek1VZ3hOREJNTVRVNUlEVXhNVkV4TmpJZ05USXlJREUyTmlBMU5EQlVNVGN6SURVMk5sUXhOemtnTlRnMlZERTROeUEyTUROVU1UazNJRFl4TlZReU1URWdOakkwVkRJeU9TQTJNalpSTWpRM0lEWXlOU0F5TlRRZ05qRTFWREkyTVNBMU9UWlJNall4SURVNE9TQXlOVElnTlRRNVZESXpNaUEwTnpCTU1qSXlJRFF6TTFFeU1qSWdORE14SURJM01pQTBNekZJTXpJelVUTXpNQ0EwTWpRZ016TXdJRFF5TUZFek16QWdNems0SURNeE55QXpPRFZJTWpFd1RERTNOQ0F5TkRCUk1UTTFJRGd3SURFek5TQTJPRkV4TXpVZ01qWWdNVFl5SURJMlVURTVOeUF5TmlBeU16QWdOakJVTWpneklERTBORkV5T0RVZ01UVXdJREk0T0NBeE5URlVNekF6SURFMU0wZ3pNRGRSTXpJeUlERTFNeUF6TWpJZ01UUTFVVE15TWlBeE5ESWdNekU1SURFek0xRXpNVFFnTVRFM0lETXdNU0E1TlZReU5qY2dORGhVTWpFMklEWlVNVFUxSUMweE1WRXhNalVnTFRFeElEazRJRFJVTlRrZ05UWlJOVGNnTmpRZ05UY2dPRE5XTVRBeFREa3lJREkwTVZFeE1qY2dNemd5SURFeU9DQXpPRE5STVRJNElETTROU0EzTnlBek9EVklNalphSWk4K1BIQmhkR2dnYVdROUlrMUtXQzB6TFZSRldDMUpMVEZFTkRVNUlpQmtQU0pOTVRFM0lEVTVVVEV4TnlBeU5pQXhORElnTWpaUk1UYzVJREkySURJd05TQXhNekZSTWpFeElERTFNU0F5TVRVZ01UVXlVVEl4TnlBeE5UTWdNakkxSURFMU0wZ3lNamxSTWpNNElERTFNeUF5TkRFZ01UVXpWREkwTmlBeE5URlVNalE0SURFME5GRXlORGNnTVRNNElESTBOU0F4TWpoVU1qTTBJRGt3VkRJeE5DQTBNMVF4T0RNZ05sUXhNemNnTFRFeFVURXdNU0F0TVRFZ056QWdNVEZVTXpnZ09EVlJNemdnT1RjZ016a2dNVEF5VERFd05DQXpOakJSTVRZM0lEWXhOU0F4TmpjZ05qSXpVVEUyTnlBMk1qWWdNVFkySURZeU9GUXhOaklnTmpNeVZERTFOeUEyTXpSVU1UUTVJRFl6TlZReE5ERWdOak0yVkRFek1pQTJNemRVTVRJeUlEWXpOMUV4TVRJZ05qTTNJREV3T1NBMk16ZFVNVEF4SURZek9GUTVOU0EyTkRGVU9UUWdOalEzVVRrMElEWTBPU0E1TmlBMk5qRlJNVEF4SURZNE1DQXhNRGNnTmpneVZERTNPU0EyT0RoUk1UazBJRFk0T1NBeU1UTWdOamt3VkRJME15QTJPVE5VTWpVMElEWTVORkV5TmpZZ05qazBJREkyTmlBMk9EWlJNalkySURZM05TQXhPVE1nTXpnMlZERXhPQ0E0TTFFeE1UZ2dPREVnTVRFNElEYzFWREV4TnlBMk5WWTFPVm9pTHo0OGNHRjBhQ0JwWkQwaVRVcFlMVE10VkVWWUxVa3RNVVEwTlRnaUlHUTlJazB4TWpFZ05qUTNVVEV5TVNBMk5UY2dNVEkxSURZM01GUXhNemNnTmpnelVURXpPQ0EyT0RNZ01qQTVJRFk0T0ZReU9ESWdOamswVVRJNU5DQTJPVFFnTWprMElEWTRObEV5T1RRZ05qYzVJREkwTkNBME56ZFJNVGswSURJM09TQXhPVFFnTWpjeVVUSXhNeUF5T0RJZ01qSXpJREk1TVZFeU5EY2dNekE1SURJNU1pQXpOVFJVTXpZeUlEUXhOVkUwTURJZ05EUXlJRFF6T0NBME5ESlJORFk0SURRME1pQTBPRFVnTkRJelZEVXdNeUF6TmpsUk5UQXpJRE0wTkNBME9UWWdNekkzVkRRM055QXpNREpVTkRVMklESTVNVlEwTXpnZ01qZzRVVFF4T0NBeU9EZ2dOREEySURJNU9WUXpPVFFnTXpJNFVUTTVOQ0F6TlRNZ05ERXdJRE0yT1ZRME5ESWdNemt3VERRMU9DQXpPVE5STkRRMklEUXdOU0EwTXpRZ05EQTFTRFF6TUZFek9UZ2dOREF5SURNMk55QXpPREJVTWprMElETXhObFF5TWpnZ01qVTFVVEl6TUNBeU5UUWdNalF6SURJMU1sUXlOamNnTWpRMlZESTVNeUF5TXpoVU16SXdJREl5TkZRek5ESWdNakEyVkRNMU9TQXhPREJVTXpZMUlERTBOMUV6TmpVZ01UTXdJRE0yTUNBeE1EWlVNelUwSURZMlVUTTFOQ0F5TmlBek9ERWdNalpSTkRJNUlESTJJRFExT1NBeE5EVlJORFl4SURFMU15QTBOemtnTVRVelNEUTRNMUUwT1RrZ01UVXpJRFE1T1NBeE5EUlJORGs1SURFek9TQTBPVFlnTVRNd1VUUTFOU0F0TVRFZ016YzRJQzB4TVZFek16TWdMVEV4SURNd05TQXhOVlF5TnpjZ09UQlJNamMzSURFd09DQXlPREFnTVRJeFZESTRNeUF4TkRWUk1qZ3pJREUyTnlBeU5qa2dNVGd6VkRJek5DQXlNRFpVTWpBd0lESXhOMVF4T0RJZ01qSXdTREU0TUZFeE5qZ2dNVGM0SURFMU9TQXhNemxVTVRRMUlEZ3hWREV6TmlBME5GUXhNamtnTWpCVU1USXlJRGRVTVRFeElDMHlVVGs0SUMweE1TQTRNeUF0TVRGUk5qWWdMVEV4SURVM0lDMHhWRFE0SURFMlVUUTRJREkySURnMUlERTNObFF4TlRnZ05EY3hUREU1TlNBMk1UWlJNVGsySURZeU9TQXhPRGdnTmpNeVZERTBPU0EyTXpkSU1UUTBVVEV6TkNBMk16Y2dNVE14SURZek4xUXhNalFnTmpRd1ZERXlNU0EyTkRkYUlpOCtQSEJoZEdnZ2FXUTlJazFLV0Mwek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15MVVSVmd0U1MweFJEUTFSaUlnWkQwaVRUSXhJREk0TjFFeU1pQXlPVEFnTWpNZ01qazFWREk0SURNeE4xUXpPQ0F6TkRoVU5UTWdNemd4VkRjeklEUXhNVlE1T1NBME16TlVNVE15SURRME1sRXhOakVnTkRReUlERTRNeUEwTXpCVU1qRTBJRFF3T0ZReU1qVWdNemc0VVRJeU55QXpPRElnTWpJNElETTRNbFF5TXpZZ016ZzVVVEk0TkNBME5ERWdNelEzSURRME1VZ3pOVEJSTXprNElEUTBNU0EwTWpJZ05EQXdVVFF6TUNBek9ERWdORE13SURNMk0xRTBNekFnTXpNeklEUXhOeUF6TVRWVU16a3hJREk1TWxRek5qWWdNamc0VVRNME5pQXlPRGdnTXpNMElESTVPVlF6TWpJZ016STRVVE15TWlBek56WWdNemM0SURNNU1sRXpOVFlnTkRBMUlETTBNaUEwTURWUk1qZzJJRFF3TlNBeU16a2dNek14VVRJeU9TQXpNVFVnTWpJMElESTVPRlF4T1RBZ01UWTFVVEUxTmlBeU5TQXhOVEVnTVRaUk1UTTRJQzB4TVNBeE1EZ2dMVEV4VVRrMUlDMHhNU0E0TnlBdE5WUTNOaUEzVkRjMElERTNVVGMwSURNd0lERXhOQ0F4T0RsVU1UVTBJRE0yTmxFeE5UUWdOREExSURFeU9DQTBNRFZSTVRBM0lEUXdOU0E1TWlBek56ZFVOamdnTXpFMlZEVTNJREk0TUZFMU5TQXlOemdnTkRFZ01qYzRTREkzVVRJeElESTROQ0F5TVNBeU9EZGFJaTgrUEhCaGRHZ2dhV1E5SWsxS1dDMHpMVlJGV0MxSkxURkVORFJGSWlCa1BTSk5Nek1nTVRVM1VUTXpJREkxT0NBeE1Ea2dNelE1VkRJNE1DQTBOREZSTXpNeElEUTBNU0F6TnpBZ016a3lVVE00TmlBME1qSWdOREUySURReU1sRTBNamtnTkRJeUlEUXpPU0EwTVRSVU5EUTVJRE01TkZFME5Ea2dNemd4SURReE1pQXlNelJVTXpjMElEWTRVVE0zTkNBME15QXpPREVnTXpWVU5EQXlJREkyVVRReE1TQXlOeUEwTWpJZ016VlJORFF6SURVMUlEUTJNeUF4TXpGUk5EWTVJREUxTVNBME56TWdNVFV5VVRRM05TQXhOVE1nTkRneklERTFNMGcwT0RkUk5UQTJJREUxTXlBMU1EWWdNVFEwVVRVd05pQXhNemdnTlRBeElERXhOMVEwT0RFZ05qTlVORFE1SURFelVUUXpOaUF3SURReE55QXRPRkUwTURrZ0xURXdJRE01TXlBdE1UQlJNelU1SUMweE1DQXpNellnTlZRek1EWWdNelpNTXpBd0lEVXhVVEk1T1NBMU1pQXlPVFlnTlRCUk1qazBJRFE0SURJNU1pQTBObEV5TXpNZ0xURXdJREUzTWlBdE1UQlJNVEUzSUMweE1DQTNOU0F6TUZRek15QXhOVGRhVFRNMU1TQXpNamhSTXpVeElETXpOQ0F6TkRZZ016VXdWRE15TXlBek9EVlVNamMzSURRd05WRXlORElnTkRBMUlESXhNQ0F6TnpSVU1UWXdJREk1TTFFeE16RWdNakUwSURFeE9TQXhNamxSTVRFNUlERXlOaUF4TVRrZ01URTRWREV4T0NBeE1EWlJNVEU0SURZeElERXpOaUEwTkZReE56a2dNalpSTWpFM0lESTJJREkxTkNBMU9WUXlPVGdnTVRFd1VUTXdNQ0F4TVRRZ016STFJREl4TjFRek5URWdNekk0V2lJdlBqeHdZWFJvSUdsa1BTSk5TbGd0TXkxVVJWZ3RTUzB4UkRRMU5pSWdaRDBpVFRFNE5DQTJNREJSTVRnMElEWXlOQ0F5TURNZ05qUXlWREkwTnlBMk5qRlJNalkxSURZMk1TQXlOemNnTmpRNVZESTVNQ0EyTVRsUk1qa3dJRFU1TmlBeU56QWdOVGMzVkRJeU5pQTFOVGRSTWpFeElEVTFOeUF4T1RnZ05UWTNWREU0TkNBMk1EQmFUVEl4SURJNE4xRXlNU0F5T1RVZ016QWdNekU0VkRVMElETTJPVlE1T0NBME1qQlVNVFU0SURRME1sRXhPVGNnTkRReUlESXlNeUEwTVRsVU1qVXdJRE0xTjFFeU5UQWdNelF3SURJek5pQXpNREZVTVRrMklERTVObFF4TlRRZ09ETlJNVFE1SURZeElERTBPU0ExTVZFeE5Ea2dNallnTVRZMklESTJVVEUzTlNBeU5pQXhPRFVnTWpsVU1qQTRJRFF6VkRJek5TQTNPRlF5TmpBZ01UTTNVVEkyTXlBeE5Ea2dNalkxSURFMU1WUXlPRElnTVRVelVUTXdNaUF4TlRNZ016QXlJREUwTTFFek1ESWdNVE0xSURJNU15QXhNVEpVTWpZNElEWXhWREl5TXlBeE1WUXhOakVnTFRFeFVURXlPU0F0TVRFZ01UQXlJREV3VkRjMElEYzBVVGMwSURreElEYzVJREV3TmxReE1qSWdNakl3VVRFMk1DQXpNakVnTVRZMklETTBNVlF4TnpNZ016Z3dVVEUzTXlBME1EUWdNVFUySURRd05FZ3hOVFJSTVRJMElEUXdOQ0E1T1NBek56RlVOakVnTWpnM1VUWXdJREk0TmlBMU9TQXlPRFJVTlRnZ01qZ3hWRFUySURJM09WUTFNeUF5TnpoVU5Ea2dNamM0VkRReElESTNPRWd5TjFFeU1TQXlPRFFnTWpFZ01qZzNXaUl2UGp4d1lYUm9JR2xrUFNKTlNsZ3RNeTFVUlZndFNTMHhSRFExUWlJZ1pEMGlUVEl4SURJNE4xRXlNaUF5T1RNZ01qUWdNekF6VkRNMklETTBNVlExTmlBek9EaFVPRGtnTkRJMVZERXpOU0EwTkRKUk1UY3hJRFEwTWlBeE9UVWdOREkwVkRJeU5TQXpPVEJVTWpNeElETTJPVkV5TXpFZ016WTNJREl6TWlBek5qZE1NalF6SURNM09GRXpNRFFnTkRReUlETTRNaUEwTkRKUk5ETTJJRFEwTWlBME5qa2dOREUxVkRVd015QXpNelpVTkRZMUlERTNPVlEwTWpjZ05USlJOREkzSURJMklEUTBOQ0F5TmxFME5UQWdNallnTkRVeklESTNVVFE0TWlBek1pQTFNRFVnTmpWVU5UUXdJREUwTlZFMU5ESWdNVFV6SURVMk1DQXhOVE5STlRnd0lERTFNeUExT0RBZ01UUTFVVFU0TUNBeE5EUWdOVGMySURFek1GRTFOamdnTVRBeElEVTFOQ0EzTTFRMU1EZ2dNVGRVTkRNNUlDMHhNRkV6T1RJZ0xURXdJRE0zTVNBeE4xUXpOVEFnTnpOUk16VXdJRGt5SURNNE5pQXhPVE5VTkRJeklETTBOVkUwTWpNZ05EQTBJRE0zT1NBME1EUklNemMwVVRJNE9DQTBNRFFnTWpJNUlETXdNMHd5TWpJZ01qa3hUREU0T1NBeE5UZFJNVFUySURJMklERTFNU0F4TmxFeE16Z2dMVEV4SURFd09DQXRNVEZST1RVZ0xURXhJRGczSUMwMVZEYzJJRGRVTnpRZ01UZFJOelFnTXpBZ01URXlJREU0TUZReE5USWdNelF6VVRFMU15QXpORGdnTVRVeklETTJObEV4TlRNZ05EQTFJREV5T1NBME1EVlJPVEVnTkRBMUlEWTJJRE13TlZFMk1DQXlPRFVnTmpBZ01qZzBVVFU0SURJM09DQTBNU0F5TnpoSU1qZFJNakVnTWpnMElESXhJREk0TjFvaUx6NDhjR0YwYUNCcFpEMGlUVXBZTFRNdFZFVllMVTR0TWpraUlHUTlJazAyTUNBM05EbE1OalFnTnpVd1VUWTVJRGMxTUNBM05DQTNOVEJJT0RaTU1URTBJRGN5TmxFeU1EZ2dOalF4SURJMU1TQTFNVFJVTWprMElESTFNRkV5T1RRZ01UZ3lJREk0TkNBeE1UbFVNall4SURFeVZESXlOQ0F0TnpaVU1UZzJJQzB4TkROVU1UUTFJQzB4T1RSVU1URXpJQzB5TWpkVU9UQWdMVEkwTmxFNE55QXRNalE1SURnMklDMHlOVEJJTnpSUk5qWWdMVEkxTUNBMk15QXRNalV3VkRVNElDMHlORGRVTlRVZ0xUSXpPRkUxTmlBdE1qTTNJRFkySUMweU1qVlJNakl4SUMwMk5DQXlNakVnTWpVd1ZEWTJJRGN5TlZFMU5pQTNNemNnTlRVZ056TTRVVFUxSURjME5pQTJNQ0EzTkRsYUlpOCtQSEJoZEdnZ2FXUTlJazFLV0MwekxWUkZXQzFPTFRJeU1USWlJR1E5SWswNE5DQXlNemRVT0RRZ01qVXdWRGs0SURJM01FZzJOemxSTmprMElESTJNaUEyT1RRZ01qVXdWRFkzT1NBeU16QklPVGhST0RRZ01qTTNJRGcwSURJMU1Gb2lMejQ4Y0dGMGFDQnBaRDBpVFVwWUxUTXRWRVZZTFVrdE1VUTBOVVFpSUdROUlrMHlNeUF5T0RkUk1qUWdNamt3SURJMUlESTVOVlF6TUNBek1UZFVOREFnTXpRNFZEVTFJRE00TVZRM05TQTBNVEZVTVRBeElEUXpNMVF4TXpRZ05EUXlVVEl3T1NBME5ESWdNak13SURNM09Fd3lOREFnTXpnM1VUTXdNaUEwTkRJZ016VTRJRFEwTWxFME1qTWdORFF5SURRMk1DQXpPVFZVTkRrM0lESTRNVkUwT1RjZ01UY3pJRFF5TVNBNE1sUXlORGtnTFRFd1VUSXlOeUF0TVRBZ01qRXdJQzAwVVRFNU9TQXhJREU0TnlBeE1WUXhOamdnTWpoTU1UWXhJRE0yVVRFMk1DQXpOU0F4TXprZ0xUVXhWREV4T0NBdE1UTTRVVEV4T0NBdE1UUTBJREV5TmlBdE1UUTFWREUyTXlBdE1UUTRTREU0T0ZFeE9UUWdMVEUxTlNBeE9UUWdMVEUxTjFReE9URWdMVEUzTlZFeE9EZ2dMVEU0TnlBeE9EVWdMVEU1TUZReE56SWdMVEU1TkZFeE56QWdMVEU1TkNBeE5qRWdMVEU1TkZReE1qY2dMVEU1TTFRMk5TQXRNVGt5VVMwMUlDMHhPVElnTFRJMElDMHhPVFJJTFRNeVVTMHpPU0F0TVRnM0lDMHpPU0F0TVRnelVTMHpOeUF0TVRVMklDMHlOaUF0TVRRNFNDMDJVVEk0SUMweE5EY2dNek1nTFRFek5sRXpOaUF0TVRNd0lEazBJREV3TTFReE5UVWdNelV3VVRFMU5pQXpOVFVnTVRVMklETTJORkV4TlRZZ05EQTFJREV6TVNBME1EVlJNVEE1SURRd05TQTVOQ0F6TnpkVU56RWdNekUyVkRVNUlESTRNRkUxTnlBeU56Z2dORE1nTWpjNFNESTVVVEl6SURJNE5DQXlNeUF5T0RkYVRURTNPQ0F4TURKUk1qQXdJREkySURJMU1pQXlObEV5T0RJZ01qWWdNekV3SURRNVZETTFOaUF4TURkUk16YzBJREUwTVNBek9USWdNakUxVkRReE1TQXpNalZXTXpNeFVUUXhNU0EwTURVZ016VXdJRFF3TlZFek16a2dOREExSURNeU9DQTBNREpVTXpBMklETTVNMVF5T0RZZ016Z3dWREkyT1NBek5qVlVNalUwSURNMU1GUXlORE1nTXpNMlZESXpOU0F6TWpaTU1qTXlJRE15TWxFeU16SWdNekl4SURJeU9TQXpNRGhVTWpFNElESTJORlF5TURRZ01qRXlVVEUzT0NBeE1EWWdNVGM0SURFd01sb2lMejQ4Y0dGMGFDQnBaRDBpVFVwWUxUTXRWRVZZTFU0dE56a2lJR1E5SWswMk9TQXROalpST1RFZ0xUWTJJREV3TkNBdE9EQlVNVEU0SUMweE1UWlJNVEU0SUMweE16UWdNVEE1SUMweE5EVlVPVEVnTFRFMk1GRTROQ0F0TVRZeklEazNJQzB4TmpaUk1UQTBJQzB4TmpnZ01URXhJQzB4TmpoUk1UTXhJQzB4TmpnZ01UUTRJQzB4TlRsVU1UYzFJQzB4TXpoVU1UazNJQzB4TURaVU1qRXpJQzAzTlZReU1qVWdMVFF6VERJME1pQXdUREUzTUNBeE9ETlJNVFV3SURJek15QXhNalVnTWprM1VURXdNU0F6TlRnZ09UWWdNelk0VkRnd0lETTRNVkUzT1NBek9ESWdOemdnTXpneVVUWTJJRE00TlNBek5DQXpPRFZJTVRsV05ETXhTREkyVERRMklEUXpNRkUyTlNBME16QWdPRGdnTkRJNVZERXlNaUEwTWpoUk1USTVJRFF5T0NBeE5ESWdOREk0VkRFM01TQTBNamxVTWpBd0lEUXpNRlF5TWpRZ05ETXdUREl6TXlBME16RklNalF4VmpNNE5VZ3lNekpSTVRneklETTROU0F4T0RVZ016WTJUREk0TmlBeE1USlJNamcySURFeE15QXpNeklnTWpJM1RETTNOaUF6TkRGV016VXdVVE0zTmlBek5qVWdNelkySURNM00xUXpORGdnTXpnelZETXpOQ0F6T0RWSU16TXhWalF6TVVnek16ZElNelEwVVRNMU1TQTBNekVnTXpZeElEUXpNVlF6T0RJZ05ETXdWRFF3TlNBME1qbFVOREl5SURReU9WRTBOemNnTkRJNUlEVXdNeUEwTXpGSU5UQTRWak00TlVnME9UZFJORFF4SURNNE1DQTBNaklnTXpRMVVUUXlNQ0F6TkRNZ016YzRJREl6TlZReU9Ea2dPVlF5TWpjZ0xURXpNVkV4T0RBZ0xUSXdOQ0F4TVRNZ0xUSXdORkUyT1NBdE1qQTBJRFEwSUMweE56ZFVNVGtnTFRFeE5sRXhPU0F0T0RrZ016VWdMVGM0VkRZNUlDMDJObG9pTHo0OGNHRjBhQ0JwWkQwaVRVcFlMVE10VkVWWUxVNHROalVpSUdROUlrMHlPQ0F5TVRoUk1qZ2dNamN6SURRNElETXhPRlE1T0NBek9URlVNVFl6SURRek0xUXlNamtnTkRRNFVUSTRNaUEwTkRnZ016SXdJRFF6TUZRek56Z2dNemd3VkRRd05pQXpNVFpVTkRFMUlESTBOVkUwTVRVZ01qTTRJRFF3T0NBeU16RklNVEkyVmpJeE5sRXhNallnTmpnZ01qSTJJRE0yVVRJME5pQXpNQ0F5TnpBZ016QlJNekV5SURNd0lETTBNaUEyTWxFek5Ua2dOemtnTXpZNUlERXdORXd6TnprZ01USTRVVE00TWlBeE16RWdNemsxSURFek1VZ3pPVGhSTkRFMUlERXpNU0EwTVRVZ01USXhVVFF4TlNBeE1UY2dOREV5SURFd09GRXpPVE1nTlRNZ016UTVJREl4VkRJMU1DQXRNVEZSTVRVMUlDMHhNU0E1TWlBMU9GUXlPQ0F5TVRoYVRUTXpNeUF5TnpWUk16SXlJRFF3TXlBeU16Z2dOREV4U0RJek5sRXlNamdnTkRFeElESXlNQ0EwTVRCVU1UazFJRFF3TWxReE5qWWdNemd4VkRFME15QXpOREJVTVRJM0lESTNORll5TmpkSU16TXpWakkzTlZvaUx6NDhjR0YwYUNCcFpEMGlUVXBZTFRNdFZFVllMVTR0TnpNaUlHUTlJazB5T1RVZ016RTJVVEk1TlNBek5UWWdNalk0SURNNE5WUXhPVEFnTkRFMFVURTFOQ0EwTVRRZ01USTRJRFF3TVZFNU9DQXpPRElnT1RnZ016UTVVVGszSURNME5DQTVPQ0F6TXpaVU1URTBJRE14TWxReE5UY2dNamczVVRFM05TQXlPRElnTWpBeElESTNPRlF5TkRVZ01qWTVWREkzTnlBeU5UWlJNamswSURJME9DQXpNVEFnTWpNMlZETTBNaUF4T1RWVU16VTVJREV6TTFFek5Ua2dOekVnTXpJeElETXhWREU1T0NBdE1UQklNVGt3VVRFek9DQXRNVEFnT1RRZ01qWk1PRFlnTVRsTU56Y2dNVEJSTnpFZ05DQTJOU0F0TVV3MU5DQXRNVEZJTkRaSU5ESlJNemtnTFRFeElETXpJQzAxVmpjMFZqRXpNbEV6TXlBeE5UTWdNelVnTVRVM1ZEUTFJREUyTWtnMU5GRTJOaUF4TmpJZ056QWdNVFU0VkRjMUlERTBObFE0TWlBeE1UbFVNVEF4SURjM1VURXpOaUF5TmlBeE9UZ2dNalpSTWprMUlESTJJREk1TlNBeE1EUlJNamsxSURFek15QXlOemNnTVRVeFVUSTFOeUF4TnpVZ01UazBJREU0TjFReE1URWdNakV3VVRjMUlESXlOeUExTkNBeU5UWlVNek1nTXpFNFVUTXpJRE0xTnlBMU1DQXpPRFJVT1RNZ05ESTBWREUwTXlBME5ESlVNVGczSURRME4wZ3hPVGhSTWpNNElEUTBOeUF5TmpnZ05ETXlUREk0TXlBME1qUk1Namt5SURRek1WRXpNRElnTkRRd0lETXhOQ0EwTkRoSU16SXlTRE15TmxFek1qa2dORFE0SURNek5TQTBOREpXTXpFd1RETXlPU0F6TURSSU16QXhVVEk1TlNBek1UQWdNamsxSURNeE5sb2lMejQ4Y0dGMGFDQnBaRDBpVFVwWUxUTXRWRVZZTFU0dE5rTWlJR1E5SWswME1pQTBOa2cxTmxFNU5TQTBOaUF4TURNZ05qQldOamhSTVRBeklEYzNJREV3TXlBNU1WUXhNRE1nTVRJMFZERXdOQ0F4TmpkVU1UQTBJREl4TjFReE1EUWdNamN5VkRFd05DQXpNamxSTVRBMElETTJOaUF4TURRZ05EQTNWREV3TkNBME9ESlVNVEEwSURVME1sUXhNRE1nTlRnMlZERXdNeUEyTUROUk1UQXdJRFl5TWlBNE9TQTJNamhVTkRRZ05qTTNTREkyVmpZMk1GRXlOaUEyT0RNZ01qZ2dOamd6VERNNElEWTRORkUwT0NBMk9EVWdOamNnTmpnMlZERXdOQ0EyT0RoUk1USXhJRFk0T1NBeE5ERWdOamt3VkRFM01TQTJPVE5VTVRneUlEWTVORWd4T0RWV016YzVVVEU0TlNBMk1pQXhPRFlnTmpCUk1Ua3dJRFV5SURFNU9DQTBPVkV5TVRrZ05EWWdNalEzSURRMlNESTJNMVl3U0RJMU5Vd3lNeklnTVZFeU1Ea2dNaUF4T0RNZ01sUXhORFVnTTFReE1EY2dNMVExTnlBeFRETTBJREJJTWpaV05EWklOREphSWk4K1BIQmhkR2dnYVdROUlrMUtXQzB6TFZSRldDMU9MVFpHSWlCa1BTSk5NamdnTWpFMFVUSTRJRE13T1NBNU15QXpOemhVTWpVd0lEUTBPRkV6TkRBZ05EUTRJRFF3TlNBek9EQlVORGN4SURJeE5WRTBOekVnTVRJd0lEUXdOeUExTlZReU5UQWdMVEV3VVRFMU15QXRNVEFnT1RFZ05UZFVNamdnTWpFMFdrMHlOVEFnTXpCUk16Y3lJRE13SURNM01pQXhPVE5XTWpJMVZqSTFNRkV6TnpJZ01qY3lJRE0zTVNBeU9EaFVNelkwSURNeU5sUXpORGdnTXpZeVZETXhOeUF6T1RCVU1qWTRJRFF4TUZFeU5qTWdOREV4SURJMU1pQTBNVEZSTWpJeUlEUXhNU0F4T1RVZ016azVVVEUxTWlBek56Y2dNVE01SURNek9GUXhNallnTWpRMlZqSXlObEV4TWpZZ01UTXdJREUwTlNBNU1WRXhOemNnTXpBZ01qVXdJRE13V2lJdlBqeHdZWFJvSUdsa1BTSk5TbGd0TXkxVVJWZ3RUaTAyTnlJZ1pEMGlUVE15T1NBME1EbFJNemN6SURRMU15QTBNamtnTkRVelVUUTFPU0EwTlRNZ05EY3lJRFF6TkZRME9EVWdNemsyVVRRNE5TQXpPRElnTkRjMklETTNNVlEwTkRrZ016WXdVVFF4TmlBek5qQWdOREV5SURNNU1GRTBNVEFnTkRBMElEUXhOU0EwTVRGUk5ERTFJRFF4TWlBME1UWWdOREUwVmpReE5WRXpPRGdnTkRFeUlETTJNeUF6T1ROUk16VTFJRE00T0NBek5UVWdNemcyVVRNMU5TQXpPRFVnTXpVNUlETTRNVlF6TmpnZ016WTVWRE0zT1NBek5URlVNemc0SURNeU5WUXpPVElnTWpreVVUTTVNaUF5TXpBZ016UXpJREU0TjFReU1qSWdNVFF6VVRFM01pQXhORE1nTVRJeklERTNNVkV4TVRJZ01UVXpJREV4TWlBeE16TlJNVEV5SURrNElERXpPQ0E0TVZFeE5EY2dOelVnTVRVMUlEYzFWREl5TnlBM00xRXpNVEVnTnpJZ016TTFJRFkzVVRNNU5pQTFPQ0EwTXpFZ01qWlJORGN3SUMweE15QTBOekFnTFRjeVVUUTNNQ0F0TVRNNUlETTVNaUF0TVRjMVVUTXpNaUF0TWpBMklESTFNQ0F0TWpBMlVURTJOeUF0TWpBMklERXdOeUF0TVRjMVVUSTVJQzB4TkRBZ01qa2dMVGMxVVRJNUlDMHpPU0ExTUNBdE1UVlVPVElnTVRoTU1UQXpJREkwVVRZM0lEVTFJRFkzSURFd09GRTJOeUF4TlRVZ09UWWdNVGt6VVRVeUlESXpOeUExTWlBeU9USlJOVElnTXpVMUlERXdNaUF6T1RoVU1qSXpJRFEwTWxFeU56UWdORFF5SURNeE9DQTBNVFpNTXpJNUlEUXdPVnBOTWprNUlETTBNMUV5T1RRZ016Y3hJREkzTXlBek9EZFVNakl4SURRd05GRXhPVElnTkRBMElERTNNU0F6T0RoVU1UUTFJRE0wTTFFeE5ESWdNekkySURFME1pQXlPVEpSTVRReUlESTBPQ0F4TkRrZ01qSTNWREUzT1NBeE9USlJNVGsySURFNE1pQXlNaklnTVRneVVUSTBOQ0F4T0RJZ01qWXdJREU0T1ZReU9ETWdNakEzVkRJNU5DQXlNamRVTWprNUlESTBNbEV6TURJZ01qVTRJRE13TWlBeU9USlVNams1SURNME0xcE5OREF6SUMwM05WRTBNRE1nTFRVd0lETTRPU0F0TXpSVU16UTRJQzB4TVZReU9Ua2dMVEpVTWpRMUlEQklNakU0VVRFMU1TQXdJREV6T0NBdE5sRXhNVGdnTFRFMUlERXdOeUF0TXpSVU9UVWdMVGMwVVRrMUlDMDROQ0F4TURFZ0xUazNWREV5TWlBdE1USTNWREUzTUNBdE1UVTFWREkxTUNBdE1UWTNVVE14T1NBdE1UWTNJRE0yTVNBdE1UTTVWRFF3TXlBdE56VmFJaTgrUEhCaGRHZ2dhV1E5SWsxS1dDMHpMVlJGV0MxT0xUTXlJaUJrUFNKTk1UQTVJRFF5T1ZFNE1pQTBNamtnTmpZZ05EUTNWRFV3SURRNU1WRTFNQ0ExTmpJZ01UQXpJRFl4TkZReU16VWdOalkyVVRNeU5pQTJOallnTXpnM0lEWXhNRlEwTkRrZ05EWTFVVFEwT1NBME1qSWdOREk1SURNNE0xUXpPREVnTXpFMVZETXdNU0F5TkRGUk1qWTFJREl4TUNBeU1ERWdNVFE1VERFME1pQTVNMHd5TVRnZ09USlJNemMxSURreUlETTROU0E1TjFFek9USWdPVGtnTkRBNUlERTRObFl4T0RsSU5EUTVWakU0TmxFME5EZ2dNVGd6SURRek5pQTVOVlEwTWpFZ00xWXdTRFV3VmpFNVZqTXhVVFV3SURNNElEVTJJRFEyVkRnMklEZ3hVVEV4TlNBeE1UTWdNVE0ySURFek4xRXhORFVnTVRRM0lERTNNQ0F4TnpSVU1qQTBJREl4TVZReU16TWdNalEwVkRJMk1TQXlOemhVTWpnMElETXdPRlF6TURVZ016UXdWRE15TUNBek5qbFVNek16SURRd01WUXpOREFnTkRNeFZETTBNeUEwTmpSUk16UXpJRFV5TnlBek1Ea2dOVGN6VkRJeE1pQTJNVGxSTVRjNUlEWXhPU0F4TlRRZ05qQXlWREV4T1NBMU5qbFVNVEE1SURVMU1GRXhNRGtnTlRRNUlERXhOQ0ExTkRsUk1UTXlJRFUwT1NBeE5URWdOVE0xVkRFM01DQTBPRGxSTVRjd0lEUTJOQ0F4TlRRZ05EUTNWREV3T1NBME1qbGFJaTgrUEhCaGRHZ2dhV1E5SWsxS1dDMHpMVlJGV0MxT0xUSXdOakVpSUdROUlpSXZQanh3WVhSb0lHbGtQU0pOU2xndE15MVVSVmd0VGkwMlJTSWdaRDBpVFRReElEUTJTRFUxVVRrMElEUTJJREV3TWlBMk1GWTJPRkV4TURJZ056Y2dNVEF5SURreFZERXdNaUF4TWpKVU1UQXpJREUyTVZReE1ETWdNakF6VVRFd015QXlNelFnTVRBeklESTJPVlF4TURJZ016STRWak0xTVZFNU9TQXpOekFnT0RnZ016YzJWRFF6SURNNE5VZ3lOVlkwTURoUk1qVWdORE14SURJM0lEUXpNVXd6TnlBME16SlJORGNnTkRNeklEWTFJRFF6TkZReE1ESWdORE0yVVRFeE9TQTBNemNnTVRNNElEUXpPRlF4TmpjZ05EUXhWREUzT0NBME5ESklNVGd4VmpRd01sRXhPREVnTXpZMElERTRNaUF6TmpSVU1UZzNJRE0yT1ZReE9Ua2dNemcwVkRJeE9DQTBNREpVTWpRM0lEUXlNVlF5T0RVZ05ETTNVVE13TlNBME5ESWdNek0ySURRME1sRTBOVEFnTkRNNElEUTJNeUF6TWpsUk5EWTBJRE15TWlBME5qUWdNVGt3VmpFd05GRTBOalFnTmpZZ05EWTJJRFU1VkRRM055QTBPVkUwT1RnZ05EWWdOVEkySURRMlNEVTBNbFl3U0RVek5FdzFNVEFnTVZFME9EY2dNaUEwTmpBZ01sUTBNaklnTTFFek1Ua2dNeUF6TVRBZ01FZ3pNREpXTkRaSU16RTRVVE0zT1NBME5pQXpOemtnTmpKUk16Z3dJRFkwSURNNE1DQXlNREJSTXpjNUlETXpOU0F6TnpnZ016UXpVVE0zTWlBek56RWdNelU0SURNNE5WUXpNelFnTkRBeVZETXdPQ0EwTURSUk1qWXpJRFF3TkNBeU1qa2dNemN3VVRJd01pQXpORE1nTVRrMUlETXhOVlF4T0RjZ01qTXlWakUyT0ZZeE1EaFJNVGczSURjNElERTRPQ0EyT0ZReE9URWdOVFZVTWpBd0lEUTVVVEl5TVNBME5pQXlORGtnTkRaSU1qWTFWakJJTWpVM1RESXpOQ0F4VVRJeE1DQXlJREU0TXlBeVZERTBOU0F6VVRReUlETWdNek1nTUVneU5WWTBOa2cwTVZvaUx6NDhjR0YwYUNCcFpEMGlUVXBZTFRNdFZFVllMVTR0TXpNaUlHUTlJazB4TWpjZ05EWXpVVEV3TUNBME5qTWdPRFVnTkRnd1ZEWTVJRFV5TkZFMk9TQTFOemtnTVRFM0lEWXlNbFF5TXpNZ05qWTFVVEkyT0NBMk5qVWdNamMzSURZMk5GRXpOVEVnTmpVeUlETTVNQ0EyTVRGVU5ETXdJRFV5TWxFME16QWdORGN3SURNNU5pQTBNakZVTXpBeUlETTFNRXd5T1RrZ016UTRVVEk1T1NBek5EY2dNekE0SURNME5WUXpNemNnTXpNMlZETTNOU0F6TVRWUk5EVTNJREkyTWlBME5UY2dNVGMxVVRRMU55QTVOaUF6T1RVZ016ZFVNak00SUMweU1sRXhOVGdnTFRJeUlERXdNQ0F5TVZRME1pQXhNekJSTkRJZ01UVTRJRFl3SURFM05WUXhNRFVnTVRrelVURXpNeUF4T1RNZ01UVXhJREUzTlZReE5qa2dNVE13VVRFMk9TQXhNVGtnTVRZMklERXhNRlF4TlRrZ09UUlVNVFE0SURneVZERXpOaUEzTkZReE1qWWdOekJVTVRFNElEWTNUREV4TkNBMk5sRXhOalVnTWpFZ01qTTRJREl4VVRJNU15QXlNU0F6TWpFZ056UlJNek00SURFd055QXpNemdnTVRjMVZqRTVOVkV6TXpnZ01qa3dJREkzTkNBek1qSlJNalU1SURNeU9DQXlNVE1nTXpJNVRERTNNU0F6TXpCTU1UWTRJRE16TWxFeE5qWWdNek0xSURFMk5pQXpORGhSTVRZMklETTJOaUF4TnpRZ016WTJVVEl3TWlBek5qWWdNak15SURNM01WRXlOallnTXpjMklESTVOQ0EwTVROVU16SXlJRFV5TlZZMU16TlJNekl5SURVNU1DQXlPRGNnTmpFeVVUSTJOU0EyTWpZZ01qUXdJRFl5TmxFeU1EZ2dOakkySURFNE1TQTJNVFZVTVRReklEVTVNbFF4TXpJZ05UZ3dTREV6TlZFeE16Z2dOVGM1SURFME15QTFOemhVTVRVeklEVTNNMVF4TmpVZ05UWTJWREUzTlNBMU5UVlVNVGd6SURVME1GUXhPRFlnTlRJd1VURTROaUEwT1RnZ01UY3lJRFE0TVZReE1qY2dORFl6V2lJdlBqeHdZWFJvSUdsa1BTSk5TbGd0TXkxVVJWZ3RUaTB6TlNJZ1pEMGlUVEUyTkNBeE5UZFJNVFkwSURFek15QXhORGdnTVRFM1ZERXdPU0F4TURGSU1UQXlVVEUwT0NBeU1pQXlNalFnTWpKUk1qazBJREl5SURNeU5pQTRNbEV6TkRVZ01URTFJRE0wTlNBeU1UQlJNelExSURNeE15QXpNVGdnTXpRNVVUSTVNaUF6T0RJZ01qWXdJRE00TWtneU5UUlJNVGMySURNNE1pQXhNellnTXpFMFVURXpNaUF6TURjZ01USTVJRE13TmxReE1UUWdNekEwVVRrM0lETXdOQ0E1TlNBek1UQlJPVE1nTXpFMElEa3pJRFE0TlZZMk1UUlJPVE1nTmpZMElEazRJRFkyTkZFeE1EQWdOalkySURFd01pQTJOalpSTVRBeklEWTJOaUF4TWpNZ05qVTRWREUzT0NBMk5ESlVNalV6SURZek5GRXpNalFnTmpNMElETTRPU0EyTmpKUk16azNJRFkyTmlBME1ESWdOalkyVVRReE1DQTJOallnTkRFd0lEWTBPRlkyTXpWUk16STRJRFV6T0NBeU1EVWdOVE00VVRFM05DQTFNemdnTVRRNUlEVTBORXd4TXprZ05UUTJWak0zTkZFeE5UZ2dNemc0SURFMk9TQXpPVFpVTWpBMUlEUXhNbFF5TlRZZ05ESXdVVE16TnlBME1qQWdNemt6SURNMU5WUTBORGtnTWpBeFVUUTBPU0F4TURrZ016ZzFJRFEwVkRJeU9TQXRNakpSTVRRNElDMHlNaUE1T1NBek1sUTFNQ0F4TlRSUk5UQWdNVGM0SURZeElERTVNbFE0TkNBeU1UQlVNVEEzSURJeE5GRXhNeklnTWpFMElERTBPQ0F4T1RkVU1UWTBJREUxTjFvaUx6NDhjR0YwYUNCcFpEMGlUVXBZTFRNdFZFVllMVTR0TXpBaUlHUTlJazA1TmlBMU9EVlJNVFV5SURZMk5pQXlORGtnTmpZMlVUSTVOeUEyTmpZZ016UTFJRFkwTUZRME1qTWdOVFE0VVRRMk1DQTBOalVnTkRZd0lETXlNRkUwTmpBZ01UWTFJRFF4TnlBNE0xRXpPVGNnTkRFZ016WXlJREUyVkRNd01TQXRNVFZVTWpVd0lDMHlNbEV5TWpRZ0xUSXlJREU1T0NBdE1UWlVNVE0zSURFMlZEZ3lJRGd6VVRNNUlERTJOU0F6T1NBek1qQlJNemtnTkRrMElEazJJRFU0TlZwTk16SXhJRFU1TjFFeU9URWdOakk1SURJMU1DQTJNamxSTWpBNElEWXlPU0F4TnpnZ05UazNVVEUxTXlBMU56RWdNVFExSURVeU5WUXhNemNnTXpNelVURXpOeUF4TnpVZ01UUTFJREV5TlZReE9ERWdORFpSTWpBNUlERTJJREkxTUNBeE5sRXlPVEFnTVRZZ016RTRJRFEyVVRNME55QTNOaUF6TlRRZ01UTXdWRE0yTWlBek16TlJNell5SURRM09DQXpOVFFnTlRJMFZETXlNU0ExT1RkYUlpOCtQSEJoZEdnZ2FXUTlJazFLV0MwekxWUkZXQzFPTFRKRklpQmtQU0pOTnpnZ05qQlJOemdnT0RRZ09UVWdNVEF5VkRFek9DQXhNakJSTVRZeUlERXlNQ0F4T0RBZ01UQTBWREU1T1NBMk1WRXhPVGtnTXpZZ01UZ3lJREU0VkRFek9TQXdWRGsySURFM1ZEYzRJRFl3V2lJdlBqeHdZWFJvSUdsa1BTSk5TbGd0TXkxVVJWZ3RUaTB6T1NJZ1pEMGlUVE0xTWlBeU9EZFJNekEwSURJeE1TQXlNeklnTWpFeFVURTFOQ0F5TVRFZ01UQTBJREkzTUZRME5DQXpPVFpSTkRJZ05ERXlJRFF5SURRek5sWTBORFJSTkRJZ05UTTNJREV4TVNBMk1EWlJNVGN4SURZMk5pQXlORE1nTmpZMlVUSTBOU0EyTmpZZ01qUTVJRFkyTmxReU5UY2dOalkxU0RJMk1WRXlOek1nTmpZMUlESTROaUEyTmpOVU16SXpJRFkxTVZRek56QWdOakU1VkRReE15QTFOakJSTkRVMklEUTNNaUEwTlRZZ016TTBVVFExTmlBeE9UUWdNemsySURrM1VUTTJNU0EwTVNBek1USWdNVEJVTWpBNElDMHlNbEV4TkRjZ0xUSXlJREV3T0NBM1ZEWTRJRGt6VkRFeU1TQXhORGxSTVRReklERTBPU0F4TlRnZ01UTTFWREUzTXlBNU5sRXhOek1nTnpnZ01UWTBJRFkxVkRFME9DQTBPVlF4TXpVZ05EUk1NVE14SURRelVURXpNU0EwTVNBeE16Z2dNemRVTVRZMElESTNWREl3TmlBeU1rZ3lNVEpSTWpjeUlESXlJRE14TXlBNE5sRXpOVElnTVRReUlETTFNaUF5T0RCV01qZzNXazB5TkRRZ01qUTRVVEk1TWlBeU5EZ2dNekl4SURJNU4xUXpOVEVnTkRNd1VUTTFNU0ExTURnZ016UXpJRFUwTWxFek5ERWdOVFV5SURNek55QTFOakpVTXpJeklEVTRPRlF5T1RNZ05qRTFWREkwTmlBMk1qVlJNakE0SURZeU5TQXhPREVnTlRrNFVURTJNQ0ExTnpZZ01UVTBJRFUwTmxReE5EY2dORFF4VVRFME55QXpOVGdnTVRVeUlETXlPVlF4TnpJZ01qZ3lVVEU1TnlBeU5EZ2dNalEwSURJME9Gb2lMejQ4Y0dGMGFDQnBaRDBpVFVwWUxUTXRWRVZZTFU0dE16Y2lJR1E5SWswMU5TQTBOVGhSTlRZZ05EWXdJRGN5SURVMk4wdzRPQ0EyTnpSUk9EZ2dOamMySURFd09DQTJOelpJTVRJNFZqWTNNbEV4TWpnZ05qWXlJREUwTXlBMk5UVlVNVGsxSURZME5sUXpOalFnTmpRMFNEUTROVlkyTURWTU5ERTNJRFV4TWxFME1EZ2dOVEF3SURNNE55QTBOekpVTXpZd0lEUXpOVlF6TXprZ05EQXpWRE14T1NBek5qZFVNekExSURNek1GUXlPVElnTWpnMFZESTROQ0F5TXpCVU1qYzRJREUyTWxReU56VWdPREJSTWpjMUlEWTJJREkzTlNBMU1sUXlOelFnTWpoV01UbFJNamN3SURJZ01qVTFJQzB4TUZReU1qRWdMVEl5VVRJeE1DQXRNaklnTWpBd0lDMHhPVlF4TnprZ01GUXhOamdnTkRCUk1UWTRJREU1T0NBeU5qVWdNelk0VVRJNE5TQTBNREFnTXpRNUlEUTRPVXd6T1RVZ05UVXlTRE13TWxFeE1qZ2dOVFV5SURFeE9TQTFORFpSTVRFeklEVTBNeUF4TURnZ05USXlWRGs0SURRM09VdzVOU0EwTlRoV05EVTFTRFUxVmpRMU9Gb2lMejQ4Y0dGMGFDQnBaRDBpVFVwWUxUTXRWRVZZTFU0dE16RWlJR1E5SWsweU1UTWdOVGM0VERJd01DQTFOek5STVRnMklEVTJPQ0F4TmpBZ05UWXpWREV3TWlBMU5UWklPRE5XTmpBeVNERXdNbEV4TkRrZ05qQTBJREU0T1NBMk1UZFVNalExSURZME1WUXlOek1nTmpZelVUSTNOU0EyTmpZZ01qZzFJRFkyTmxFeU9UUWdOalkySURNd01pQTJOakJXTXpZeFRETXdNeUEyTVZFek1UQWdOVFFnTXpFMUlEVXlWRE16T1NBME9GUTBNREVnTkRaSU5ESTNWakJJTkRFMlVUTTVOU0F6SURJMU55QXpVVEV5TVNBeklERXdNQ0F3U0RnNFZqUTJTREV4TkZFeE16WWdORFlnTVRVeUlEUTJWREUzTnlBME4xUXhPVE1nTlRCVU1qQXhJRFV5VkRJd055QTFOMVF5TVRNZ05qRldOVGM0V2lJdlBqd3ZaR1ZtY3o0OFp5QnpkSEp2YTJVOUltTjFjbkpsYm5SRGIyeHZjaUlnWm1sc2JEMGlZM1Z5Y21WdWRFTnZiRzl5SWlCemRISnZhMlV0ZDJsa2RHZzlJakFpSUhSeVlXNXpabTl5YlQwaWMyTmhiR1VvTVN3dE1Ta2lQanhuSUdSaGRHRXRiVzFzTFc1dlpHVTlJbTFoZEdnaVBqeG5JR1JoZEdFdGJXMXNMVzV2WkdVOUltMTBZV0pzWlNJK1BHY2daR0YwWVMxdGJXd3RibTlrWlQwaWJYUnlJaUIwY21GdWMyWnZjbTA5SW5SeVlXNXpiR0YwWlNnd0xERTRNalVwSWo0OFp5QmtZWFJoTFcxdGJDMXViMlJsUFNKdGRHUWlQanhuSUdSaGRHRXRiVzFzTFc1dlpHVTlJbTFwSWo0OGRYTmxJR1JoZEdFdFl6MGlNVVEwTTBJaUlIaHNhVzVyT21oeVpXWTlJaU5OU2xndE15MVVSVmd0U1MweFJEUXpRaUl2UGp3dlp6NDhaeUJrWVhSaExXMXRiQzF1YjJSbFBTSnRieUlnZEhKaGJuTm1iM0p0UFNKMGNtRnVjMnhoZEdVb09EZzRMREFwSWo0OGRYTmxJR1JoZEdFdFl6MGlNamdpSUhoc2FXNXJPbWh5WldZOUlpTk5TbGd0TXkxVVJWZ3RUaTB5T0NJdlBqd3ZaejQ4WnlCa1lYUmhMVzF0YkMxdWIyUmxQU0p0YVNJZ2RISmhibk5tYjNKdFBTSjBjbUZ1YzJ4aGRHVW9NVEkzTnl3d0tTSStQSFZ6WlNCa1lYUmhMV005SWpGRU5EVkRJaUI0YkdsdWF6cG9jbVZtUFNJalRVcFlMVE10VkVWWUxVa3RNVVEwTlVNaUx6NDhMMmMrUEdjZ1pHRjBZUzF0Yld3dGJtOWtaVDBpYldraUlIUnlZVzV6Wm05eWJUMGlkSEpoYm5Oc1lYUmxLREUzTmpJc01Da2lQangxYzJVZ1pHRjBZUzFqUFNJeFJEUTJNaUlnZUd4cGJtczZhSEpsWmowaUkwMUtXQzB6TFZSRldDMUpMVEZFTkRZeUlpOCtQQzluUGp4bklHUmhkR0V0Ylcxc0xXNXZaR1U5SW0xcElpQjBjbUZ1YzJadmNtMDlJblJ5WVc1emJHRjBaU2d5TXpNMExEQXBJajQ4ZFhObElHUmhkR0V0WXowaU1VUTBOakVpSUhoc2FXNXJPbWh5WldZOUlpTk5TbGd0TXkxVVJWZ3RTUzB4UkRRMk1TSXZQand2Wno0OFp5QmtZWFJoTFcxdGJDMXViMlJsUFNKdGFTSWdkSEpoYm5ObWIzSnRQU0owY21GdWMyeGhkR1VvTWpZNU5Td3dLU0krUEhWelpTQmtZWFJoTFdNOUlqRkVORFU1SWlCNGJHbHVhenBvY21WbVBTSWpUVXBZTFRNdFZFVllMVWt0TVVRME5Ua2lMejQ4TDJjK1BHY2daR0YwWVMxdGJXd3RibTlrWlQwaWJXa2lJSFJ5WVc1elptOXliVDBpZEhKaGJuTnNZWFJsS0RJNU9UTXNNQ2tpUGp4MWMyVWdaR0YwWVMxalBTSXhSRFExUXlJZ2VHeHBibXM2YUhKbFpqMGlJMDFLV0MwekxWUkZXQzFKTFRGRU5EVkRJaTgrUEM5blBqeG5JR1JoZEdFdGJXMXNMVzV2WkdVOUltMXBJaUIwY21GdWMyWnZjbTA5SW5SeVlXNXpiR0YwWlNnek5EYzRMREFwSWo0OGRYTmxJR1JoZEdFdFl6MGlNVVEwTlVNaUlIaHNhVzVyT21oeVpXWTlJaU5OU2xndE15MVVSVmd0U1MweFJEUTFReUl2UGp3dlp6NDhaeUJrWVhSaExXMXRiQzF1YjJSbFBTSnRhU0lnZEhKaGJuTm1iM0p0UFNKMGNtRnVjMnhoZEdVb016azJNeXd3S1NJK1BIVnpaU0JrWVhSaExXTTlJakZFTkRVNElpQjRiR2x1YXpwb2NtVm1QU0lqVFVwWUxUTXRWRVZZTFVrdE1VUTBOVGdpTHo0OEwyYytQR2NnWkdGMFlTMXRiV3d0Ym05a1pUMGliVzhpSUhSeVlXNXpabTl5YlQwaWRISmhibk5zWVhSbEtEUTNOakV1T0N3d0tTSStQSFZ6WlNCa1lYUmhMV005SWpORUlpQjRiR2x1YXpwb2NtVm1QU0lqVFVwWUxUTXRWRVZZTFU0dE0wUWlMejQ4TDJjK1BHY2daR0YwWVMxdGJXd3RibTlrWlQwaWJXa2lJSFJ5WVc1elptOXliVDBpZEhKaGJuTnNZWFJsS0RVNE1UY3VOaXd3S1NJK1BIVnpaU0JrWVhSaExXTTlJakZFTkRWR0lpQjRiR2x1YXpwb2NtVm1QU0lqVFVwWUxUTXRWRVZZTFVrdE1VUTBOVVlpTHo0OEwyYytQR2NnWkdGMFlTMXRiV3d0Ym05a1pUMGliV2tpSUhSeVlXNXpabTl5YlQwaWRISmhibk5zWVhSbEtEWXlOamd1Tml3d0tTSStQSFZ6WlNCa1lYUmhMV005SWpGRU5EUkZJaUI0YkdsdWF6cG9jbVZtUFNJalRVcFlMVE10VkVWWUxVa3RNVVEwTkVVaUx6NDhMMmMrUEdjZ1pHRjBZUzF0Yld3dGJtOWtaVDBpYldraUlIUnlZVzV6Wm05eWJUMGlkSEpoYm5Oc1lYUmxLRFkzT1RjdU5pd3dLU0krUEhWelpTQmtZWFJoTFdNOUlqRkVORFUySWlCNGJHbHVhenBvY21WbVBTSWpUVXBZTFRNdFZFVllMVWt0TVVRME5UWWlMejQ4TDJjK1BHY2daR0YwWVMxdGJXd3RibTlrWlQwaWJXa2lJSFJ5WVc1elptOXliVDBpZEhKaGJuTnNZWFJsS0RjeE5ESXVOaXd3S1NJK1BIVnpaU0JrWVhSaExXTTlJakZFTkRWQ0lpQjRiR2x1YXpwb2NtVm1QU0lqVFVwWUxUTXRWRVZZTFVrdE1VUTBOVUlpTHo0OEwyYytQR2NnWkdGMFlTMXRiV3d0Ym05a1pUMGliVzhpSUhSeVlXNXpabTl5YlQwaWRISmhibk5zWVhSbEtEYzNOREl1Tml3d0tTSStQSFZ6WlNCa1lYUmhMV005SWpJNUlpQjRiR2x1YXpwb2NtVm1QU0lqVFVwWUxUTXRWRVZZTFU0dE1qa2lMejQ4TDJjK1BDOW5QanhuSUdSaGRHRXRiVzFzTFc1dlpHVTlJbTEwWkNJZ2RISmhibk5tYjNKdFBTSjBjbUZ1YzJ4aGRHVW9PREV6TVM0MkxEQXBJajQ4WnlCa1lYUmhMVzF0YkMxdWIyUmxQU0p0YVNJdlBqeG5JR1JoZEdFdGJXMXNMVzV2WkdVOUltMXZJaUIwY21GdWMyWnZjbTA5SW5SeVlXNXpiR0YwWlNneU56Y3VPQ3d3S1NJK1BIVnpaU0JrWVhSaExXTTlJak5FSWlCNGJHbHVhenBvY21WbVBTSWpUVXBZTFRNdFZFVllMVTR0TTBRaUx6NDhMMmMrUEdjZ1pHRjBZUzF0Yld3dGJtOWtaVDBpYlc4aUlIUnlZVzV6Wm05eWJUMGlkSEpoYm5Oc1lYUmxLREV6TXpNdU5pd3dLU0krUEhWelpTQmtZWFJoTFdNOUlqSXlNVElpSUhoc2FXNXJPbWh5WldZOUlpTk5TbGd0TXkxVVJWZ3RUaTB5TWpFeUlpOCtQQzluUGp4bklHUmhkR0V0Ylcxc0xXNXZaR1U5SW0xcElpQjBjbUZ1YzJadmNtMDlJblJ5WVc1emJHRjBaU2d5TVRFeExqWXNNQ2tpUGp4MWMyVWdaR0YwWVMxalBTSXhSRFExUkNJZ2VHeHBibXM2YUhKbFpqMGlJMDFLV0MwekxWUkZXQzFKTFRGRU5EVkVJaTgrUEM5blBqeG5JR1JoZEdFdGJXMXNMVzV2WkdVOUltMXZJaUIwY21GdWMyWnZjbTA5SW5SeVlXNXpiR0YwWlNneU5qRTBMallzTUNraVBqeDFjMlVnWkdGMFlTMWpQU0l5T0NJZ2VHeHBibXM2YUhKbFpqMGlJMDFLV0MwekxWUkZXQzFPTFRJNElpOCtQQzluUGp4bklHUmhkR0V0Ylcxc0xXNXZaR1U5SW0xMFpYaDBJaUIwY21GdWMyWnZjbTA5SW5SeVlXNXpiR0YwWlNnek1EQXpMallzTUNraVBqeDFjMlVnWkdGMFlTMWpQU0kzT1NJZ2VHeHBibXM2YUhKbFpqMGlJMDFLV0MwekxWUkZXQzFPTFRjNUlpOCtQSFZ6WlNCa1lYUmhMV005SWpZMUlpQjRiR2x1YXpwb2NtVm1QU0lqVFVwWUxUTXRWRVZZTFU0dE5qVWlJSFJ5WVc1elptOXliVDBpZEhKaGJuTnNZWFJsS0RVeU9Dd3dLU0l2UGp4MWMyVWdaR0YwWVMxalBTSTNNeUlnZUd4cGJtczZhSEpsWmowaUkwMUtXQzB6TFZSRldDMU9MVGN6SWlCMGNtRnVjMlp2Y20wOUluUnlZVzV6YkdGMFpTZzVOeklzTUNraUx6NDhMMmMrUEdjZ1pHRjBZUzF0Yld3dGJtOWtaVDBpYlc4aUlIUnlZVzV6Wm05eWJUMGlkSEpoYm5Oc1lYUmxLRFF6TmprdU5pd3dLU0krUEhWelpTQmtZWFJoTFdNOUlqSTVJaUI0YkdsdWF6cG9jbVZtUFNJalRVcFlMVE10VkVWWUxVNHRNamtpTHo0OEwyYytQR2NnWkdGMFlTMXRiV3d0Ym05a1pUMGliWE4xWWlJZ2RISmhibk5tYjNKdFBTSjBjbUZ1YzJ4aGRHVW9ORGt5TlM0eUxEQXBJajQ4WnlCa1lYUmhMVzF0YkMxdWIyUmxQU0p0YVNJK1BIVnpaU0JrWVhSaExXTTlJalpESWlCNGJHbHVhenBvY21WbVBTSWpUVXBZTFRNdFZFVllMVTR0TmtNaUx6NDhkWE5sSUdSaGRHRXRZejBpTmtZaUlIaHNhVzVyT21oeVpXWTlJaU5OU2xndE15MVVSVmd0VGkwMlJpSWdkSEpoYm5ObWIzSnRQU0owY21GdWMyeGhkR1VvTWpjNExEQXBJaTgrUEhWelpTQmtZWFJoTFdNOUlqWTNJaUI0YkdsdWF6cG9jbVZtUFNJalRVcFlMVE10VkVWWUxVNHROamNpSUhSeVlXNXpabTl5YlQwaWRISmhibk5zWVhSbEtEYzNPQ3d3S1NJdlBqd3ZaejQ4WnlCa1lYUmhMVzF0YkMxdWIyUmxQU0p0YmlJZ2RISmhibk5tYjNKdFBTSjBjbUZ1YzJ4aGRHVW9NVE14TVN3dE1qUXhMalFwSUhOallXeGxLREF1TnpBM0tTSStQSFZ6WlNCa1lYUmhMV005SWpNeUlpQjRiR2x1YXpwb2NtVm1QU0lqVFVwWUxUTXRWRVZZTFU0dE16SWlMejQ4TDJjK1BDOW5QanhuSUdSaGRHRXRiVzFzTFc1dlpHVTlJbTF2SWlCMGNtRnVjMlp2Y20wOUluUnlZVzV6YkdGMFpTZzJOak01TGpnc01Da2lQangxYzJVZ1pHRjBZUzFqUFNJeU1EWXhJaUI0YkdsdWF6cG9jbVZtUFNJalRVcFlMVE10VkVWWUxVNHRNakEyTVNJdlBqd3ZaejQ4WnlCa1lYUmhMVzF0YkMxdWIyUmxQU0p0YVNJZ2RISmhibk5tYjNKdFBTSjBjbUZ1YzJ4aGRHVW9Oamd3Tmk0MExEQXBJajQ4ZFhObElHUmhkR0V0WXowaU1VUTBOVVFpSUhoc2FXNXJPbWh5WldZOUlpTk5TbGd0TXkxVVJWZ3RTUzB4UkRRMVJDSXZQand2Wno0OFp5QmtZWFJoTFcxdGJDMXViMlJsUFNKdGJ5SWdkSEpoYm5ObWIzSnRQU0owY21GdWMyeGhkR1VvTnpNd09TNDBMREFwSWo0OGRYTmxJR1JoZEdFdFl6MGlNamdpSUhoc2FXNXJPbWh5WldZOUlpTk5TbGd0TXkxVVJWZ3RUaTB5T0NJdlBqd3ZaejQ4WnlCa1lYUmhMVzF0YkMxdWIyUmxQU0p0ZEdWNGRDSWdkSEpoYm5ObWIzSnRQU0owY21GdWMyeGhkR1VvTnpZNU9DNDBMREFwSWo0OGRYTmxJR1JoZEdFdFl6MGlOemtpSUhoc2FXNXJPbWh5WldZOUlpTk5TbGd0TXkxVVJWZ3RUaTAzT1NJdlBqeDFjMlVnWkdGMFlTMWpQU0kyTlNJZ2VHeHBibXM2YUhKbFpqMGlJMDFLV0MwekxWUkZXQzFPTFRZMUlpQjBjbUZ1YzJadmNtMDlJblJ5WVc1emJHRjBaU2cxTWpnc01Da2lMejQ4ZFhObElHUmhkR0V0WXowaU56TWlJSGhzYVc1ck9taHlaV1k5SWlOTlNsZ3RNeTFVUlZndFRpMDNNeUlnZEhKaGJuTm1iM0p0UFNKMGNtRnVjMnhoZEdVb09UY3lMREFwSWk4K1BDOW5QanhuSUdSaGRHRXRiVzFzTFc1dlpHVTlJbTF2SWlCMGNtRnVjMlp2Y20wOUluUnlZVzV6YkdGMFpTZzVNRFkwTGpRc01Da2lQangxYzJVZ1pHRjBZUzFqUFNJeU9TSWdlR3hwYm1zNmFISmxaajBpSTAxS1dDMHpMVlJGV0MxT0xUSTVJaTgrUEM5blBqeG5JR1JoZEdFdGJXMXNMVzV2WkdVOUltMXZJaUIwY21GdWMyWnZjbTA5SW5SeVlXNXpiR0YwWlNnNU5qYzFMamNzTUNraVBqeDFjMlVnWkdGMFlTMWpQU0l5TWpFeUlpQjRiR2x1YXpwb2NtVm1QU0lqVFVwWUxUTXRWRVZZTFU0dE1qSXhNaUl2UGp3dlp6NDhaeUJrWVhSaExXMXRiQzF1YjJSbFBTSnRhU0lnZEhKaGJuTm1iM0p0UFNKMGNtRnVjMnhoZEdVb01UQTJOelV1T1N3d0tTSStQSFZ6WlNCa1lYUmhMV005SWpGRU5EVkVJaUI0YkdsdWF6cG9jbVZtUFNJalRVcFlMVE10VkVWWUxVa3RNVVEwTlVRaUx6NDhMMmMrUEdjZ1pHRjBZUzF0Yld3dGJtOWtaVDBpYlc4aUlIUnlZVzV6Wm05eWJUMGlkSEpoYm5Oc1lYUmxLREV4TVRjNExqa3NNQ2tpUGp4MWMyVWdaR0YwWVMxalBTSXlPQ0lnZUd4cGJtczZhSEpsWmowaUkwMUtXQzB6TFZSRldDMU9MVEk0SWk4K1BDOW5QanhuSUdSaGRHRXRiVzFzTFc1dlpHVTlJbTEwWlhoMElpQjBjbUZ1YzJadmNtMDlJblJ5WVc1emJHRjBaU2d4TVRVMk55NDVMREFwSWo0OGRYTmxJR1JoZEdFdFl6MGlOa1VpSUhoc2FXNXJPbWh5WldZOUlpTk5TbGd0TXkxVVJWZ3RUaTAyUlNJdlBqeDFjMlVnWkdGMFlTMWpQU0kyUmlJZ2VHeHBibXM2YUhKbFpqMGlJMDFLV0MwekxWUkZXQzFPTFRaR0lpQjBjbUZ1YzJadmNtMDlJblJ5WVc1emJHRjBaU2cxTlRZc01Da2lMejQ4TDJjK1BHY2daR0YwWVMxdGJXd3RibTlrWlQwaWJXOGlJSFJ5WVc1elptOXliVDBpZEhKaGJuTnNZWFJsS0RFeU5qSXpMamtzTUNraVBqeDFjMlVnWkdGMFlTMWpQU0l5T1NJZ2VHeHBibXM2YUhKbFpqMGlJMDFLV0MwekxWUkZXQzFPTFRJNUlpOCtQQzluUGp4bklHUmhkR0V0Ylcxc0xXNXZaR1U5SW0xemRXSWlJSFJ5WVc1elptOXliVDBpZEhKaGJuTnNZWFJsS0RFek1UYzVMallzTUNraVBqeG5JR1JoZEdFdGJXMXNMVzV2WkdVOUltMXBJajQ4ZFhObElHUmhkR0V0WXowaU5rTWlJSGhzYVc1ck9taHlaV1k5SWlOTlNsZ3RNeTFVUlZndFRpMDJReUl2UGp4MWMyVWdaR0YwWVMxalBTSTJSaUlnZUd4cGJtczZhSEpsWmowaUkwMUtXQzB6TFZSRldDMU9MVFpHSWlCMGNtRnVjMlp2Y20wOUluUnlZVzV6YkdGMFpTZ3lOemdzTUNraUx6NDhkWE5sSUdSaGRHRXRZejBpTmpjaUlIaHNhVzVyT21oeVpXWTlJaU5OU2xndE15MVVSVmd0VGkwMk55SWdkSEpoYm5ObWIzSnRQU0owY21GdWMyeGhkR1VvTnpjNExEQXBJaTgrUEM5blBqeG5JR1JoZEdFdGJXMXNMVzV2WkdVOUltMXVJaUIwY21GdWMyWnZjbTA5SW5SeVlXNXpiR0YwWlNneE16RXhMQzB5TkRFdU5Da2djMk5oYkdVb01DNDNNRGNwSWo0OGRYTmxJR1JoZEdFdFl6MGlNeklpSUhoc2FXNXJPbWh5WldZOUlpTk5TbGd0TXkxVVJWZ3RUaTB6TWlJdlBqd3ZaejQ4TDJjK1BHY2daR0YwWVMxdGJXd3RibTlrWlQwaWJXOGlJSFJ5WVc1elptOXliVDBpZEhKaGJuTnNZWFJsS0RFME9EazBMakVzTUNraVBqeDFjMlVnWkdGMFlTMWpQU0l5TURZeElpQjRiR2x1YXpwb2NtVm1QU0lqVFVwWUxUTXRWRVZZTFU0dE1qQTJNU0l2UGp3dlp6NDhaeUJrWVhSaExXMXRiQzF1YjJSbFBTSnRhU0lnZEhKaGJuTm1iM0p0UFNKMGNtRnVjMnhoZEdVb01UVXdOakF1T0N3d0tTSStQSFZ6WlNCa1lYUmhMV005SWpGRU5EVkVJaUI0YkdsdWF6cG9jbVZtUFNJalRVcFlMVE10VkVWWUxVa3RNVVEwTlVRaUx6NDhMMmMrUEdjZ1pHRjBZUzF0Yld3dGJtOWtaVDBpYlc4aUlIUnlZVzV6Wm05eWJUMGlkSEpoYm5Oc1lYUmxLREUxTlRZekxqZ3NNQ2tpUGp4MWMyVWdaR0YwWVMxalBTSXlPQ0lnZUd4cGJtczZhSEpsWmowaUkwMUtXQzB6TFZSRldDMU9MVEk0SWk4K1BDOW5QanhuSUdSaGRHRXRiVzFzTFc1dlpHVTlJbTEwWlhoMElpQjBjbUZ1YzJadmNtMDlJblJ5WVc1emJHRjBaU2d4TlRrMU1pNDRMREFwSWo0OGRYTmxJR1JoZEdFdFl6MGlOa1VpSUhoc2FXNXJPbWh5WldZOUlpTk5TbGd0TXkxVVJWZ3RUaTAyUlNJdlBqeDFjMlVnWkdGMFlTMWpQU0kyUmlJZ2VHeHBibXM2YUhKbFpqMGlJMDFLV0MwekxWUkZXQzFPTFRaR0lpQjBjbUZ1YzJadmNtMDlJblJ5WVc1emJHRjBaU2cxTlRZc01Da2lMejQ4TDJjK1BHY2daR0YwWVMxdGJXd3RibTlrWlQwaWJXOGlJSFJ5WVc1elptOXliVDBpZEhKaGJuTnNZWFJsS0RFM01EQTRMamdzTUNraVBqeDFjMlVnWkdGMFlTMWpQU0l5T1NJZ2VHeHBibXM2YUhKbFpqMGlJMDFLV0MwekxWUkZXQzFPTFRJNUlpOCtQQzluUGp3dlp6NDhMMmMrUEdjZ1pHRjBZUzF0Yld3dGJtOWtaVDBpYlhSeUlpQjBjbUZ1YzJadmNtMDlJblJ5WVc1emJHRjBaU2d3TEMwMk55a2lQanhuSUdSaGRHRXRiVzFzTFc1dlpHVTlJbTEwWkNJZ2RISmhibk5tYjNKdFBTSjBjbUZ1YzJ4aGRHVW9PREV6TVM0MkxEQXBJaTgrUEdjZ1pHRjBZUzF0Yld3dGJtOWtaVDBpYlhSa0lpQjBjbUZ1YzJadmNtMDlJblJ5WVc1emJHRjBaU2c0TVRNeExqWXNNQ2tpUGp4bklHUmhkR0V0Ylcxc0xXNXZaR1U5SW0xcElpOCtQR2NnWkdGMFlTMXRiV3d0Ym05a1pUMGliVzhpSUhSeVlXNXpabTl5YlQwaWRISmhibk5zWVhSbEtESTNOeTQ0TERBcElqNDhkWE5sSUdSaGRHRXRZejBpTTBRaUlIaHNhVzVyT21oeVpXWTlJaU5OU2xndE15MVVSVmd0VGkwelJDSXZQand2Wno0OFp5QmtZWFJoTFcxdGJDMXViMlJsUFNKdGJ5SWdkSEpoYm5ObWIzSnRQU0owY21GdWMyeGhkR1VvTVRNek15NDJMREFwSWo0OGRYTmxJR1JoZEdFdFl6MGlNakl4TWlJZ2VHeHBibXM2YUhKbFpqMGlJMDFLV0MwekxWUkZXQzFPTFRJeU1USWlMejQ4TDJjK1BHY2daR0YwWVMxdGJXd3RibTlrWlQwaWJXWnlZV01pSUhSeVlXNXpabTl5YlQwaWRISmhibk5zWVhSbEtESXhNVEV1Tml3d0tTSStQR2NnWkdGMFlTMXRiV3d0Ym05a1pUMGliVzRpSUhSeVlXNXpabTl5YlQwaWRISmhibk5zWVhSbEtESXlNQ3cyTnpZcElqNDhkWE5sSUdSaGRHRXRZejBpTXpNaUlIaHNhVzVyT21oeVpXWTlJaU5OU2xndE15MVVSVmd0VGkwek15SXZQand2Wno0OFp5QmtZWFJoTFcxdGJDMXViMlJsUFNKdGJpSWdkSEpoYm5ObWIzSnRQU0owY21GdWMyeGhkR1VvTWpJd0xDMDJPRFlwSWo0OGRYTmxJR1JoZEdFdFl6MGlNelVpSUhoc2FXNXJPbWh5WldZOUlpTk5TbGd0TXkxVVJWZ3RUaTB6TlNJdlBqd3ZaejQ4Y21WamRDQjNhV1IwYUQwaU56QXdJaUJvWldsbmFIUTlJall3SWlCNFBTSXhNakFpSUhrOUlqSXlNQ0l2UGp3dlp6NDhaeUJrWVhSaExXMXRiQzF1YjJSbFBTSnRjM1ZpSWlCMGNtRnVjMlp2Y20wOUluUnlZVzV6YkdGMFpTZ3pNRFV4TGpZc01Da2lQanhuSUdSaGRHRXRiVzFzTFc1dlpHVTlJbTFwSWo0OGRYTmxJR1JoZEdFdFl6MGlOa01pSUhoc2FXNXJPbWh5WldZOUlpTk5TbGd0TXkxVVJWZ3RUaTAyUXlJdlBqeDFjMlVnWkdGMFlTMWpQU0kyUmlJZ2VHeHBibXM2YUhKbFpqMGlJMDFLV0MwekxWUkZXQzFPTFRaR0lpQjBjbUZ1YzJadmNtMDlJblJ5WVc1emJHRjBaU2d5Tnpnc01Da2lMejQ4ZFhObElHUmhkR0V0WXowaU5qY2lJSGhzYVc1ck9taHlaV1k5SWlOTlNsZ3RNeTFVUlZndFRpMDJOeUlnZEhKaGJuTm1iM0p0UFNKMGNtRnVjMnhoZEdVb056YzRMREFwSWk4K1BDOW5QanhuSUdSaGRHRXRiVzFzTFc1dlpHVTlJbTF1SWlCMGNtRnVjMlp2Y20wOUluUnlZVzV6YkdGMFpTZ3hNekV4TEMweU5ERXVOQ2tnYzJOaGJHVW9NQzQzTURjcElqNDhkWE5sSUdSaGRHRXRZejBpTXpJaUlIaHNhVzVyT21oeVpXWTlJaU5OU2xndE15MVVSVmd0VGkwek1pSXZQand2Wno0OEwyYytQR2NnWkdGMFlTMXRiV3d0Ym05a1pUMGliVzhpSUhSeVlXNXpabTl5YlQwaWRISmhibk5zWVhSbEtEUTNOall1TVN3d0tTSStQSFZ6WlNCa1lYUmhMV005SWpJd05qRWlJSGhzYVc1ck9taHlaV1k5SWlOTlNsZ3RNeTFVUlZndFRpMHlNRFl4SWk4K1BDOW5QanhuSUdSaGRHRXRiVzFzTFc1dlpHVTlJbTFtY21GaklpQjBjbUZ1YzJadmNtMDlJblJ5WVc1emJHRjBaU2cwT1RNeUxqZ3NNQ2tpUGp4bklHUmhkR0V0Ylcxc0xXNXZaR1U5SW0xdUlpQjBjbUZ1YzJadmNtMDlJblJ5WVc1emJHRjBaU2d5TWpBc05qYzJLU0krUEhWelpTQmtZWFJoTFdNOUlqTXpJaUI0YkdsdWF6cG9jbVZtUFNJalRVcFlMVE10VkVWWUxVNHRNek1pTHo0OEwyYytQR2NnWkdGMFlTMXRiV3d0Ym05a1pUMGliVzRpSUhSeVlXNXpabTl5YlQwaWRISmhibk5zWVhSbEtESXlNQ3d0TmpnMktTSStQSFZ6WlNCa1lYUmhMV005SWpNMUlpQjRiR2x1YXpwb2NtVm1QU0lqVFVwWUxUTXRWRVZZTFU0dE16VWlMejQ4TDJjK1BISmxZM1FnZDJsa2RHZzlJamN3TUNJZ2FHVnBaMmgwUFNJMk1DSWdlRDBpTVRJd0lpQjVQU0l5TWpBaUx6NDhMMmMrUEdjZ1pHRjBZUzF0Yld3dGJtOWtaVDBpYlc4aUlIUnlZVzV6Wm05eWJUMGlkSEpoYm5Oc1lYUmxLRFl3T1RVc01Da2lQangxYzJVZ1pHRjBZUzFqUFNJeU1qRXlJaUI0YkdsdWF6cG9jbVZtUFNJalRVcFlMVE10VkVWWUxVNHRNakl4TWlJdlBqd3ZaejQ4WnlCa1lYUmhMVzF0YkMxdWIyUmxQU0p0Wm5KaFl5SWdkSEpoYm5ObWIzSnRQU0owY21GdWMyeGhkR1VvTnpBNU5TNHlMREFwSWo0OFp5QmtZWFJoTFcxdGJDMXViMlJsUFNKdGJpSWdkSEpoYm5ObWIzSnRQU0owY21GdWMyeGhkR1VvTWpJd0xEWTNOaWtpUGp4MWMyVWdaR0YwWVMxalBTSXpNaUlnZUd4cGJtczZhSEpsWmowaUkwMUtXQzB6TFZSRldDMU9MVE15SWk4K1BDOW5QanhuSUdSaGRHRXRiVzFzTFc1dlpHVTlJbTF1SWlCMGNtRnVjMlp2Y20wOUluUnlZVzV6YkdGMFpTZ3lNakFzTFRZNE5pa2lQangxYzJVZ1pHRjBZUzFqUFNJek5TSWdlR3hwYm1zNmFISmxaajBpSTAxS1dDMHpMVlJGV0MxT0xUTTFJaTgrUEM5blBqeHlaV04wSUhkcFpIUm9QU0kzTURBaUlHaGxhV2RvZEQwaU5qQWlJSGc5SWpFeU1DSWdlVDBpTWpJd0lpOCtQQzluUGp4bklHUmhkR0V0Ylcxc0xXNXZaR1U5SW0xemRXSWlJSFJ5WVc1elptOXliVDBpZEhKaGJuTnNZWFJsS0Rnd016VXVNaXd3S1NJK1BHY2daR0YwWVMxdGJXd3RibTlrWlQwaWJXa2lQangxYzJVZ1pHRjBZUzFqUFNJMlF5SWdlR3hwYm1zNmFISmxaajBpSTAxS1dDMHpMVlJGV0MxT0xUWkRJaTgrUEhWelpTQmtZWFJoTFdNOUlqWkdJaUI0YkdsdWF6cG9jbVZtUFNJalRVcFlMVE10VkVWWUxVNHROa1lpSUhSeVlXNXpabTl5YlQwaWRISmhibk5zWVhSbEtESTNPQ3d3S1NJdlBqeDFjMlVnWkdGMFlTMWpQU0kyTnlJZ2VHeHBibXM2YUhKbFpqMGlJMDFLV0MwekxWUkZXQzFPTFRZM0lpQjBjbUZ1YzJadmNtMDlJblJ5WVc1emJHRjBaU2czTnpnc01Da2lMejQ4TDJjK1BHY2daR0YwWVMxdGJXd3RibTlrWlQwaWJXNGlJSFJ5WVc1elptOXliVDBpZEhKaGJuTnNZWFJsS0RFek1URXNMVEkwTVM0MEtTQnpZMkZzWlNnd0xqY3dOeWtpUGp4MWMyVWdaR0YwWVMxalBTSXpNaUlnZUd4cGJtczZhSEpsWmowaUkwMUtXQzB6TFZSRldDMU9MVE15SWk4K1BDOW5Qand2Wno0OFp5QmtZWFJoTFcxdGJDMXViMlJsUFNKdGJ5SWdkSEpoYm5ObWIzSnRQU0owY21GdWMyeGhkR1VvT1RjME9TNDRMREFwSWo0OGRYTmxJR1JoZEdFdFl6MGlNakEyTVNJZ2VHeHBibXM2YUhKbFpqMGlJMDFLV0MwekxWUkZXQzFPTFRJd05qRWlMejQ4TDJjK1BHY2daR0YwWVMxdGJXd3RibTlrWlQwaWJXWnlZV01pSUhSeVlXNXpabTl5YlQwaWRISmhibk5zWVhSbEtEazVNVFl1TkN3d0tTSStQR2NnWkdGMFlTMXRiV3d0Ym05a1pUMGliVzRpSUhSeVlXNXpabTl5YlQwaWRISmhibk5zWVhSbEtESXlNQ3cyTnpZcElqNDhkWE5sSUdSaGRHRXRZejBpTXpJaUlIaHNhVzVyT21oeVpXWTlJaU5OU2xndE15MVVSVmd0VGkwek1pSXZQand2Wno0OFp5QmtZWFJoTFcxdGJDMXViMlJsUFNKdGJpSWdkSEpoYm5ObWIzSnRQU0owY21GdWMyeGhkR1VvTWpJd0xDMDJPRFlwSWo0OGRYTmxJR1JoZEdFdFl6MGlNelVpSUhoc2FXNXJPbWh5WldZOUlpTk5TbGd0TXkxVVJWZ3RUaTB6TlNJdlBqd3ZaejQ4Y21WamRDQjNhV1IwYUQwaU56QXdJaUJvWldsbmFIUTlJall3SWlCNFBTSXhNakFpSUhrOUlqSXlNQ0l2UGp3dlp6NDhMMmMrUEM5blBqeG5JR1JoZEdFdGJXMXNMVzV2WkdVOUltMTBjaUlnZEhKaGJuTm1iM0p0UFNKMGNtRnVjMnhoZEdVb01Dd3RNVGd5TlNraVBqeG5JR1JoZEdFdGJXMXNMVzV2WkdVOUltMTBaQ0lnZEhKaGJuTm1iM0p0UFNKMGNtRnVjMnhoZEdVb09ERXpNUzQyTERBcElpOCtQR2NnWkdGMFlTMXRiV3d0Ym05a1pUMGliWFJrSWlCMGNtRnVjMlp2Y20wOUluUnlZVzV6YkdGMFpTZzRNVE14TGpZc01Da2lQanhuSUdSaGRHRXRiVzFzTFc1dlpHVTlJbTFwSWk4K1BHY2daR0YwWVMxdGJXd3RibTlrWlQwaWJXOGlJSFJ5WVc1elptOXliVDBpZEhKaGJuTnNZWFJsS0RJM055NDRMREFwSWo0OGRYTmxJR1JoZEdFdFl6MGlNMFFpSUhoc2FXNXJPbWh5WldZOUlpTk5TbGd0TXkxVVJWZ3RUaTB6UkNJdlBqd3ZaejQ4WnlCa1lYUmhMVzF0YkMxdWIyUmxQU0p0YmlJZ2RISmhibk5tYjNKdFBTSjBjbUZ1YzJ4aGRHVW9NVE16TXk0MkxEQXBJajQ4ZFhObElHUmhkR0V0WXowaU16QWlJSGhzYVc1ck9taHlaV1k5SWlOTlNsZ3RNeTFVUlZndFRpMHpNQ0l2UGp4MWMyVWdaR0YwWVMxalBTSXlSU0lnZUd4cGJtczZhSEpsWmowaUkwMUtXQzB6TFZSRldDMU9MVEpGSWlCMGNtRnVjMlp2Y20wOUluUnlZVzV6YkdGMFpTZzFNREFzTUNraUx6NDhkWE5sSUdSaGRHRXRZejBpTXpraUlIaHNhVzVyT21oeVpXWTlJaU5OU2xndE15MVVSVmd0VGkwek9TSWdkSEpoYm5ObWIzSnRQU0owY21GdWMyeGhkR1VvTnpjNExEQXBJaTgrUEhWelpTQmtZWFJoTFdNOUlqTTNJaUI0YkdsdWF6cG9jbVZtUFNJalRVcFlMVE10VkVWWUxVNHRNemNpSUhSeVlXNXpabTl5YlQwaWRISmhibk5zWVhSbEtERXlOemdzTUNraUx6NDhkWE5sSUdSaGRHRXRZejBpTXpFaUlIaHNhVzVyT21oeVpXWTlJaU5OU2xndE15MVVSVmd0VGkwek1TSWdkSEpoYm5ObWIzSnRQU0owY21GdWMyeGhkR1VvTVRjM09Dd3dLU0l2UGp3dlp6NDhMMmMrUEM5blBqd3ZaejQ4TDJjK1BDOW5Qand2YzNablBnPT0iLAoJIlJlYWxWaWV3U2l6ZUpzb24iIDogIntcImhlaWdodFwiOjE2NDIuODU3MjA4MjUxOTUzMSxcIndpZHRoXCI6OTAwMH0iCn0K"/>
    </extobj>
    <extobj name="2384804F-3998-4D57-9195-F3826E402611-6">
      <extobjdata type="2384804F-3998-4D57-9195-F3826E402611" data="ewoJIkltZ1NldHRpbmdKc29uIiA6ICJ7XCJoZWlnaHRcIjoxMDQuNDY0Mjg1NzE0Mjg1NzEsXCJ3aWR0aFwiOjQ1OC45Mjg1NzE0Mjg1NzE0fSIsCgkiTGF0ZXgiIDogIlxcYmVnaW57YWxpZ259XG4mSChTfG91dGxvb2spIFxcXFxcbiY9IHAoc3VubnkpIEgoc3VubnkpICsgcChvdmVyY2FzdCkgSChvdmVyY2FzdCkgKyBwKHJhaW4pIEgocmFpbikgXFxcXFxuJj0gXFxmcmFjezV9ezE0fSAqMC45NzErIFxcZnJhY3s0fXsxNH0qMCArIFxcZnJhY3s1fXsxNH0gKjAuOTcxIFxcXFxcbiY9IDAuNjk0XG5cXGVuZHthbGlnbn0iLAoJIkxhdGV4SW1nQmFzZTY0IiA6ICJQSE4yWnlCNGJXeHVjejBpYUhSMGNEb3ZMM2QzZHk1M015NXZjbWN2TWpBd01DOXpkbWNpSUhkcFpIUm9QU0kyTmk0eU5qWmxlQ0lnYUdWcFoyaDBQU0l4TXk0ME16ZGxlQ0lnY205c1pUMGlhVzFuSWlCbWIyTjFjMkZpYkdVOUltWmhiSE5sSWlCMmFXVjNRbTk0UFNJd0lDMHpNakU1TGpVZ01qa3lPRGt1TkNBMU9UTTVJaUI0Yld4dWN6cDRiR2x1YXowaWFIUjBjRG92TDNkM2R5NTNNeTV2Y21jdk1UazVPUzk0YkdsdWF5SWdZWEpwWVMxb2FXUmtaVzQ5SW5SeWRXVWlJSE4wZVd4bFBTSjJaWEowYVdOaGJDMWhiR2xuYmpvZ0xUWXVNVFV6WlhnN0lHMWhlQzEzYVdSMGFEb2dPVGdsT3lJK1BHUmxabk0rUEhCaGRHZ2dhV1E5SWsxS1dDMHpMVlJGV0MxSkxURkVORE5DSWlCa1BTSk5Nakk0SURZek4xRXhPVFFnTmpNM0lERTVNaUEyTkRGUk1Ua3hJRFkwTXlBeE9URWdOalE1VVRFNU1TQTJOek1nTWpBeUlEWTRNbEV5TURRZ05qZ3pJREl4T1NBMk9ETlJNall3SURZNE1TQXpOVFVnTmpneFVUTTRPU0EyT0RFZ05ERTRJRFk0TVZRME5qTWdOamd5VkRRNE15QTJPREpSTkRrNUlEWTRNaUEwT1RrZ05qY3lVVFE1T1NBMk56QWdORGszSURZMU9GRTBPVElnTmpReElEUTROeUEyTXpoSU5EZzFVVFE0TXlBMk16Z2dORGd3SURZek9GUTBOek1nTmpNNFZEUTJOQ0EyTXpkVU5EVTFJRFl6TjFFME1UWWdOak0ySURRd05TQTJNelJVTXpnM0lEWXlNMUV6T0RRZ05qRTVJRE0xTlNBMU1EQlJNelE0SURRM05DQXpOREFnTkRReVZETXlPQ0F6T1RWTU16STBJRE00TUZFek1qUWdNemM0SURRMk9TQXpOemhJTmpFMFREWXhOU0F6T0RGUk5qRTFJRE00TkNBMk5EWWdOVEEwVVRZM05DQTJNVGtnTmpjMElEWXlOMVEyTVRjZ05qTTNVVFU1TkNBMk16Y2dOVGczSURZek9WUTFPREFnTmpRNFVUVTRNQ0EyTlRBZ05UZ3lJRFkyTUZFMU9EWWdOamMzSURVNE9DQTJOemxVTmpBMElEWTRNbEUyTURrZ05qZ3lJRFkwTmlBMk9ERlVOelF3SURZNE1GRTRNRElnTmpnd0lEZ3pOU0EyT0RGVU9EY3hJRFk0TWxFNE9EZ2dOamd5SURnNE9DQTJOekpST0RnNElEWTBOU0E0TnpZZ05qTTRTRGczTkZFNE56SWdOak00SURnMk9TQTJNemhVT0RZeUlEWXpPRlE0TlRNZ05qTTNWRGcwTkNBMk16ZFJPREExSURZek5pQTNPVFFnTmpNMFZEYzNOaUEyTWpOUk56Y3pJRFl4T0NBM01EUWdNelF3VkRZek5DQTFPRkUyTXpRZ05URWdOak00SURVeFVUWTBOaUEwT0NBMk9USWdORFpJTnpJelVUY3lPU0F6T0NBM01qa2dNemRVTnpJMklERTVVVGN5TWlBMklEY3hOaUF3U0Rjd01WRTJOalFnTWlBMU5qY2dNbEUxTXpNZ01pQTFNRFFnTWxRME5UZ2dNbFEwTXpjZ01WRTBNakFnTVNBME1qQWdNVEJSTkRJd0lERTFJRFF5TXlBeU5GRTBNamdnTkRNZ05ETXpJRFExVVRRek55QTBOaUEwTkRnZ05EWklORFUwVVRRNE1TQTBOaUExTVRRZ05EbFJOVEl3SURVd0lEVXlNaUExTUZRMU1qZ2dOVFZVTlRNMElEWTBWRFUwTUNBNE1sUTFORGNnTVRFd1ZEVTFPQ0F4TlROUk5UWTFJREU0TVNBMU5qa2dNVGs0VVRZd01pQXpNekFnTmpBeUlETXpNVlEwTlRjZ016TXlTRE14TWt3eU56a2dNVGszVVRJME5TQTJNeUF5TkRVZ05UaFJNalExSURVeElESTFNeUEwT1ZRek1ETWdORFpJTXpNMFVUTTBNQ0F6T0NBek5EQWdNemRVTXpNM0lERTVVVE16TXlBMklETXlOeUF3U0RNeE1sRXlOelVnTWlBeE56Z2dNbEV4TkRRZ01pQXhNVFVnTWxRMk9TQXlWRFE0SURGUk16RWdNU0F6TVNBeE1GRXpNU0F4TWlBek5DQXlORkV6T1NBME15QTBOQ0EwTlZFME9DQTBOaUExT1NBME5rZzJOVkU1TWlBME5pQXhNalVnTkRsUk1UTTVJRFV5SURFME5DQTJNVkV4TkRjZ05qVWdNakUySURNek9WUXlPRFVnTmpJNFVUSTROU0EyTXpVZ01qSTRJRFl6TjFvaUx6NDhjR0YwYUNCcFpEMGlUVXBZTFRNdFZFVllMVTR0TWpnaUlHUTlJazA1TkNBeU5UQlJPVFFnTXpFNUlERXdOQ0F6T0RGVU1USTNJRFE0T0ZReE5qUWdOVGMyVkRJd01pQTJORE5VTWpRMElEWTVOVlF5TnpjZ056STVWRE13TWlBM05UQklNekUxU0RNeE9WRXpNek1nTnpVd0lETXpNeUEzTkRGUk16TXpJRGN6T0NBek1UWWdOekl3VkRJM05TQTJOamRVTWpJMklEVTRNVlF4T0RRZ05EUXpWREUyTnlBeU5UQlVNVGcwSURVNFZESXlOU0F0T0RGVU1qYzBJQzB4TmpkVU16RTJJQzB5TWpCVU16TXpJQzB5TkRGUk16TXpJQzB5TlRBZ016RTRJQzB5TlRCSU16RTFTRE13TWt3eU56UWdMVEl5TmxFeE9EQWdMVEUwTVNBeE16Y2dMVEUwVkRrMElESTFNRm9pTHo0OGNHRjBhQ0JwWkQwaVRVcFlMVE10VkVWWUxVa3RNVVEwTkRZaUlHUTlJazB6TURnZ01qUlJNelkzSURJMElEUXhOaUEzTmxRME5qWWdNVGszVVRRMk5pQXlOakFnTkRFMElESTRORkV6TURnZ016RXhJREkzT0NBek1qRlVNak0ySURNME1WRXhOellnTXpneklERTNOaUEwTmpKUk1UYzJJRFV5TXlBeU1EZ2dOVGN6VkRJM015QTJORGhSTXpBeUlEWTNNeUF6TkRNZ05qZzRWRFF3TnlBM01EUklOREU0U0RReU5WRTFNakVnTnpBMElEVTJOQ0EyTkRCUk5UWTFJRFkwTUNBMU56Y2dOalV6VkRZd015QTJPREpVTmpJeklEY3dORkUyTWpRZ056QTBJRFl5TnlBM01EUlVOak15SURjd05WRTJORFVnTnpBMUlEWTBOU0EyT1RoVU5qRTNJRFUzTjFRMU9EVWdORFU1VkRVMk9TQTBOVFpSTlRRNUlEUTFOaUExTkRrZ05EWTFVVFUwT1NBME56RWdOVFV3SURRM05WRTFOVEFnTkRjNElEVTFNU0EwT1RSVU5UVXpJRFV5TUZFMU5UTWdOVFUwSURVME5DQTFOemxVTlRJMklEWXhObFExTURFZ05qUXhVVFEyTlNBMk5qSWdOREU1SURZMk1sRXpOaklnTmpZeUlETXhNeUEyTVRaVU1qWXpJRFV4TUZFeU5qTWdORGd3SURJM09DQTBOVGhVTXpFNUlEUXlOMUV6TWpNZ05ESTFJRE00T1NBME1EaFVORFUySURNNU1GRTBPVEFnTXpjNUlEVXlNaUF6TkRKVU5UVTBJREkwTWxFMU5UUWdNakUySURVME5pQXhPRFpSTlRReElERTJOQ0ExTWpnZ01UTTNWRFE1TWlBM09GUTBNallnTVRoVU16TXlJQzB5TUZFek1qQWdMVEl5SURJNU9DQXRNakpSTVRrNUlDMHlNaUF4TkRRZ016Tk1NVE0wSURRMFRERXdOaUF4TTFFNE15QXRNVFFnTnpnZ0xURTRWRFkxSUMweU1sRTFNaUF0TWpJZ05USWdMVEUwVVRVeUlDMHhNU0F4TVRBZ01qSXhVVEV4TWlBeU1qY2dNVE13SURJeU4wZ3hORE5STVRRNUlESXlNU0F4TkRrZ01qRTJVVEUwT1NBeU1UUWdNVFE0SURJd04xUXhORFFnTVRnMlZERTBNaUF4TlROUk1UUTBJREV4TkNBeE5qQWdPRGRVTWpBeklEUTNWREkxTlNBeU9WUXpNRGdnTWpSYUlpOCtQSEJoZEdnZ2FXUTlJazFLV0MwekxWUkZXQzFPTFRkRElpQmtQU0pOTVRNNUlDMHlORGxJTVRNM1VURXlOU0F0TWpRNUlERXhPU0F0TWpNMVZqSTFNVXd4TWpBZ056TTNVVEV6TUNBM05UQWdNVE01SURjMU1GRXhOVElnTnpVd0lERTFPU0EzTXpWV0xUSXpOVkV4TlRFZ0xUSTBPU0F4TkRFZ0xUSTBPVWd4TXpsYUlpOCtQSEJoZEdnZ2FXUTlJazFLV0MwekxWUkZXQzFKTFRGRU5EVkRJaUJrUFNKTk1qQXhJQzB4TVZFeE1qWWdMVEV4SURnd0lETTRWRE0wSURFMU5sRXpOQ0F5TWpFZ05qUWdNamM1VkRFME5pQXpPREJSTWpJeUlEUTBNU0F6TURFZ05EUXhVVE16TXlBME5ERWdNelF4SURRME1GRXpOVFFnTkRNM0lETTJOeUEwTXpOVU5EQXlJRFF4TjFRME16Z2dNemczVkRRMk5DQXpNemhVTkRjMklESTJPRkUwTnpZZ01UWXhJRE01TUNBM05WUXlNREVnTFRFeFdrMHhNakVnTVRJd1VURXlNU0EzTUNBeE5EY2dORGhVTWpBMklESTJVVEkxTUNBeU5pQXlPRGtnTlRoVU16VXhJREUwTWxFek5qQWdNVFl6SURNM05DQXlNVFpVTXpnNElETXdPRkV6T0RnZ016VXlJRE0zTUNBek56VlJNelEySURRd05TQXpNRFlnTkRBMVVUSTBNeUEwTURVZ01UazFJRE0wTjFFeE5UZ2dNekF6SURFME1DQXlNekJVTVRJeElERXlNRm9pTHo0OGNHRjBhQ0JwWkQwaVRVcFlMVE10VkVWWUxVa3RNVVEwTmpJaUlHUTlJazB5TVNBeU9EZFJNakVnTWprMUlETXdJRE14T0ZRMU5TQXpOekJVT1RrZ05ESXdWREUxT0NBME5ESlJNakEwSURRME1pQXlNamNnTkRFM1ZESTFNQ0F6TlRoUk1qVXdJRE0wTUNBeU1UWWdNalEyVkRFNE1pQXhNRFZSTVRneUlEWXlJREU1TmlBME5WUXlNemdnTWpkVU1qa3hJRFEwVkRNeU9DQTNPRXd6TXprZ09UVlJNelF4SURrNUlETTNOeUF5TkRkUk5EQTNJRE0yTnlBME1UTWdNemczVkRReU55QTBNVFpSTkRRMElEUXpNU0EwTmpNZ05ETXhVVFE0TUNBME16RWdORGc0SURReU1WUTBPVFlnTkRBeVREUXlNQ0E0TkZFME1Ua2dOemtnTkRFNUlEWTRVVFF4T1NBME15QTBNallnTXpWVU5EUTNJREkyVVRRMk9TQXlPU0EwT0RJZ05UZFVOVEV5SURFME5WRTFNVFFnTVRVeklEVXpNaUF4TlROUk5UVXhJREUxTXlBMU5URWdNVFEwVVRVMU1DQXhNemtnTlRRNUlERXpNRlExTkRBZ09UaFVOVEl6SURVMVZEUTVPQ0F4TjFRME5qSWdMVGhSTkRVMElDMHhNQ0EwTXpnZ0xURXdVVE0zTWlBdE1UQWdNelEzSURRMlVUTTBOU0EwTlNBek16WWdNelpVTXpFNElESXhWREk1TmlBMlZESTJOeUF0TmxReU16TWdMVEV4VVRFNE9TQXRNVEVnTVRVMUlEZFJNVEF6SURNNElERXdNeUF4TVROUk1UQXpJREUzTUNBeE16Z2dNall5VkRFM015QXpOemxSTVRjeklETTRNQ0F4TnpNZ016Z3hVVEUzTXlBek9UQWdNVGN6SURNNU0xUXhOamtnTkRBd1ZERTFPQ0EwTURSSU1UVTBVVEV6TVNBME1EUWdNVEV5SURNNE5WUTRNaUF6TkRSVU5qVWdNekF5VkRVM0lESTRNRkUxTlNBeU56Z2dOREVnTWpjNFNESTNVVEl4SURJNE5DQXlNU0F5T0RkYUlpOCtQSEJoZEdnZ2FXUTlJazFLV0MwekxWUkZXQzFKTFRGRU5EWXhJaUJrUFNKTk1qWWdNemcxVVRFNUlETTVNaUF4T1NBek9UVlJNVGtnTXprNUlESXlJRFF4TVZReU55QTBNalZSTWprZ05ETXdJRE0ySURRek1GUTROeUEwTXpGSU1UUXdUREUxT1NBMU1URlJNVFl5SURVeU1pQXhOallnTlRRd1ZERTNNeUExTmpaVU1UYzVJRFU0TmxReE9EY2dOakF6VkRFNU55QTJNVFZVTWpFeElEWXlORlF5TWprZ05qSTJVVEkwTnlBMk1qVWdNalUwSURZeE5WUXlOakVnTlRrMlVUSTJNU0ExT0RrZ01qVXlJRFUwT1ZReU16SWdORGN3VERJeU1pQTBNek5STWpJeUlEUXpNU0F5TnpJZ05ETXhTRE15TTFFek16QWdOREkwSURNek1DQTBNakJSTXpNd0lETTVPQ0F6TVRjZ016ZzFTREl4TUV3eE56UWdNalF3VVRFek5TQTRNQ0F4TXpVZ05qaFJNVE0xSURJMklERTJNaUF5TmxFeE9UY2dNallnTWpNd0lEWXdWREk0TXlBeE5EUlJNamcxSURFMU1DQXlPRGdnTVRVeFZETXdNeUF4TlROSU16QTNVVE15TWlBeE5UTWdNekl5SURFME5WRXpNaklnTVRReUlETXhPU0F4TXpOUk16RTBJREV4TnlBek1ERWdPVFZVTWpZM0lEUTRWREl4TmlBMlZERTFOU0F0TVRGUk1USTFJQzB4TVNBNU9DQTBWRFU1SURVMlVUVTNJRFkwSURVM0lEZ3pWakV3TVV3NU1pQXlOREZSTVRJM0lETTRNaUF4TWpnZ016Z3pVVEV5T0NBek9EVWdOemNnTXpnMVNESTJXaUl2UGp4d1lYUm9JR2xrUFNKTlNsZ3RNeTFVUlZndFNTMHhSRFExT1NJZ1pEMGlUVEV4TnlBMU9WRXhNVGNnTWpZZ01UUXlJREkyVVRFM09TQXlOaUF5TURVZ01UTXhVVEl4TVNBeE5URWdNakUxSURFMU1sRXlNVGNnTVRVeklESXlOU0F4TlROSU1qSTVVVEl6T0NBeE5UTWdNalF4SURFMU0xUXlORFlnTVRVeFZESTBPQ0F4TkRSUk1qUTNJREV6T0NBeU5EVWdNVEk0VkRJek5DQTVNRlF5TVRRZ05ETlVNVGd6SURaVU1UTTNJQzB4TVZFeE1ERWdMVEV4SURjd0lERXhWRE00SURnMVVUTTRJRGszSURNNUlERXdNa3d4TURRZ016WXdVVEUyTnlBMk1UVWdNVFkzSURZeU0xRXhOamNnTmpJMklERTJOaUEyTWpoVU1UWXlJRFl6TWxReE5UY2dOak0wVkRFME9TQTJNelZVTVRReElEWXpObFF4TXpJZ05qTTNWREV5TWlBMk16ZFJNVEV5SURZek55QXhNRGtnTmpNM1ZERXdNU0EyTXpoVU9UVWdOalF4VkRrMElEWTBOMUU1TkNBMk5Ea2dPVFlnTmpZeFVURXdNU0EyT0RBZ01UQTNJRFk0TWxReE56a2dOamc0VVRFNU5DQTJPRGtnTWpFeklEWTVNRlF5TkRNZ05qa3pWREkxTkNBMk9UUlJNalkySURZNU5DQXlOallnTmpnMlVUSTJOaUEyTnpVZ01Ua3pJRE00TmxReE1UZ2dPRE5STVRFNElEZ3hJREV4T0NBM05WUXhNVGNnTmpWV05UbGFJaTgrUEhCaGRHZ2dhV1E5SWsxS1dDMHpMVlJGV0MxSkxURkVORFU0SWlCa1BTSk5NVEl4SURZME4xRXhNakVnTmpVM0lERXlOU0EyTnpCVU1UTTNJRFk0TTFFeE16Z2dOamd6SURJd09TQTJPRGhVTWpneUlEWTVORkV5T1RRZ05qazBJREk1TkNBMk9EWlJNamswSURZM09TQXlORFFnTkRjM1VURTVOQ0F5TnprZ01UazBJREkzTWxFeU1UTWdNamd5SURJeU15QXlPVEZSTWpRM0lETXdPU0F5T1RJZ016VTBWRE0yTWlBME1UVlJOREF5SURRME1pQTBNemdnTkRReVVUUTJPQ0EwTkRJZ05EZzFJRFF5TTFRMU1ETWdNelk1VVRVd015QXpORFFnTkRrMklETXlOMVEwTnpjZ016QXlWRFExTmlBeU9URlVORE00SURJNE9GRTBNVGdnTWpnNElEUXdOaUF5T1RsVU16azBJRE15T0ZFek9UUWdNelV6SURReE1DQXpOamxVTkRReUlETTVNRXcwTlRnZ016a3pVVFEwTmlBME1EVWdORE0wSURRd05VZzBNekJSTXprNElEUXdNaUF6TmpjZ016Z3dWREk1TkNBek1UWlVNakk0SURJMU5WRXlNekFnTWpVMElESTBNeUF5TlRKVU1qWTNJREkwTmxReU9UTWdNak00VkRNeU1DQXlNalJVTXpReUlESXdObFF6TlRrZ01UZ3dWRE0yTlNBeE5EZFJNelkxSURFek1DQXpOakFnTVRBMlZETTFOQ0EyTmxFek5UUWdNallnTXpneElESTJVVFF5T1NBeU5pQTBOVGtnTVRRMVVUUTJNU0F4TlRNZ05EYzVJREUxTTBnME9ETlJORGs1SURFMU15QTBPVGtnTVRRMFVUUTVPU0F4TXprZ05EazJJREV6TUZFME5UVWdMVEV4SURNM09DQXRNVEZSTXpNeklDMHhNU0F6TURVZ01UVlVNamMzSURrd1VUSTNOeUF4TURnZ01qZ3dJREV5TVZReU9ETWdNVFExVVRJNE15QXhOamNnTWpZNUlERTRNMVF5TXpRZ01qQTJWREl3TUNBeU1UZFVNVGd5SURJeU1FZ3hPREJSTVRZNElERTNPQ0F4TlRrZ01UTTVWREUwTlNBNE1WUXhNellnTkRSVU1USTVJREl3VkRFeU1pQTNWREV4TVNBdE1sRTVPQ0F0TVRFZ09ETWdMVEV4VVRZMklDMHhNU0ExTnlBdE1WUTBPQ0F4TmxFME9DQXlOaUE0TlNBeE56WlVNVFU0SURRM01Vd3hPVFVnTmpFMlVURTVOaUEyTWprZ01UZzRJRFl6TWxReE5Ea2dOak0zU0RFME5GRXhNelFnTmpNM0lERXpNU0EyTXpkVU1USTBJRFkwTUZReE1qRWdOalEzV2lJdlBqeHdZWFJvSUdsa1BTSk5TbGd0TXk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jR0YwYUNCcFpEMGlUVXBZTFRN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kxWUkZXQzFKTFRGRU5EVkVJaUJrUFNKTk1qTWdNamczVVRJMElESTVNQ0F5TlNBeU9UVlVNekFnTXpFM1ZEUXdJRE0wT0ZRMU5TQXpPREZVTnpVZ05ERXhWREV3TVNBME16TlVNVE0wSURRME1sRXlNRGtnTkRReUlESXpNQ0F6TnpoTU1qUXdJRE00TjFFek1ESWdORFF5SURNMU9DQTBOREpSTkRJeklEUTBNaUEwTmpBZ016azFWRFE1TnlBeU9ERlJORGszSURFM015QTBNakVnT0RKVU1qUTVJQzB4TUZFeU1qY2dMVEV3SURJeE1DQXRORkV4T1RrZ01TQXhPRGNnTVRGVU1UWTRJREk0VERFMk1TQXpObEV4TmpBZ016VWdNVE01SUMwMU1WUXhNVGdnTFRFek9GRXhNVGdnTFRFME5DQXhNallnTFRFME5WUXhOak1nTFRFME9FZ3hPRGhSTVRrMElDMHhOVFVnTVRrMElDMHhOVGRVTVRreElDMHhOelZSTVRnNElDMHhPRGNnTVRnMUlDMHhPVEJVTVRjeUlDMHhPVFJSTVRjd0lDMHhPVFFnTVRZeElDMHhPVFJVTVRJM0lDMHhPVE5VTmpVZ0xURTVNbEV0TlNBdE1Ua3lJQzB5TkNBdE1UazBTQzB6TWxFdE16a2dMVEU0TnlBdE16a2dMVEU0TTFFdE16Y2dMVEUxTmlBdE1qWWdMVEUwT0VndE5sRXlPQ0F0TVRRM0lETXpJQzB4TXpaUk16WWdMVEV6TUNBNU5DQXhNRE5VTVRVMUlETTFNRkV4TlRZZ016VTFJREUxTmlBek5qUlJNVFUySURRd05TQXhNekVnTkRBMVVURXdPU0EwTURVZ09UUWdNemMzVkRjeElETXhObFExT1NBeU9EQlJOVGNnTWpjNElEUXpJREkzT0VneU9WRXlNeUF5T0RRZ01qTWdNamczV2sweE56Z2dNVEF5VVRJd01DQXlOaUF5TlRJZ01qWlJNamd5SURJMklETXhNQ0EwT1ZRek5UWWdNVEEzVVRNM05DQXhOREVnTXpreUlESXhOVlEwTVRFZ016STFWak16TVZFME1URWdOREExSURNMU1DQTBNRFZSTXpNNUlEUXdOU0F6TWpnZ05EQXlWRE13TmlBek9UTlVNamcySURNNE1GUXlOamtnTXpZMVZESTFOQ0F6TlRCVU1qUXpJRE16TmxReU16VWdNekkyVERJek1pQXpNakpSTWpNeUlETXlNU0F5TWprZ016QTRWREl4T0NBeU5qUlVNakEwSURJeE1sRXhOemdnTVRBMklERTNPQ0F4TURKYUlpOCtQSEJoZEdnZ2FXUTlJazFLV0MwekxWUkZXQzFKTFRGRU5EWXdJaUJrUFNKTk1UTXhJREk0T1ZFeE16RWdNekl4SURFME55QXpOVFJVTWpBeklEUXhOVlF6TURBZ05EUXlVVE0yTWlBME5ESWdNemt3SURReE5WUTBNVGtnTXpVMVVUUXhPU0F6TWpNZ05EQXlJRE13T0ZRek5qUWdNamt5VVRNMU1TQXlPVElnTXpRd0lETXdNRlF6TWpnZ016STJVVE15T0NBek5ESWdNek0zSURNMU5GUXpOVFFnTXpjeVZETTJOeUF6TnpoUk16WTRJRE0zT0NBek5qZ2dNemM1VVRNMk9DQXpPRElnTXpZeElETTRPRlF6TXpZZ016azVWREk1TnlBME1EVlJNalE1SURRd05TQXlNamNnTXpjNVZESXdOQ0F6TWpaUk1qQTBJRE13TVNBeU1qTWdNamt4VkRJM09DQXlOelJVTXpNd0lESTFPVkV6T1RZZ01qTXdJRE01TmlBeE5qTlJNemsySURFek5TQXpPRFVnTVRBM1ZETTFNaUExTVZReU9Ea2dOMVF4T1RVZ0xURXdVVEV4T0NBdE1UQWdPRFlnTVRsVU5UTWdPRGRSTlRNZ01USTJJRGMwSURFME0xUXhNVGdnTVRZd1VURXpNeUF4TmpBZ01UUTJJREUxTVZReE5qQWdNVEl3VVRFMk1DQTVOQ0F4TkRJZ056WlVNVEV4SURVNFVURXdPU0ExTnlBeE1EZ2dOVGRVTVRBM0lEVTFVVEV3T0NBMU1pQXhNVFVnTkRkVU1UUTJJRE0wVkRJd01TQXlOMUV5TXpjZ01qY2dNall6SURNNFZETXdNU0EyTmxRek1UZ2dPVGRVTXpJeklERXlNbEV6TWpNZ01UVXdJRE13TWlBeE5qUlVNalUwSURFNE1WUXhPVFVnTVRrMlZERTBPQ0F5TXpGUk1UTXhJREkxTmlBeE16RWdNamc1V2lJdlBqeHdZWFJvSUdsa1BTSk5TbGd0TXkxVVJWZ3RTUzB4UkRRMVFpSWdaRDBpVFRJeElESTROMUV5TWlBeU9UTWdNalFnTXpBelZETTJJRE0wTVZRMU5pQXpPRGhVT0RrZ05ESTFWREV6TlNBME5ESlJNVGN4SURRME1pQXhPVFVnTkRJMFZESXlOU0F6T1RCVU1qTXhJRE0yT1ZFeU16RWdNelkzSURJek1pQXpOamRNTWpReklETTNPRkV6TURRZ05EUXlJRE00TWlBME5ESlJORE0ySURRME1pQTBOamtnTkRFMVZEVXdNeUF6TXpaVU5EWTFJREUzT1ZRME1qY2dOVEpSTkRJM0lESTJJRFEwTkNBeU5sRTBOVEFnTWpZZ05EVXpJREkzVVRRNE1pQXpNaUExTURVZ05qVlVOVFF3SURFME5WRTFORElnTVRVeklEVTJNQ0F4TlROUk5UZ3dJREUxTXlBMU9EQWdNVFExVVRVNE1DQXhORFFnTlRjMklERXpNRkUxTmpnZ01UQXhJRFUxTkNBM00xUTFNRGdnTVRkVU5ETTVJQzB4TUZFek9USWdMVEV3SURNM01TQXhOMVF6TlRBZ056TlJNelV3SURreUlETTROaUF4T1ROVU5ESXpJRE0wTlZFME1qTWdOREEwSURNM09TQTBNRFJJTXpjMFVUSTRPQ0EwTURRZ01qSTVJRE13TTB3eU1qSWdNamt4VERFNE9TQXhOVGRSTVRVMklESTJJREUxTVNBeE5sRXhNemdnTFRFeElERXdPQ0F0TVRGUk9UVWdMVEV4SURnM0lDMDFWRGMySURkVU56UWdNVGRSTnpRZ016QWdNVEV5SURFNE1GUXhOVElnTXpRelVURTFNeUF6TkRnZ01UVXpJRE0yTmxFeE5UTWdOREExSURFeU9TQTBNRFZST1RFZ05EQTFJRFkySURNd05WRTJNQ0F5T0RVZ05qQWdNamcwVVRVNElESTNPQ0EwTVNBeU56aElNamRSTWpFZ01qZzBJREl4SURJNE4xb2lMejQ4Y0dGMGFDQnBaRDBpVFVwWUxUTXRWRVZZTFVrdE1VUTBOallpSUdROUlrMHlNU0F5T0RkUk1qRWdNekF4SURNMklETXpOVlE0TkNBME1EWlVNVFU0SURRME1sRXhPVGtnTkRReUlESXlOQ0EwTVRsVU1qVXdJRE0xTlZFeU5EZ2dNek0ySURJME55QXpNelJSTWpRM0lETXpNU0F5TXpFZ01qZzRWREU1T0NBeE9URlVNVGd5SURFd05WRXhPRElnTmpJZ01UazJJRFExVkRJek9DQXlOMUV5TmpFZ01qY2dNamd4SURNNFZETXhNaUEyTVZRek16a2dPVFJSTXpNNUlEazFJRE0wTkNBeE1UUlVNelU0SURFM00xUXpOemNnTWpRM1VUUXhOU0F6T1RjZ05ERTVJRFF3TkZFME16SWdORE14SURRMk1pQTBNekZSTkRjMUlEUXpNU0EwT0RNZ05ESTBWRFE1TkNBME1USlVORGsySURRd00xRTBPVFlnTXprd0lEUTBOeUF4T1ROVU16a3hJQzB5TTFFek5qTWdMVEV3TmlBeU9UUWdMVEUxTlZReE5UWWdMVEl3TlZFeE1URWdMVEl3TlNBM055QXRNVGd6VkRReklDMHhNVGRSTkRNZ0xUazFJRFV3SUMwNE1GUTJPU0F0TlRoVU9Ea2dMVFE0VkRFd05pQXRORFZSTVRVd0lDMDBOU0F4TlRBZ0xUZzNVVEUxTUNBdE1UQTNJREV6T0NBdE1USXlWREV4TlNBdE1UUXlWREV3TWlBdE1UUTNURGs1SUMweE5EaFJNVEF4SUMweE5UTWdNVEU0SUMweE5qQlVNVFV5SUMweE5qZElNVFl3VVRFM055QXRNVFkzSURFNE5pQXRNVFkxVVRJeE9TQXRNVFUySURJME55QXRNVEkzVkRJNU1DQXROalZVTXpFeklDMDVWRE15TVNBeU1Vd3pNVFVnTVRkUk16QTVJREV6SURJNU5pQTJWREkzTUNBdE5sRXlOVEFnTFRFeElESXpNU0F0TVRGUk1UZzFJQzB4TVNBeE5UQWdNVEZVTVRBMElEZ3lVVEV3TXlBNE9TQXhNRE1nTVRFelVURXdNeUF4TnpBZ01UTTRJREkyTWxReE56TWdNemM1VVRFM015QXpPREFnTVRjeklETTRNVkV4TnpNZ016a3dJREUzTXlBek9UTlVNVFk1SURRd01GUXhOVGdnTkRBMFNERTFORkV4TXpFZ05EQTBJREV4TWlBek9EVlVPRElnTXpRMFZEWTFJRE13TWxRMU55QXlPREJSTlRVZ01qYzRJRFF4SURJM09FZ3lOMUV5TVNBeU9EUWdNakVnTWpnM1dpSXZQanh3WVhSb0lHbGtQU0pOU2xndE15MVVSVmd0VGkweVFpSWdaRDBpVFRVMklESXpOMVExTmlBeU5UQlVOekFnTWpjd1NETTJPVlkwTWpCTU16Y3dJRFUzTUZFek9EQWdOVGd6SURNNE9TQTFPRE5STkRBeUlEVTRNeUEwTURrZ05UWTRWakkzTUVnM01EZFJOekl5SURJMk1pQTNNaklnTWpVd1ZEY3dOeUF5TXpCSU5EQTVWaTAyT0ZFME1ERWdMVGd5SURNNU1TQXRPREpJTXpnNVNETTROMUV6TnpVZ0xUZ3lJRE0yT1NBdE5qaFdNak13U0Rjd1VUVTJJREl6TnlBMU5pQXlOVEJhSWk4K1BIQmhkR2dnYVdROUlrMUtXQzB6TFZSRldDMUpMVEZFTkRZeklpQmtQU0pOTVRjeklETTRNRkV4TnpNZ05EQTFJREUxTkNBME1EVlJNVE13SURRd05TQXhNRFFnTXpjMlZEWXhJREk0TjFFMk1DQXlPRFlnTlRrZ01qZzBWRFU0SURJNE1WUTFOaUF5TnpsVU5UTWdNamM0VkRRNUlESTNPRlEwTVNBeU56aElNamRSTWpFZ01qZzBJREl4SURJNE4xRXlNU0F5T1RRZ01qa2dNekUyVkRVeklETTJPRlE1TnlBME1UbFVNVFl3SURRME1WRXlNRElnTkRReElESXlOU0EwTVRkVU1qUTVJRE0yTVZFeU5Ea2dNelEwSURJME5pQXpNelZSTWpRMklETXlPU0F5TXpFZ01qa3hWREl3TUNBeU1ESlVNVGd5SURFeE0xRXhPRElnT0RZZ01UZzNJRFk1VVRJd01DQXlOaUF5TlRBZ01qWlJNamczSURJMklETXhPU0EyTUZRek5qa2dNVE01VkRNNU9DQXlNakpVTkRBNUlESTNOMUUwTURrZ016QXdJRFF3TVNBek1UZFVNemd6SURNME0xUXpOalVnTXpZeFZETTFOeUF6T0ROUk16VTNJRFF3TlNBek56WWdOREkwVkRReE55QTBORE5STkRNMklEUTBNeUEwTlRFZ05ESTFWRFEyTnlBek5qZFJORFkzSURNME1DQTBOVFVnTWpnMFZEUXhPQ0F4TlRsVU16UTNJRFF3VkRJME1TQXRNVEZSTVRjM0lDMHhNU0F4TXprZ01qSlJNVEF5SURVMElERXdNaUF4TVRkUk1UQXlJREUwT0NBeE1UQWdNVGd4VkRFMU1TQXlPVGhSTVRjeklETTJNaUF4TnpNZ016Z3dXaUl2UGp4d1lYUm9JR2xrUFNKTlNsZ3RNeTFVUlZndFNTMHhSRFExTWlJZ1pEMGlUVE01SURFMk9GRXpPU0F5TWpVZ05UZ2dNamN5VkRFd055QXpOVEJVTVRjMElEUXdNbFF5TkRRZ05ETXpWRE13TnlBME5ESklNekV3VVRNMU5TQTBORElnTXpnNElEUXlNRlEwTWpFZ016VTFVVFF5TVNBeU5qVWdNekV3SURJek4xRXlOakVnTWpJMElERTNOaUF5TWpOUk1UTTVJREl5TXlBeE16Z2dNakl4VVRFek9DQXlNVGtnTVRNeUlERTRObFF4TWpVZ01USTRVVEV5TlNBNE1TQXhORFlnTlRSVU1qQTVJREkyVkRNd01pQTBOVlF6T1RRZ01URXhVVFF3TXlBeE1qRWdOREEySURFeU1WRTBNVEFnTVRJeElEUXhPU0F4TVRKVU5ESTVJRGs0VkRReU1DQTRNbFF6T1RBZ05UVlVNelEwSURJMFZESTRNU0F0TVZReU1EVWdMVEV4VVRFeU5pQXRNVEVnT0RNZ05ESlVNemtnTVRZNFdrMHpOek1nTXpVelVUTTJOeUEwTURVZ016QTFJRFF3TlZFeU56SWdOREExSURJME5DQXpPVEZVTVRrNUlETTFOMVF4TnpBZ016RTJWREUxTkNBeU9EQlVNVFE1SURJMk1WRXhORGtnTWpZd0lERTJPU0F5TmpCUk1qZ3lJREkyTUNBek1qY2dNamcwVkRNM015QXpOVE5hSWk4K1BIQmhkR2dnYVdROUlrMUtXQzB6TFZSRldDMUpMVEZFTkRWR0lpQmtQU0pOTWpFZ01qZzNVVEl5SURJNU1DQXlNeUF5T1RWVU1qZ2dNekUzVkRNNElETTBPRlExTXlBek9ERlVOek1nTkRFeFZEazVJRFF6TTFReE16SWdORFF5VVRFMk1TQTBORElnTVRneklEUXpNRlF5TVRRZ05EQTRWREl5TlNBek9EaFJNakkzSURNNE1pQXlNamdnTXpneVZESXpOaUF6T0RsUk1qZzBJRFEwTVNBek5EY2dORFF4U0RNMU1GRXpPVGdnTkRReElEUXlNaUEwTURCUk5ETXdJRE00TVNBME16QWdNell6VVRRek1DQXpNek1nTkRFM0lETXhOVlF6T1RFZ01qa3lWRE0yTmlBeU9EaFJNelEySURJNE9DQXpNelFnTWprNVZETXlNaUF6TWpoUk16SXlJRE0zTmlBek56Z2dNemt5VVRNMU5pQTBNRFVnTXpReUlEUXdOVkV5T0RZZ05EQTFJREl6T1NBek16RlJNakk1SURNeE5TQXlNalFnTWprNFZERTVNQ0F4TmpWUk1UVTJJREkxSURFMU1TQXhObEV4TXpnZ0xURXhJREV3T0NBdE1URlJPVFVnTFRFeElEZzNJQzAxVkRjMklEZFVOelFnTVRkUk56UWdNekFnTVRFMElERTRPVlF4TlRRZ016WTJVVEUxTkNBME1EVWdNVEk0SURRd05WRXhNRGNnTkRBMUlEa3lJRE0zTjFRMk9DQXpNVFpVTlRjZ01qZ3dVVFUxSURJM09DQTBNU0F5TnpoSU1qZFJNakVnTWpnMElESXhJREk0TjFvaUx6NDhjR0YwYUNCcFpEMGlUVXBZTFRNdFZFVllMVWt0TVVRME5UQWlJR1E5SWswek5DQXhOVGxSTXpRZ01qWTRJREV5TUNBek5UVlVNekEySURRME1sRXpOaklnTkRReUlETTVOQ0EwTVRoVU5ESTNJRE0xTlZFME1qY2dNekkySURRd09DQXpNRFpVTXpZd0lESTROVkV6TkRFZ01qZzFJRE16TUNBeU9UVlVNekU1SURNeU5WUXpNekFnTXpVNVZETTFNaUF6T0RCVU16WTJJRE00Tmtnek5qZFJNelkzSURNNE9DQXpOakVnTXpreVZETTBNQ0EwTURCVU16QTJJRFF3TkZFeU56WWdOREEwSURJME9TQXpPVEJSTWpJNElETTRNU0F5TURZZ016VTVVVEUyTWlBek1UVWdNVFF5SURJek5WUXhNakVnTVRFNVVURXlNU0EzTXlBeE5EY2dOVEJSTVRZNUlESTJJREl3TlNBeU5rZ3lNRGxSTXpJeElESTJJRE01TkNBeE1URlJOREF6SURFeU1TQTBNRFlnTVRJeFVUUXhNQ0F4TWpFZ05ERTVJREV4TWxRME1qa2dPVGhVTkRJd0lEZ3pWRE01TVNBMU5WUXpORFlnTWpWVU1qZ3lJREJVTWpBeUlDMHhNVkV4TWpjZ0xURXhJRGd4SURNM1ZETTBJREUxT1ZvaUx6NDhjR0YwYUNCcFpEMGlUVXBZTFRNdFZFVllMVWt0TVVRME5FVWlJR1E5SWswek15QXhOVGRSTXpNZ01qVTRJREV3T1NBek5EbFVNamd3SURRME1WRXpNekVnTkRReElETTNNQ0F6T1RKUk16ZzJJRFF5TWlBME1UWWdOREl5VVRReU9TQTBNaklnTkRNNUlEUXhORlEwTkRrZ016azBVVFEwT1NBek9ERWdOREV5SURJek5GUXpOelFnTmpoUk16YzBJRFF6SURNNE1TQXpOVlEwTURJZ01qWlJOREV4SURJM0lEUXlNaUF6TlZFME5ETWdOVFVnTkRZeklERXpNVkUwTmprZ01UVXhJRFEzTXlBeE5USlJORGMxSURFMU15QTBPRE1nTVRVelNEUTROMUUxTURZZ01UVXpJRFV3TmlBeE5EUlJOVEEySURFek9DQTFNREVnTVRFM1ZEUTRNU0EyTTFRME5Ea2dNVE5STkRNMklEQWdOREUzSUMwNFVUUXdPU0F0TVRBZ016a3pJQzB4TUZFek5Ua2dMVEV3SURNek5pQTFWRE13TmlBek5rd3pNREFnTlRGUk1qazVJRFV5SURJNU5pQTFNRkV5T1RRZ05EZ2dNamt5SURRMlVUSXpNeUF0TVRBZ01UY3lJQzB4TUZFeE1UY2dMVEV3SURjMUlETXdWRE16SURFMU4xcE5NelV4SURNeU9GRXpOVEVnTXpNMElETTBOaUF6TlRCVU16SXpJRE00TlZReU56Y2dOREExVVRJME1pQTBNRFVnTWpFd0lETTNORlF4TmpBZ01qa3pVVEV6TVNBeU1UUWdNVEU1SURFeU9WRXhNVGtnTVRJMklERXhPU0F4TVRoVU1URTRJREV3TmxFeE1UZ2dOakVnTVRNMklEUTBWREUzT1NBeU5sRXlNVGNnTWpZZ01qVTBJRFU1VkRJNU9DQXhNVEJSTXpBd0lERXhOQ0F6TWpVZ01qRTNWRE0xTVNBek1qaGFJaTgrUEhCaGRHZ2dhV1E5SWsxS1dDMHpMVlJGV0MxSkxURkVORFUySWlCa1BTSk5NVGcwSURZd01GRXhPRFFnTmpJMElESXdNeUEyTkRKVU1qUTNJRFkyTVZFeU5qVWdOall4SURJM055QTJORGxVTWprd0lEWXhPVkV5T1RBZ05UazJJREkzTUNBMU56ZFVNakkySURVMU4xRXlNVEVnTlRVM0lERTVPQ0ExTmpkVU1UZzBJRFl3TUZwTk1qRWdNamczVVRJeElESTVOU0F6TUNBek1UaFVOVFFnTXpZNVZEazRJRFF5TUZReE5UZ2dORFF5VVRFNU55QTBORElnTWpJeklEUXhPVlF5TlRBZ016VTNVVEkxTUNBek5EQWdNak0ySURNd01WUXhPVFlnTVRrMlZERTFOQ0E0TTFFeE5Ea2dOakVnTVRRNUlEVXhVVEUwT1NBeU5pQXhOallnTWpaUk1UYzFJREkySURFNE5TQXlPVlF5TURnZ05ETlVNak0xSURjNFZESTJNQ0F4TXpkUk1qWXpJREUwT1NBeU5qVWdNVFV4VkRJNE1pQXhOVE5STXpBeUlERTFNeUF6TURJZ01UUXpVVE13TWlBeE16VWdNamt6SURFeE1sUXlOamdnTmpGVU1qSXpJREV4VkRFMk1TQXRNVEZSTVRJNUlDMHhNU0F4TURJZ01UQlVOelFnTnpSUk56UWdPVEVnTnprZ01UQTJWREV5TWlBeU1qQlJNVFl3SURNeU1TQXhOallnTXpReFZERTNNeUF6T0RCUk1UY3pJRFF3TkNBeE5UWWdOREEwU0RFMU5GRXhNalFnTkRBMElEazVJRE0zTVZRMk1TQXlPRGRSTmpBZ01qZzJJRFU1SURJNE5GUTFPQ0F5T0RGVU5UWWdNamM1VkRVeklESTNPRlEwT1NBeU56aFVOREVnTWpjNFNESTNVVEl4SURJNE5DQXlNU0F5T0RkYUlpOCtQSEJoZEdnZ2FXUTlJazFLV0MwekxWUkZXQzFPTFRNMUlpQmtQU0pOTVRZMElERTFOMUV4TmpRZ01UTXpJREUwT0NBeE1UZFVNVEE1SURFd01VZ3hNREpSTVRRNElESXlJREl5TkNBeU1sRXlPVFFnTWpJZ016STJJRGd5VVRNME5TQXhNVFVnTXpRMUlESXhNRkV6TkRVZ016RXpJRE14T0NBek5EbFJNamt5SURNNE1pQXlOakFnTXpneVNESTFORkV4TnpZZ016Z3lJREV6TmlBek1UUlJNVE15SURNd055QXhNamtnTXpBMlZERXhOQ0F6TURSUk9UY2dNekEwSURrMUlETXhNRkU1TXlBek1UUWdPVE1nTkRnMVZqWXhORkU1TXlBMk5qUWdPVGdnTmpZMFVURXdNQ0EyTmpZZ01UQXlJRFkyTmxFeE1ETWdOalkySURFeU15QTJOVGhVTVRjNElEWTBNbFF5TlRNZ05qTTBVVE15TkNBMk16UWdNemc1SURZMk1sRXpPVGNnTmpZMklEUXdNaUEyTmpaUk5ERXdJRFkyTmlBME1UQWdOalE0VmpZek5WRXpNamdnTlRNNElESXdOU0ExTXpoUk1UYzBJRFV6T0NBeE5Ea2dOVFEwVERFek9TQTFORFpXTXpjMFVURTFPQ0F6T0RnZ01UWTVJRE01TmxReU1EVWdOREV5VkRJMU5pQTBNakJSTXpNM0lEUXlNQ0F6T1RNZ016VTFWRFEwT1NBeU1ERlJORFE1SURFd09TQXpPRFVnTkRSVU1qSTVJQzB5TWxFeE5EZ2dMVEl5SURrNUlETXlWRFV3SURFMU5GRTFNQ0F4TnpnZ05qRWdNVGt5VkRnMElESXhNRlF4TURjZ01qRTBVVEV6TWlBeU1UUWdNVFE0SURFNU4xUXhOalFnTVRVM1dpSXZQanh3WVhSb0lHbGtQU0pOU2xndE15MVVSVmd0VGkwek1TSWdaRDBpVFRJeE15QTFOemhNTWpBd0lEVTNNMUV4T0RZZ05UWTRJREUyTUNBMU5qTlVNVEF5SURVMU5rZzRNMVkyTURKSU1UQXlVVEUwT1NBMk1EUWdNVGc1SURZeE4xUXlORFVnTmpReFZESTNNeUEyTmpOUk1qYzFJRFkyTmlBeU9EVWdOalkyVVRJNU5DQTJOallnTXpBeUlEWTJNRll6TmpGTU16QXpJRFl4VVRNeE1DQTFOQ0F6TVRVZ05USlVNek01SURRNFZEUXdNU0EwTmtnME1qZFdNRWcwTVRaUk16azFJRE1nTWpVM0lETlJNVEl4SURNZ01UQXdJREJJT0RoV05EWklNVEUwVVRFek5pQTBOaUF4TlRJZ05EWlVNVGMzSURRM1ZERTVNeUExTUZReU1ERWdOVEpVTWpBM0lEVTNWREl4TXlBMk1WWTFOemhhSWk4K1BIQmhkR2dnYVdROUlrMUtXQzB6TFZSRldDMU9MVE0wSWlCa1BTSk5ORFl5SURCUk5EUTBJRE1nTXpNeklETlJNakUzSURNZ01UazVJREJJTVRrd1ZqUTJTREl5TVZFeU5ERWdORFlnTWpRNElEUTJWREkyTlNBME9GUXlOemtnTlROVU1qZzJJRFl4VVRJNE55QTJNeUF5T0RjZ01URTFWakUyTlVneU9GWXlNVEZNTVRjNUlEUTBNbEV6TXpJZ05qYzBJRE16TkNBMk56VlJNek0ySURZM055QXpOVFVnTmpjM1NETTNNMHd6TnprZ05qY3hWakl4TVVnME56RldNVFkxU0RNM09WWXhNVFJSTXpjNUlEY3pJRE0zT1NBMk5sUXpPRFVnTlRSUk16a3pJRFEzSURRME1pQTBOa2cwTnpGV01FZzBOakphVFRJNU15QXlNVEZXTlRRMVREYzBJREl4TWt3eE9ETWdNakV4U0RJNU0xb2lMejQ4Y0dGMGFDQnBaRDBpVFVwWUxUTXRWRVZZTFU0dE1qSXhOeUlnWkQwaVRUSXlPU0F5T0RaUk1qRTJJRFF5TUNBeU1UWWdORE0yVVRJeE5pQTBOVFFnTWpRd0lEUTJORkV5TkRFZ05EWTBJREkwTlNBME5qUlVNalV4SURRMk5WRXlOak1nTkRZMElESTNNeUEwTlRaVU1qZ3pJRFF6TmxFeU9ETWdOREU1SURJM055QXpOVFpVTWpjd0lESTROa3d6TWpnZ016STRVVE00TkNBek5qa2dNemc1SURNM01sUXpPVGtnTXpjMVVUUXhNaUF6TnpVZ05ESXpJRE0yTlZRME16VWdNek00VVRRek5TQXpNalVnTkRJMUlETXhOVkUwTWpBZ016RXlJRE0xTnlBeU9ESlVNamc1SURJMU1Fd3pOVFVnTWpFNVREUXlOU0F4T0RSUk5ETTBJREUzTlNBME16UWdNVFl4VVRRek5DQXhORFlnTkRJMUlERXpObFEwTURFZ01USTFVVE01TXlBeE1qVWdNemd6SURFek1WUXpNamdnTVRjeFRESTNNQ0F5TVROUk1qZ3pJRGM1SURJNE15QTJNMUV5T0RNZ05UTWdNamMySURRMFZESTFNQ0F6TlZFeU16RWdNelVnTWpJMElEUTBWREl4TmlBMk0xRXlNVFlnT0RBZ01qSXlJREUwTTFReU1qa2dNakV6VERFM01TQXhOekZSTVRFMUlERXpNQ0F4TVRBZ01USTNVVEV3TmlBeE1qUWdNVEF3SURFeU5GRTROeUF4TWpRZ056WWdNVE0wVkRZMElERTJNVkUyTkNBeE5qWWdOalFnTVRZNVZEWTNJREUzTlZRM01pQXhPREZVT0RFZ01UZzRWRGswSURFNU5WUXhNVE1nTWpBMFZERXpPQ0F5TVRWVU1UY3dJREl6TUZReU1UQWdNalV3VERjMElETXhOVkUyTlNBek1qUWdOalVnTXpNNFVUWTFJRE0xTXlBM05DQXpOak5VT1RnZ016YzBVVEV3TmlBek56UWdNVEUySURNMk9GUXhOekVnTXpJNFRESXlPU0F5T0RaYUlpOCtQSEJoZEdnZ2FXUTlJazFLV0MwekxWUkZXQzFPTFRNd0lpQmtQU0pOT1RZZ05UZzFVVEUxTWlBMk5qWWdNalE1SURZMk5sRXlPVGNnTmpZMklETTBOU0EyTkRCVU5ESXpJRFUwT0ZFME5qQWdORFkxSURRMk1DQXpNakJSTkRZd0lERTJOU0EwTVRjZ09ETlJNemszSURReElETTJNaUF4TmxRek1ERWdMVEUxVkRJMU1DQXRNakpSTWpJMElDMHlNaUF4T1RnZ0xURTJWREV6TnlBeE5sUTRNaUE0TTFFek9TQXhOalVnTXprZ016SXdVVE01SURRNU5DQTVOaUExT0RWYVRUTXlNU0ExT1RkUk1qa3hJRFl5T1NBeU5UQWdOakk1VVRJd09DQTJNamtnTVRjNElEVTVOMUV4TlRNZ05UY3hJREUwTlNBMU1qVlVNVE0zSURNek0xRXhNemNnTVRjMUlERTBOU0F4TWpWVU1UZ3hJRFEyVVRJd09TQXhOaUF5TlRBZ01UWlJNamt3SURFMklETXhPQ0EwTmxFek5EY2dOellnTXpVMElERXpNRlF6TmpJZ016TXpVVE0yTWlBME56Z2dNelUwSURVeU5GUXpNakVnTlRrM1dpSXZQanh3WVhSb0lHbGtQU0pOU2xndE15MVVSVmd0VGkweVJTSWdaRDBpVFRjNElEWXdVVGM0SURnMElEazFJREV3TWxReE16Z2dNVEl3VVRFMk1pQXhNakFnTVRnd0lERXdORlF4T1RrZ05qRlJNVGs1SURNMklERTRNaUF4T0ZReE16a2dNRlE1TmlBeE4xUTNPQ0EyTUZvaUx6NDhjR0YwYUNCcFpEMGlUVXBZTFRNdFZFVllMVTR0TXpraUlHUTlJazB6TlRJZ01qZzNVVE13TkNBeU1URWdNak15SURJeE1WRXhOVFFnTWpFeElERXdOQ0F5TnpCVU5EUWdNemsyVVRReUlEUXhNaUEwTWlBME16WldORFEwVVRReUlEVXpOeUF4TVRFZ05qQTJVVEUzTVNBMk5qWWdNalF6SURZMk5sRXlORFVnTmpZMklESTBPU0EyTmpaVU1qVTNJRFkyTlVneU5qRlJNamN6SURZMk5TQXlPRFlnTmpZelZETXlNeUEyTlRGVU16Y3dJRFl4T1ZRME1UTWdOVFl3VVRRMU5pQTBOeklnTkRVMklETXpORkUwTlRZZ01UazBJRE01TmlBNU4xRXpOakVnTkRFZ016RXlJREV3VkRJd09DQXRNakpSTVRRM0lDMHlNaUF4TURnZ04xUTJPQ0E1TTFReE1qRWdNVFE1VVRFME15QXhORGtnTVRVNElERXpOVlF4TnpNZ09UWlJNVGN6SURjNElERTJOQ0EyTlZReE5EZ2dORGxVTVRNMUlEUTBUREV6TVNBME0xRXhNekVnTkRFZ01UTTRJRE0zVkRFMk5DQXlOMVF5TURZZ01qSklNakV5VVRJM01pQXlNaUF6TVRNZ09EWlJNelV5SURFME1pQXpOVElnTWpnd1ZqSTROMXBOTWpRMElESTBPRkV5T1RJZ01qUTRJRE15TVNBeU9UZFVNelV4SURRek1GRXpOVEVnTlRBNElETTBNeUExTkRKUk16UXhJRFUxTWlBek16Y2dOVFl5VkRNeU15QTFPRGhVTWpreklEWXhOVlF5TkRZZ05qSTFVVEl3T0NBMk1qVWdNVGd4SURVNU9GRXhOakFnTlRjMklERTFOQ0ExTkRaVU1UUTNJRFEwTVZFeE5EY2dNelU0SURFMU1pQXpNamxVTVRjeUlESTRNbEV4T1RjZ01qUTRJREkwTkNBeU5EaGFJaTgrUEhCaGRHZ2dhV1E5SWsxS1dDMHpMVlJGV0MxT0xUTTNJaUJrUFNKTk5UVWdORFU0VVRVMklEUTJNQ0EzTWlBMU5qZE1PRGdnTmpjMFVUZzRJRFkzTmlBeE1EZ2dOamMyU0RFeU9GWTJOekpSTVRJNElEWTJNaUF4TkRNZ05qVTFWREU1TlNBMk5EWlVNelkwSURZME5FZzBPRFZXTmpBMVREUXhOeUExTVRKUk5EQTRJRFV3TUNBek9EY2dORGN5VkRNMk1DQTBNelZVTXpNNUlEUXdNMVF6TVRrZ016WTNWRE13TlNBek16QlVNamt5SURJNE5GUXlPRFFnTWpNd1ZESTNPQ0F4TmpKVU1qYzFJRGd3VVRJM05TQTJOaUF5TnpVZ05USlVNamMwSURJNFZqRTVVVEkzTUNBeUlESTFOU0F0TVRCVU1qSXhJQzB5TWxFeU1UQWdMVEl5SURJd01DQXRNVGxVTVRjNUlEQlVNVFk0SURRd1VURTJPQ0F4T1RnZ01qWTFJRE0yT0ZFeU9EVWdOREF3SURNME9TQTBPRGxNTXprMUlEVTFNa2d6TURKUk1USTRJRFUxTWlBeE1Ua2dOVFEyVVRFeE15QTFORE1nTVRBNElEVXlNbFE1T0NBME56bE1PVFVnTkRVNFZqUTFOVWcxTlZZME5UaGFJaTgrUEhCaGRHZ2dhV1E5SWsxS1dDMHpMVlJGV0MxT0xUTTJJaUJrUFNKTk5ESWdNekV6VVRReUlEUTNOaUF4TWpNZ05UY3hWRE13TXlBMk5qWlJNemN5SURZMk5pQTBNRElnTmpNd1ZEUXpNaUExTlRCUk5ETXlJRFV5TlNBME1UZ2dOVEV3VkRNM09TQTBPVFZSTXpVMklEUTVOU0F6TkRFZ05UQTVWRE15TmlBMU5EaFJNekkySURVNU1pQXpOek1nTmpBeFVUTTFNU0EyTWpNZ016RXhJRFl5TmxFeU5EQWdOakkySURFNU5DQTFOalpSTVRRM0lEVXdNQ0F4TkRjZ016WTBUREUwT0NBek5qQlJNVFV6SURNMk5pQXhOVFlnTXpjelVURTVOeUEwTXpNZ01qWXpJRFF6TTBneU5qZFJNekV6SURRek15QXpORGdnTkRFMFVUTTNNaUEwTURBZ016azJJRE0zTkZRME16VWdNekUzVVRRMU5pQXlOamdnTkRVMklESXhNRll4T1RKUk5EVTJJREUyT1NBME5URWdNVFE1VVRRME1DQTVNQ0F6T0RjZ016UlVNalV6SUMweU1sRXlNalVnTFRJeUlERTVPU0F0TVRSVU1UUXpJREUyVkRreUlEYzFWRFUySURFM01sUTBNaUF6TVROYVRUSTFOeUF6T1RkUk1qSTNJRE01TnlBeU1EVWdNemd3VkRFM01TQXpNelZVTVRVMElESTNPRlF4TkRnZ01qRTJVVEUwT0NBeE16TWdNVFl3SURrM1ZERTVPQ0F6T1ZFeU1qSWdNakVnTWpVeElESXhVVE13TWlBeU1TQXpNamtnTlRsUk16UXlJRGMzSURNME55QXhNRFJVTXpVeUlESXdPVkV6TlRJZ01qZzVJRE0wTnlBek1UWlVNekk1SURNMk1WRXpNRElnTXprM0lESTFOeUF6T1RkYUlpOCtQQzlrWldaelBqeG5JSE4wY205clpUMGlZM1Z5Y21WdWRFTnZiRzl5SWlCbWFXeHNQU0pqZFhKeVpXNTBRMjlzYjNJaUlITjBjbTlyWlMxM2FXUjBhRDBpTUNJZ2RISmhibk5tYjNKdFBTSnpZMkZzWlNneExDMHhLU0krUEdjZ1pHRjBZUzF0Yld3dGJtOWtaVDBpYldGMGFDSStQR2NnWkdGMFlTMXRiV3d0Ym05a1pUMGliWFJoWW14bElqNDhaeUJrWVhSaExXMXRiQzF1YjJSbFBTSnRkSElpSUhSeVlXNXpabTl5YlQwaWRISmhibk5zWVhSbEtEQXNNalEyT1M0MUtTSStQR2NnWkdGMFlTMXRiV3d0Ym05a1pUMGliWFJrSWk4K1BHY2daR0YwWVMxdGJXd3RibTlrWlQwaWJYUmtJajQ4WnlCa1lYUmhMVzF0YkMxdWIyUmxQU0p0YVNJK1BIVnpaU0JrWVhSaExXTTlJakZFTkROQ0lpQjRiR2x1YXpwb2NtVm1QU0lqVFVwWUxUTXRWRVZZTFVrdE1VUTBNMElpTHo0OEwyYytQR2NnWkdGMFlTMXRiV3d0Ym05a1pUMGliVzhpSUhSeVlXNXpabTl5YlQwaWRISmhibk5zWVhSbEtEZzRPQ3d3S1NJK1BIVnpaU0JrWVhSaExXTTlJakk0SWlCNGJHbHVhenBvY21WbVBTSWpUVXBZTFRNdFZFVllMVTR0TWpnaUx6NDhMMmMrUEdjZ1pHRjBZUzF0Yld3dGJtOWtaVDBpYldraUlIUnlZVzV6Wm05eWJUMGlkSEpoYm5Oc1lYUmxLREV5Tnpjc01Da2lQangxYzJVZ1pHRjBZUzFqUFNJeFJEUTBOaUlnZUd4cGJtczZhSEpsWmowaUkwMUtXQzB6TFZSRldDMUpMVEZFTkRRMklpOCtQQzluUGp4bklHUmhkR0V0Ylcxc0xXNXZaR1U5SWxSbFdFRjBiMjBpSUdSaGRHRXRiV3A0TFhSbGVHTnNZWE56UFNKUFVrUWlJSFJ5WVc1elptOXliVDBpZEhKaGJuTnNZWFJsS0RFNU1qSXNNQ2tpUGp4bklHUmhkR0V0Ylcxc0xXNXZaR1U5SW0xdklpQjBjbUZ1YzJadmNtMDlJblJ5WVc1emJHRjBaU2d3SUMwd0xqVXBJajQ4ZFhObElHUmhkR0V0WXowaU4wTWlJSGhzYVc1ck9taHlaV1k5SWlOTlNsZ3RNeTFVUlZndFRpMDNReUl2UGp3dlp6NDhMMmMrUEdjZ1pHRjBZUzF0Yld3dGJtOWtaVDBpYldraUlIUnlZVzV6Wm05eWJUMGlkSEpoYm5Oc1lYUmxLREl5TURBc01Da2lQangxYzJVZ1pHRjBZUzFqUFNJeFJEUTFReUlnZUd4cGJtczZhSEpsWmowaUkwMUtXQzB6TFZSRldDMUpMVEZFTkRWRElpOCtQQzluUGp4bklHUmhkR0V0Ylcxc0xXNXZaR1U5SW0xcElpQjBjbUZ1YzJadmNtMDlJblJ5WVc1emJHRjBaU2d5TmpnMUxEQXBJajQ4ZFhObElHUmhkR0V0WXowaU1VUTBOaklpSUhoc2FXNXJPbWh5WldZOUlpTk5TbGd0TXkxVVJWZ3RTUzB4UkRRMk1pSXZQand2Wno0OFp5QmtZWFJoTFcxdGJDMXViMlJsUFNKdGFTSWdkSEpoYm5ObWIzSnRQU0owY21GdWMyeGhkR1VvTXpJMU55d3dLU0krUEhWelpTQmtZWFJoTFdNOUlqRkVORFl4SWlCNGJHbHVhenBvY21WbVBTSWpUVXBZTFRNdFZFVllMVWt0TVVRME5qRWlMejQ4TDJjK1BHY2daR0YwWVMxdGJXd3RibTlrWlQwaWJXa2lJSFJ5WVc1elptOXliVDBpZEhKaGJuTnNZWFJsS0RNMk1UZ3NNQ2tpUGp4MWMyVWdaR0YwWVMxalBTSXhSRFExT1NJZ2VHeHBibXM2YUhKbFpqMGlJMDFLV0MwekxWUkZXQzFKTFRGRU5EVTVJaTgrUEM5blBqeG5JR1JoZEdFdGJXMXNMVzV2WkdVOUltMXBJaUIwY21GdWMyWnZjbTA5SW5SeVlXNXpiR0YwWlNnek9URTJMREFwSWo0OGRYTmxJR1JoZEdFdFl6MGlNVVEwTlVNaUlIaHNhVzVyT21oeVpXWTlJaU5OU2xndE15MVVSVmd0U1MweFJEUTFReUl2UGp3dlp6NDhaeUJrWVhSaExXMXRiQzF1YjJSbFBTSnRhU0lnZEhKaGJuTm1iM0p0UFNKMGNtRnVjMnhoZEdVb05EUXdNU3d3S1NJK1BIVnpaU0JrWVhSaExXTTlJakZFTkRWRElpQjRiR2x1YXpwb2NtVm1QU0lqVFVwWUxUTXRWRVZZTFVrdE1VUTBOVU1pTHo0OEwyYytQR2NnWkdGMFlTMXRiV3d0Ym05a1pUMGliV2tpSUhSeVlXNXpabTl5YlQwaWRISmhibk5zWVhSbEtEUTRPRFlzTUNraVBqeDFjMlVnWkdGMFlTMWpQU0l4UkRRMU9DSWdlR3hwYm1zNmFISmxaajBpSTAxS1dDMHpMVlJGV0MxSkxURkVORFU0SWk4K1BDOW5QanhuSUdSaGRHRXRiVzFzTFc1dlpHVTlJbTF2SWlCMGNtRnVjMlp2Y20wOUluUnlZVzV6YkdGMFpTZzFOREEzTERBcElqNDhkWE5sSUdSaGRHRXRZejBpTWpraUlIaHNhVzVyT21oeVpXWTlJaU5OU2xndE15MVVSVmd0VGkweU9TSXZQand2Wno0OEwyYytQQzluUGp4bklHUmhkR0V0Ylcxc0xXNXZaR1U5SW0xMGNpSWdkSEpoYm5ObWIzSnRQU0owY21GdWMyeGhkR1VvTUN3eE1UWTVMalVwSWo0OFp5QmtZWFJoTFcxdGJDMXViMlJsUFNKdGRHUWlMejQ4WnlCa1lYUmhMVzF0YkMxdWIyUmxQU0p0ZEdRaVBqeG5JR1JoZEdFdGJXMXNMVzV2WkdVOUltMXBJaTgrUEdjZ1pHRjBZUzF0Yld3dGJtOWtaVDBpYlc4aUlIUnlZVzV6Wm05eWJUMGlkSEpoYm5Oc1lYUmxLREkzTnk0NExEQXBJajQ4ZFhObElHUmhkR0V0WXowaU0wUWlJSGhzYVc1ck9taHlaV1k5SWlOTlNsZ3RNeTFVUlZndFRpMHpSQ0l2UGp3dlp6NDhaeUJrWVhSaExXMXRiQzF1YjJSbFBTSnRhU0lnZEhKaGJuTm1iM0p0UFNKMGNtRnVjMnhoZEdVb01UTXpNeTQyTERBcElqNDhkWE5sSUdSaGRHRXRZejBpTVVRME5VUWlJSGhzYVc1ck9taHlaV1k5SWlOTlNsZ3RNeTFVUlZndFNTMHhSRFExUkNJdlBqd3ZaejQ4WnlCa1lYUmhMVzF0YkMxdWIyUmxQU0p0YnlJZ2RISmhibk5tYjNKdFBTSjBjbUZ1YzJ4aGRHVW9NVGd6Tmk0MkxEQXBJajQ4ZFhObElHUmhkR0V0WXowaU1qZ2lJSGhzYVc1ck9taHlaV1k5SWlOTlNsZ3RNeTFVUlZndFRpMHlPQ0l2UGp3dlp6NDhaeUJrWVhSaExXMXRiQzF1YjJSbFBTSnRhU0lnZEhKaGJuTm1iM0p0UFNKMGNtRnVjMnhoZEdVb01qSXlOUzQyTERBcElqNDhkWE5sSUdSaGRHRXRZejBpTVVRME5qQWlJSGhzYVc1ck9taHlaV1k5SWlOTlNsZ3RNeTFVUlZndFNTMHhSRFEyTUNJdlBqd3ZaejQ4WnlCa1lYUmhMVzF0YkMxdWIyUmxQU0p0YVNJZ2RISmhibk5tYjNKdFBTSjBjbUZ1YzJ4aGRHVW9Nalk1TkM0MkxEQXBJajQ4ZFhObElHUmhkR0V0WXowaU1VUTBOaklpSUhoc2FXNXJPbWh5WldZOUlpTk5TbGd0TXkxVVJWZ3RTUzB4UkRRMk1pSXZQand2Wno0OFp5QmtZWFJoTFcxdGJDMXViMlJsUFNKdGFTSWdkSEpoYm5ObWIzSnRQU0owY21GdWMyeGhkR1VvTXpJMk5pNDJMREFwSWo0OGRYTmxJR1JoZEdFdFl6MGlNVVEwTlVJaUlIaHNhVzVyT21oeVpXWTlJaU5OU2xndE15MVVSVmd0U1MweFJEUTFRaUl2UGp3dlp6NDhaeUJrWVhSaExXMXRiQzF1YjJSbFBTSnRhU0lnZEhKaGJuTm1iM0p0UFNKMGNtRnVjMnhoZEdVb016ZzJOaTQyTERBcElqNDhkWE5sSUdSaGRHRXRZejBpTVVRME5VSWlJSGhzYVc1ck9taHlaV1k5SWlOTlNsZ3RNeTFVUlZndFNTMHhSRFExUWlJdlBqd3ZaejQ4WnlCa1lYUmhMVzF0YkMxdWIyUmxQU0p0YVNJZ2RISmhibk5tYjNKdFBTSjBjbUZ1YzJ4aGRHVW9ORFEyTmk0MkxEQXBJajQ4ZFhObElHUmhkR0V0WXowaU1VUTBOallpSUhoc2FXNXJPbWh5WldZOUlpTk5TbGd0TXkxVVJWZ3RTUzB4UkRRMk5pSXZQand2Wno0OFp5QmtZWFJoTFcxdGJDMXViMlJsUFNKdGJ5SWdkSEpoYm5ObWIzSnRQU0owY21GdWMyeGhkR1VvTkRrMU5pNDJMREFwSWo0OGRYTmxJR1JoZEdFdFl6MGlNamtpSUhoc2FXNXJPbWh5WldZOUlpTk5TbGd0TXkxVVJWZ3RUaTB5T1NJdlBqd3ZaejQ4WnlCa1lYUmhMVzF0YkMxdWIyUmxQU0p0YVNJZ2RISmhibk5tYjNKdFBTSjBjbUZ1YzJ4aGRHVW9OVE0wTlM0MkxEQXBJajQ4ZFhObElHUmhkR0V0WXowaU1VUTBNMElpSUhoc2FXNXJPbWh5WldZOUlpTk5TbGd0TXkxVVJWZ3RTUzB4UkRRelFpSXZQand2Wno0OFp5QmtZWFJoTFcxdGJDMXViMlJsUFNKdGJ5SWdkSEpoYm5ObWIzSnRQU0owY21GdWMyeGhkR1VvTmpJek15NDJMREFwSWo0OGRYTmxJR1JoZEdFdFl6MGlNamdpSUhoc2FXNXJPbWh5WldZOUlpTk5TbGd0TXkxVVJWZ3RUaTB5T0NJdlBqd3ZaejQ4WnlCa1lYUmhMVzF0YkMxdWIyUmxQU0p0YVNJZ2RISmhibk5tYjNKdFBTSjBjbUZ1YzJ4aGRHVW9Oall5TWk0MkxEQXBJajQ4ZFhObElHUmhkR0V0WXowaU1VUTBOakFpSUhoc2FXNXJPbWh5WldZOUlpTk5TbGd0TXkxVVJWZ3RTUzB4UkRRMk1DSXZQand2Wno0OFp5QmtZWFJoTFcxdGJDMXViMlJsUFNKdGFTSWdkSEpoYm5ObWIzSnRQU0owY21GdWMyeGhkR1VvTnpBNU1TNDJMREFwSWo0OGRYTmxJR1JoZEdFdFl6MGlNVVEwTmpJaUlIaHNhVzVyT21oeVpXWTlJaU5OU2xndE15MVVSVmd0U1MweFJEUTJNaUl2UGp3dlp6NDhaeUJrWVhSaExXMXRiQzF1YjJSbFBTSnRhU0lnZEhKaGJuTm1iM0p0UFNKMGNtRnVjMnhoZEdVb056WTJNeTQyTERBcElqNDhkWE5sSUdSaGRHRXRZejBpTVVRME5VSWlJSGhzYVc1ck9taHlaV1k5SWlOTlNsZ3RNeTFVUlZndFNTMHhSRFExUWlJdlBqd3ZaejQ4WnlCa1lYUmhMVzF0YkMxdWIyUmxQU0p0YVNJZ2RISmhibk5tYjNKdFBTSjBjbUZ1YzJ4aGRHVW9PREkyTXk0MkxEQXBJajQ4ZFhObElHUmhkR0V0WXowaU1VUTBOVUlpSUhoc2FXNXJPbWh5WldZOUlpTk5TbGd0TXkxVVJWZ3RTUzB4UkRRMVFpSXZQand2Wno0OFp5QmtZWFJoTFcxdGJDMXViMlJsUFNKdGFTSWdkSEpoYm5ObWIzSnRQU0owY21GdWMyeGhkR1VvT0RnMk15NDJMREFwSWo0OGRYTmxJR1JoZEdFdFl6MGlNVVEwTmpZaUlIaHNhVzVyT21oeVpXWTlJaU5OU2xndE15MVVSVmd0U1MweFJEUTJOaUl2UGp3dlp6NDhaeUJrWVhSaExXMXRiQzF1YjJSbFBTSnRieUlnZEhKaGJuTm1iM0p0UFNKMGNtRnVjMnhoZEdVb09UTTFNeTQyTERBcElqNDhkWE5sSUdSaGRHRXRZejBpTWpraUlIaHNhVzVyT21oeVpXWTlJaU5OU2xndE15MVVSVmd0VGkweU9TSXZQand2Wno0OFp5QmtZWFJoTFcxdGJDMXViMlJsUFNKdGJ5SWdkSEpoYm5ObWIzSnRQU0owY21GdWMyeGhkR1VvT1RrMk5DNDRMREFwSWo0OGRYTmxJR1JoZEdFdFl6MGlNa0lpSUhoc2FXNXJPbWh5WldZOUlpTk5TbGd0TXkxVVJWZ3RUaTB5UWlJdlBqd3ZaejQ4WnlCa1lYUmhMVzF0YkMxdWIyUmxQU0p0YVNJZ2RISmhibk5tYjNKdFBTSjBjbUZ1YzJ4aGRHVW9NVEE1TmpVc01Da2lQangxYzJVZ1pHRjBZUzFqUFNJeFJEUTFSQ0lnZUd4cGJtczZhSEpsWmowaUkwMUtXQzB6TFZSRldDMUpMVEZFTkRWRUlpOCtQQzluUGp4bklHUmhkR0V0Ylcxc0xXNXZaR1U5SW0xdklpQjBjbUZ1YzJadmNtMDlJblJ5WVc1emJHRjBaU2d4TVRRMk9Dd3dLU0krUEhWelpTQmtZWFJoTFdNOUlqSTRJaUI0YkdsdWF6cG9jbVZtUFNJalRVcFlMVE10VkVWWUxVNHRNamdpTHo0OEwyYytQR2NnWkdGMFlTMXRiV3d0Ym05a1pUMGliV2tpSUhSeVlXNXpabTl5YlQwaWRISmhibk5zWVhSbEtERXhPRFUzTERBcElqNDhkWE5sSUdSaGRHRXRZejBpTVVRME5VTWlJSGhzYVc1ck9taHlaV1k5SWlOTlNsZ3RNeTFVUlZndFNTMHhSRFExUXlJdlBqd3ZaejQ4WnlCa1lYUmhMVzF0YkMxdWIyUmxQU0p0YVNJZ2RISmhibk5tYjNKdFBTSjBjbUZ1YzJ4aGRHVW9NVEl6TkRJc01Da2lQangxYzJVZ1pHRjBZUzFqUFNJeFJEUTJNeUlnZUd4cGJtczZhSEpsWmowaUkwMUtXQzB6TFZSRldDMUpMVEZFTkRZeklpOCtQQzluUGp4bklHUmhkR0V0Ylcxc0xXNXZaR1U5SW0xcElpQjBjbUZ1YzJadmNtMDlJblJ5WVc1emJHRjBaU2d4TWpneU55d3dLU0krUEhWelpTQmtZWFJoTFdNOUlqRkVORFV5SWlCNGJHbHVhenBvY21WbVBTSWpUVXBZTFRNdFZFVllMVWt0TVVRME5USWlMejQ4TDJjK1BHY2daR0YwWVMxdGJXd3RibTlrWlQwaWJXa2lJSFJ5WVc1elptOXliVDBpZEhKaGJuTnNZWFJsS0RFek1qa3pMREFwSWo0OGRYTmxJR1JoZEdFdFl6MGlNVVEwTlVZaUlIaHNhVzVyT21oeVpXWTlJaU5OU2xndE15MVVSVmd0U1MweFJEUTFSaUl2UGp3dlp6NDhaeUJrWVhSaExXMXRiQzF1YjJSbFBTSnRhU0lnZEhKaGJuTm1iM0p0UFNKMGNtRnVjMnhoZEdVb01UTTNORFFzTUNraVBqeDFjMlVnWkdGMFlTMWpQU0l4UkRRMU1DSWdlR3hwYm1zNmFISmxaajBpSTAxS1dDMHpMVlJGV0MxSkxURkVORFV3SWk4K1BDOW5QanhuSUdSaGRHRXRiVzFzTFc1dlpHVTlJbTFwSWlCMGNtRnVjMlp2Y20wOUluUnlZVzV6YkdGMFpTZ3hOREUzTnl3d0tTSStQSFZ6WlNCa1lYUmhMV005SWpGRU5EUkZJaUI0YkdsdWF6cG9jbVZtUFNJalRVcFlMVE10VkVWWUxVa3RNVVEwTkVVaUx6NDhMMmMrUEdjZ1pHRjBZUzF0Yld3dGJtOWtaVDBpYldraUlIUnlZVzV6Wm05eWJUMGlkSEpoYm5Oc1lYUmxLREUwTnpBMkxEQXBJajQ4ZFhObElHUmhkR0V0WXowaU1VUTBOakFpSUhoc2FXNXJPbWh5WldZOUlpTk5TbGd0TXkxVVJWZ3RTUzB4UkRRMk1DSXZQand2Wno0OFp5QmtZWFJoTFcxdGJDMXViMlJsUFNKdGFTSWdkSEpoYm5ObWIzSnRQU0owY21GdWMyeGhkR1VvTVRVeE56VXNNQ2tpUGp4MWMyVWdaR0YwWVMxalBTSXhSRFEyTVNJZ2VHeHBibXM2YUhKbFpqMGlJMDFLV0MwekxWUkZXQzFKTFRGRU5EWXhJaTgrUEM5blBqeG5JR1JoZEdFdGJXMXNMVzV2WkdVOUltMXZJaUIwY21GdWMyWnZjbTA5SW5SeVlXNXpiR0YwWlNneE5UVXpOaXd3S1NJK1BIVnpaU0JrWVhSaExXTTlJakk1SWlCNGJHbHVhenBvY21WbVBTSWpUVXBZTFRNdFZFVllMVTR0TWpraUx6NDhMMmMrUEdjZ1pHRjBZUzF0Yld3dGJtOWtaVDBpYldraUlIUnlZVzV6Wm05eWJUMGlkSEpoYm5Oc1lYUmxLREUxT1RJMUxEQXBJajQ4ZFhObElHUmhkR0V0WXowaU1VUTBNMElpSUhoc2FXNXJPbWh5WldZOUlpTk5TbGd0TXkxVVJWZ3RTUzB4UkRRelFpSXZQand2Wno0OFp5QmtZWFJoTFcxdGJDMXViMlJsUFNKdGJ5SWdkSEpoYm5ObWIzSnRQU0owY21GdWMyeGhkR1VvTVRZNE1UTXNNQ2tpUGp4MWMyVWdaR0YwWVMxalBTSXlPQ0lnZUd4cGJtczZhSEpsWmowaUkwMUtXQzB6TFZSRldDMU9MVEk0SWk4K1BDOW5QanhuSUdSaGRHRXRiVzFzTFc1dlpHVTlJbTFwSWlCMGNtRnVjMlp2Y20wOUluUnlZVzV6YkdGMFpTZ3hOekl3TWl3d0tTSStQSFZ6WlNCa1lYUmhMV005SWpGRU5EVkRJaUI0YkdsdWF6cG9jbVZtUFNJalRVcFlMVE10VkVWWUxVa3RNVVEwTlVNaUx6NDhMMmMrUEdjZ1pHRjBZUzF0Yld3dGJtOWtaVDBpYldraUlIUnlZVzV6Wm05eWJUMGlkSEpoYm5Oc1lYUmxLREUzTmpnM0xEQXBJajQ4ZFhObElHUmhkR0V0WXowaU1VUTBOak1pSUhoc2FXNXJPbWh5WldZOUlpTk5TbGd0TXkxVVJWZ3RTUzB4UkRRMk15SXZQand2Wno0OFp5QmtZWFJoTFcxdGJDMXViMlJsUFNKdGFTSWdkSEpoYm5ObWIzSnRQU0owY21GdWMyeGhkR1VvTVRneE56SXNNQ2tpUGp4MWMyVWdaR0YwWVMxalBTSXhSRFExTWlJZ2VHeHBibXM2YUhKbFpqMGlJMDFLV0MwekxWUkZXQzFKTFRGRU5EVXlJaTgrUEM5blBqeG5JR1JoZEdFdGJXMXNMVzV2WkdVOUltMXBJaUIwY21GdWMyWnZjbTA5SW5SeVlXNXpiR0YwWlNneE9EWXpPQ3d3S1NJK1BIVnpaU0JrWVhSaExXTTlJakZFTkRWR0lpQjRiR2x1YXpwb2NtVm1QU0lqVFVwWUxUTXRWRVZZTFVrdE1VUTBOVVlpTHo0OEwyYytQR2NnWkdGMFlTMXRiV3d0Ym05a1pUMGliV2tpSUhSeVlXNXpabTl5YlQwaWRISmhibk5zWVhSbEtERTVNRGc1TERBcElqNDhkWE5sSUdSaGRHRXRZejBpTVVRME5UQWlJSGhzYVc1ck9taHlaV1k5SWlOTlNsZ3RNeTFVUlZndFNTMHhSRFExTUNJdlBqd3ZaejQ4WnlCa1lYUmhMVzF0YkMxdWIyUmxQU0p0YVNJZ2RISmhibk5tYjNKdFBTSjBjbUZ1YzJ4aGRHVW9NVGsxTWpJc01Da2lQangxYzJVZ1pHRjBZUzFqUFNJeFJEUTBSU0lnZUd4cGJtczZhSEpsWmowaUkwMUtXQzB6TFZSRldDMUpMVEZFTkRSRklpOCtQQzluUGp4bklHUmhkR0V0Ylcxc0xXNXZaR1U5SW0xcElpQjBjbUZ1YzJadmNtMDlJblJ5WVc1emJHRjBaU2d5TURBMU1Td3dLU0krUEhWelpTQmtZWFJoTFdNOUlqRkVORFl3SWlCNGJHbHVhenBvY21WbVBTSWpUVXBZTFRNdFZFVllMVWt0TVVRME5qQWlMejQ4TDJjK1BHY2daR0YwWVMxdGJXd3RibTlrWlQwaWJXa2lJSFJ5WVc1elptOXliVDBpZEhKaGJuTnNZWFJsS0RJd05USXdMREFwSWo0OGRYTmxJR1JoZEdFdFl6MGlNVVEwTmpFaUlIaHNhVzVyT21oeVpXWTlJaU5OU2xndE15MVVSVmd0U1MweFJEUTJNU0l2UGp3dlp6NDhaeUJrWVhSaExXMXRiQzF1YjJSbFBTSnRieUlnZEhKaGJuTm1iM0p0UFNKMGNtRnVjMnhoZEdVb01qQTRPREVzTUNraVBqeDFjMlVnWkdGMFlTMWpQU0l5T1NJZ2VHeHBibXM2YUhKbFpqMGlJMDFLV0MwekxWUkZXQzFPTFRJNUlpOCtQQzluUGp4bklHUmhkR0V0Ylcxc0xXNXZaR1U5SW0xdklpQjBjbUZ1YzJadmNtMDlJblJ5WVc1emJHRjBaU2d5TVRRNU1pNHlMREFwSWo0OGRYTmxJR1JoZEdFdFl6MGlNa0lpSUhoc2FXNXJPbWh5WldZOUlpTk5TbGd0TXkxVVJWZ3RUaTB5UWlJdlBqd3ZaejQ4WnlCa1lYUmhMVzF0YkMxdWIyUmxQU0p0YVNJZ2RISmhibk5tYjNKdFBTSjBjbUZ1YzJ4aGRHVW9NakkwT1RJdU5Dd3dLU0krUEhWelpTQmtZWFJoTFdNOUlqRkVORFZFSWlCNGJHbHVhenBvY21WbVBTSWpUVXBZTFRNdFZFVllMVWt0TVVRME5VUWlMejQ4TDJjK1BHY2daR0YwWVMxdGJXd3RibTlrWlQwaWJXOGlJSFJ5WVc1elptOXliVDBpZEhKaGJuTnNZWFJsS0RJeU9UazFMalFzTUNraVBqeDFjMlVnWkdGMFlTMWpQU0l5T0NJZ2VHeHBibXM2YUhKbFpqMGlJMDFLV0MwekxWUkZXQzFPTFRJNElpOCtQQzluUGp4bklHUmhkR0V0Ylcxc0xXNXZaR1U5SW0xcElpQjBjbUZ1YzJadmNtMDlJblJ5WVc1emJHRjBaU2d5TXpNNE5DNDBMREFwSWo0OGRYTmxJR1JoZEdFdFl6MGlNVVEwTlVZaUlIaHNhVzVyT21oeVpXWTlJaU5OU2xndE15MVVSVmd0U1MweFJEUTFSaUl2UGp3dlp6NDhaeUJrWVhSaExXMXRiQzF1YjJSbFBTSnRhU0lnZEhKaGJuTm1iM0p0UFNKMGNtRnVjMnhoZEdVb01qTTRNelV1TkN3d0tTSStQSFZ6WlNCa1lYUmhMV005SWpGRU5EUkZJaUI0YkdsdWF6cG9jbVZtUFNJalRVcFlMVE10VkVWWUxVa3RNVVEwTkVVaUx6NDhMMmMrUEdjZ1pHRjBZUzF0Yld3dGJtOWtaVDBpYldraUlIUnlZVzV6Wm05eWJUMGlkSEpoYm5Oc1lYUmxLREkwTXpZMExqUXNNQ2tpUGp4MWMyVWdaR0YwWVMxalBTSXhSRFExTmlJZ2VHeHBibXM2YUhKbFpqMGlJMDFLV0MwekxWUkZXQzFKTFRGRU5EVTJJaTgrUEM5blBqeG5JR1JoZEdFdGJXMXNMVzV2WkdVOUltMXBJaUIwY21GdWMyWnZjbTA5SW5SeVlXNXpiR0YwWlNneU5EY3dPUzQwTERBcElqNDhkWE5sSUdSaGRHRXRZejBpTVVRME5VSWlJSGhzYVc1ck9taHlaV1k5SWlOTlNsZ3RNeTFVUlZndFNTMHhSRFExUWlJdlBqd3ZaejQ4WnlCa1lYUmhMVzF0YkMxdWIyUmxQU0p0YnlJZ2RISmhibk5tYjNKdFBTSjBjbUZ1YzJ4aGRHVW9NalV6TURrdU5Dd3dLU0krUEhWelpTQmtZWFJoTFdNOUlqSTVJaUI0YkdsdWF6cG9jbVZtUFNJalRVcFlMVE10VkVWWUxVNHRNamtpTHo0OEwyYytQR2NnWkdGMFlTMXRiV3d0Ym05a1pUMGliV2tpSUhSeVlXNXpabTl5YlQwaWRISmhibk5zWVhSbEtESTFOams0TGpRc01Da2lQangxYzJVZ1pHRjBZUzFqUFNJeFJEUXpRaUlnZUd4cGJtczZhSEpsWmowaUkwMUtXQzB6TFZSRldDMUpMVEZFTkROQ0lpOCtQQzluUGp4bklHUmhkR0V0Ylcxc0xXNXZaR1U5SW0xdklpQjBjbUZ1YzJadmNtMDlJblJ5WVc1emJHRjBaU2d5TmpVNE5pNDBMREFwSWo0OGRYTmxJR1JoZEdFdFl6MGlNamdpSUhoc2FXNXJPbWh5WldZOUlpTk5TbGd0TXkxVVJWZ3RUaTB5T0NJdlBqd3ZaejQ4WnlCa1lYUmhMVzF0YkMxdWIyUmxQU0p0YVNJZ2RISmhibk5tYjNKdFBTSjBjbUZ1YzJ4aGRHVW9Nalk1TnpVdU5Dd3dLU0krUEhWelpTQmtZWFJoTFdNOUlqRkVORFZHSWlCNGJHbHVhenBvY21WbVBTSWpUVXBZTFRNdFZFVllMVWt0TVVRME5VWWlMejQ4TDJjK1BHY2daR0YwWVMxdGJXd3RibTlrWlQwaWJXa2lJSFJ5WVc1elptOXliVDBpZEhKaGJuTnNZWFJsS0RJM05ESTJMalFzTUNraVBqeDFjMlVnWkdGMFlTMWpQU0l4UkRRMFJTSWdlR3hwYm1zNmFISmxaajBpSTAxS1dDMHpMVlJGV0MxSkxURkVORFJGSWk4K1BDOW5QanhuSUdSaGRHRXRiVzFzTFc1dlpHVTlJbTFwSWlCMGNtRnVjMlp2Y20wOUluUnlZVzV6YkdGMFpTZ3lOemsxTlM0MExEQXBJajQ4ZFhObElHUmhkR0V0WXowaU1VUTBOVFlpSUhoc2FXNXJPbWh5WldZOUlpTk5TbGd0TXkxVVJWZ3RTUzB4UkRRMU5pSXZQand2Wno0OFp5QmtZWFJoTFcxdGJDMXViMlJsUFNKdGFTSWdkSEpoYm5ObWIzSnRQU0owY21GdWMyeGhkR1VvTWpnek1EQXVOQ3d3S1NJK1BIVnpaU0JrWVhSaExXTTlJakZFTkRWQ0lpQjRiR2x1YXpwb2NtVm1QU0lqVFVwWUxUTXRWRVZZTFVrdE1VUTBOVUlpTHo0OEwyYytQR2NnWkdGMFlTMXRiV3d0Ym05a1pUMGliVzhpSUhSeVlXNXpabTl5YlQwaWRISmhibk5zWVhSbEtESTRPVEF3TGpRc01Da2lQangxYzJVZ1pHRjBZUzFqUFNJeU9TSWdlR3hwYm1zNmFISmxaajBpSTAxS1dDMHpMVlJGV0MxT0xUSTVJaTgrUEM5blBqd3ZaejQ4TDJjK1BHY2daR0YwWVMxdGJXd3RibTlrWlQwaWJYUnlJaUIwY21GdWMyWnZjbTA5SW5SeVlXNXpiR0YwWlNnd0xDMDNNek11TlNraVBqeG5JR1JoZEdFdGJXMXNMVzV2WkdVOUltMTBaQ0l2UGp4bklHUmhkR0V0Ylcxc0xXNXZaR1U5SW0xMFpDSStQR2NnWkdGMFlTMXRiV3d0Ym05a1pUMGliV2tpTHo0OFp5QmtZWFJoTFcxdGJDMXViMlJsUFNKdGJ5SWdkSEpoYm5ObWIzSnRQU0owY21GdWMyeGhkR1VvTWpjM0xqZ3NNQ2tpUGp4MWMyVWdaR0YwWVMxalBTSXpSQ0lnZUd4cGJtczZhSEpsWmowaUkwMUtXQzB6TFZSRldDMU9MVE5FSWk4K1BDOW5QanhuSUdSaGRHRXRiVzFzTFc1dlpHVTlJbTFtY21GaklpQjBjbUZ1YzJadmNtMDlJblJ5WVc1emJHRjBaU2d4TXpNekxqWXNNQ2tpUGp4bklHUmhkR0V0Ylcxc0xXNXZaR1U5SW0xdUlpQjBjbUZ1YzJadmNtMDlJblJ5WVc1emJHRjBaU2cwTnpBc05qYzJLU0krUEhWelpTQmtZWFJoTFdNOUlqTTFJaUI0YkdsdWF6cG9jbVZtUFNJalRVcFlMVE10VkVWWUxVNHRNelVpTHo0OEwyYytQR2NnWkdGMFlTMXRiV3d0Ym05a1pUMGliVzRpSUhSeVlXNXpabTl5YlQwaWRISmhibk5zWVhSbEtESXlNQ3d0TmpnMktTSStQSFZ6WlNCa1lYUmhMV005SWpNeElpQjRiR2x1YXpwb2NtVm1QU0lqVFVwWUxUTXRWRVZZTFU0dE16RWlMejQ4ZFhObElHUmhkR0V0WXowaU16UWlJSGhzYVc1ck9taHlaV1k5SWlOTlNsZ3RNeTFVUlZndFRpMHpOQ0lnZEhKaGJuTm1iM0p0UFNKMGNtRnVjMnhoZEdVb05UQXdMREFwSWk4K1BDOW5Qanh5WldOMElIZHBaSFJvUFNJeE1qQXdJaUJvWldsbmFIUTlJall3SWlCNFBTSXhNakFpSUhrOUlqSXlNQ0l2UGp3dlp6NDhaeUJrWVhSaExXMXRiQzF1YjJSbFBTSnRieUlnZEhKaGJuTm1iM0p0UFNKMGNtRnVjMnhoZEdVb01qazVOUzQ0TERBcElqNDhkWE5sSUdSaGRHRXRZejBpTWpJeE55SWdlR3hwYm1zNmFISmxaajBpSTAxS1dDMHpMVlJGV0MxT0xUSXlNVGNpTHo0OEwyYytQR2NnWkdGMFlTMXRiV3d0Ym05a1pUMGliVzRpSUhSeVlXNXpabTl5YlQwaWRISmhibk5zWVhSbEtETTNNVGdzTUNraVBqeDFjMlVnWkdGMFlTMWpQU0l6TUNJZ2VHeHBibXM2YUhKbFpqMGlJMDFLV0MwekxWUkZXQzFPTFRNd0lpOCtQSFZ6WlNCa1lYUmhMV005SWpKRklpQjRiR2x1YXpwb2NtVm1QU0lqVFVwWUxUTXRWRVZZTFU0dE1rVWlJSFJ5WVc1elptOXliVDBpZEhKaGJuTnNZWFJsS0RVd01Dd3dLU0l2UGp4MWMyVWdaR0YwWVMxalBTSXpPU0lnZUd4cGJtczZhSEpsWmowaUkwMUtXQzB6TFZSRldDMU9MVE01SWlCMGNtRnVjMlp2Y20wOUluUnlZVzV6YkdGMFpTZzNOemdzTUNraUx6NDhkWE5sSUdSaGRHRXRZejBpTXpjaUlIaHNhVzVyT21oeVpXWTlJaU5OU2xndE15MVVSVmd0VGkwek55SWdkSEpoYm5ObWIzSnRQU0owY21GdWMyeGhkR1VvTVRJM09Dd3dLU0l2UGp4MWMyVWdaR0YwWVMxalBTSXpNU0lnZUd4cGJtczZhSEpsWmowaUkwMUtXQzB6TFZSRldDMU9MVE14SWlCMGNtRnVjMlp2Y20wOUluUnlZVzV6YkdGMFpTZ3hOemM0TERBcElpOCtQQzluUGp4bklHUmhkR0V0Ylcxc0xXNXZaR1U5SW0xdklpQjBjbUZ1YzJadmNtMDlJblJ5WVc1emJHRjBaU2cyTWpFNExqSXNNQ2tpUGp4MWMyVWdaR0YwWVMxalBTSXlRaUlnZUd4cGJtczZhSEpsWmowaUkwMUtXQzB6TFZSRldDMU9MVEpDSWk4K1BDOW5QanhuSUdSaGRHRXRiVzFzTFc1dlpHVTlJbTFtY21GaklpQjBjbUZ1YzJadmNtMDlJblJ5WVc1emJHRjBaU2czTWpFNExqUXNNQ2tpUGp4bklHUmhkR0V0Ylcxc0xXNXZaR1U5SW0xdUlpQjBjbUZ1YzJadmNtMDlJblJ5WVc1emJHRjBaU2cwTnpBc05qYzJLU0krUEhWelpTQmtZWFJoTFdNOUlqTTBJaUI0YkdsdWF6cG9jbVZtUFNJalRVcFlMVE10VkVWWUxVNHRNelFpTHo0OEwyYytQR2NnWkdGMFlTMXRiV3d0Ym05a1pUMGliVzRpSUhSeVlXNXpabTl5YlQwaWRISmhibk5zWVhSbEtESXlNQ3d0TmpnMktTSStQSFZ6WlNCa1lYUmhMV005SWpNeElpQjRiR2x1YXpwb2NtVm1QU0lqVFVwWUxUTXRWRVZZTFU0dE16RWlMejQ4ZFhObElHUmhkR0V0WXowaU16UWlJSGhzYVc1ck9taHlaV1k5SWlOTlNsZ3RNeTFVUlZndFRpMHpOQ0lnZEhKaGJuTm1iM0p0UFNKMGNtRnVjMnhoZEdVb05UQXdMREFwSWk4K1BDOW5Qanh5WldOMElIZHBaSFJvUFNJeE1qQXdJaUJvWldsbmFIUTlJall3SWlCNFBTSXhNakFpSUhrOUlqSXlNQ0l2UGp3dlp6NDhaeUJrWVhSaExXMXRiQzF1YjJSbFBTSnRieUlnZEhKaGJuTm1iM0p0UFNKMGNtRnVjMnhoZEdVb09EZzRNQzQzTERBcElqNDhkWE5sSUdSaGRHRXRZejBpTWpJeE55SWdlR3hwYm1zNmFISmxaajBpSTAxS1dDMHpMVlJGV0MxT0xUSXlNVGNpTHo0OEwyYytQR2NnWkdGMFlTMXRiV3d0Ym05a1pUMGliVzRpSUhSeVlXNXpabTl5YlQwaWRISmhibk5zWVhSbEtEazJNREl1T1N3d0tTSStQSFZ6WlNCa1lYUmhMV005SWpNd0lpQjRiR2x1YXpwb2NtVm1QU0lqVFVwWUxUTXRWRVZZTFU0dE16QWlMejQ4TDJjK1BHY2daR0YwWVMxdGJXd3RibTlrWlQwaWJXOGlJSFJ5WVc1elptOXliVDBpZEhKaGJuTnNZWFJsS0RFd016STFMakVzTUNraVBqeDFjMlVnWkdGMFlTMWpQU0l5UWlJZ2VHeHBibXM2YUhKbFpqMGlJMDFLV0MwekxWUkZXQzFPTFRKQ0lpOCtQQzluUGp4bklHUmhkR0V0Ylcxc0xXNXZaR1U5SW0xbWNtRmpJaUIwY21GdWMyWnZjbTA5SW5SeVlXNXpiR0YwWlNneE1UTXlOUzR6TERBcElqNDhaeUJrWVhSaExXMXRiQzF1YjJSbFBTSnRiaUlnZEhKaGJuTm1iM0p0UFNKMGNtRnVjMnhoZEdVb05EY3dMRFkzTmlraVBqeDFjMlVnWkdGMFlTMWpQU0l6TlNJZ2VHeHBibXM2YUhKbFpqMGlJMDFLV0MwekxWUkZXQzFPTFRNMUlpOCtQQzluUGp4bklHUmhkR0V0Ylcxc0xXNXZaR1U5SW0xdUlpQjBjbUZ1YzJadmNtMDlJblJ5WVc1emJHRjBaU2d5TWpBc0xUWTROaWtpUGp4MWMyVWdaR0YwWVMxalBTSXpNU0lnZUd4cGJtczZhSEpsWmowaUkwMUtXQzB6TFZSRldDMU9MVE14SWk4K1BIVnpaU0JrWVhSaExXTTlJak0wSWlCNGJHbHVhenBvY21WbVBTSWpUVXBZTFRNdFZFVllMVTR0TXpRaUlIUnlZVzV6Wm05eWJUMGlkSEpoYm5Oc1lYUmxLRFV3TUN3d0tTSXZQand2Wno0OGNtVmpkQ0IzYVdSMGFEMGlNVEl3TUNJZ2FHVnBaMmgwUFNJMk1DSWdlRDBpTVRJd0lpQjVQU0l5TWpBaUx6NDhMMmMrUEdjZ1pHRjBZUzF0Yld3dGJtOWtaVDBpYlc4aUlIUnlZVzV6Wm05eWJUMGlkSEpoYm5Oc1lYUmxLREV5T1RnM0xqWXNNQ2tpUGp4MWMyVWdaR0YwWVMxalBTSXlNakUzSWlCNGJHbHVhenBvY21WbVBTSWpUVXBZTFRNdFZFVllMVTR0TWpJeE55SXZQand2Wno0OFp5QmtZWFJoTFcxdGJDMXViMlJsUFNKdGJpSWdkSEpoYm5ObWIzSnRQU0owY21GdWMyeGhkR1VvTVRNM01Ea3VPQ3d3S1NJK1BIVnpaU0JrWVhSaExXTTlJak13SWlCNGJHbHVhenBvY21WbVBTSWpUVXBZTFRNdFZFVllMVTR0TXpBaUx6NDhkWE5sSUdSaGRHRXRZejBpTWtVaUlIaHNhVzVyT21oeVpXWTlJaU5OU2xndE15MVVSVmd0VGkweVJTSWdkSEpoYm5ObWIzSnRQU0owY21GdWMyeGhkR1VvTlRBd0xEQXBJaTgrUEhWelpTQmtZWFJoTFdNOUlqTTVJaUI0YkdsdWF6cG9jbVZtUFNJalRVcFlMVE10VkVWWUxVNHRNemtpSUhSeVlXNXpabTl5YlQwaWRISmhibk5zWVhSbEtEYzNPQ3d3S1NJdlBqeDFjMlVnWkdGMFlTMWpQU0l6TnlJZ2VHeHBibXM2YUhKbFpqMGlJMDFLV0MwekxWUkZXQzFPTFRNM0lpQjBjbUZ1YzJadmNtMDlJblJ5WVc1emJHRjBaU2d4TWpjNExEQXBJaTgrUEhWelpTQmtZWFJoTFdNOUlqTXhJaUI0YkdsdWF6cG9jbVZtUFNJalRVcFlMVE10VkVWWUxVNHRNekVpSUhSeVlXNXpabTl5YlQwaWRISmhibk5zWVhSbEtERTNOemdzTUNraUx6NDhMMmMrUEM5blBqd3ZaejQ4WnlCa1lYUmhMVzF0YkMxdWIyUmxQU0p0ZEhJaUlIUnlZVzV6Wm05eWJUMGlkSEpoYm5Oc1lYUmxLREFzTFRJME5qa3VOU2tpUGp4bklHUmhkR0V0Ylcxc0xXNXZaR1U5SW0xMFpDSXZQanhuSUdSaGRHRXRiVzFzTFc1dlpHVTlJbTEwWkNJK1BHY2daR0YwWVMxdGJXd3RibTlrWlQwaWJXa2lMejQ4WnlCa1lYUmhMVzF0YkMxdWIyUmxQU0p0YnlJZ2RISmhibk5tYjNKdFBTSjBjbUZ1YzJ4aGRHVW9NamMzTGpnc01Da2lQangxYzJVZ1pHRjBZUzFqUFNJelJDSWdlR3hwYm1zNmFISmxaajBpSTAxS1dDMHpMVlJGV0MxT0xUTkVJaTgrUEM5blBqeG5JR1JoZEdFdGJXMXNMVzV2WkdVOUltMXVJaUIwY21GdWMyWnZjbTA5SW5SeVlXNXpiR0YwWlNneE16TXpMallzTUNraVBqeDFjMlVnWkdGMFlTMWpQU0l6TUNJZ2VHeHBibXM2YUhKbFpqMGlJMDFLV0MwekxWUkZXQzFPTFRNd0lpOCtQSFZ6WlNCa1lYUmhMV005SWpKRklpQjRiR2x1YXpwb2NtVm1QU0lqVFVwWUxUTXRWRVZZTFU0dE1rVWlJSFJ5WVc1elptOXliVDBpZEhKaGJuTnNZWFJsS0RVd01Dd3dLU0l2UGp4MWMyVWdaR0YwWVMxalBTSXpOaUlnZUd4cGJtczZhSEpsWmowaUkwMUtXQzB6TFZSRldDMU9MVE0ySWlCMGNtRnVjMlp2Y20wOUluUnlZVzV6YkdGMFpTZzNOemdzTUNraUx6NDhkWE5sSUdSaGRHRXRZejBpTXpraUlIaHNhVzVyT21oeVpXWTlJaU5OU2xndE15MVVSVmd0VGkwek9TSWdkSEpoYm5ObWIzSnRQU0owY21GdWMyeGhkR1VvTVRJM09Dd3dLU0l2UGp4MWMyVWdaR0YwWVMxalBTSXpOQ0lnZUd4cGJtczZhSEpsWmowaUkwMUtXQzB6TFZSRldDMU9MVE0wSWlCMGNtRnVjMlp2Y20wOUluUnlZVzV6YkdGMFpTZ3hOemM0TERBcElpOCtQQzluUGp3dlp6NDhMMmMrUEM5blBqd3ZaejQ4TDJjK1BDOXpkbWMrIiwKCSJSZWFsVmlld1NpemVKc29uIiA6ICJ7XCJoZWlnaHRcIjoyMDg5LjI4NTczNjA4Mzk4NDQsXCJ3aWR0aFwiOjkxNzguNTcxMTY2OTkyMTg4fSIKfQo="/>
    </extobj>
    <extobj name="2384804F-3998-4D57-9195-F3826E402611-7">
      <extobjdata type="2384804F-3998-4D57-9195-F3826E402611" data="ewoJIkltZ1NldHRpbmdKc29uIiA6ICJ7XCJoZWlnaHRcIjo4MS4yNDk5OTk5OTk5OTk5OSxcIndpZHRoXCI6NDIzLjIxNDI4NTcxNDI4NTY3fSIsCgkiTGF0ZXgiIDogIlxcYmVnaW57YWxpZ259XG5IKHRlbXAgPSBob3QpIFxuJj0gLSBwKFxcdGV4dHt5ZXN9KSBcXGxvZ18yIHAoXFx0ZXh0e3llc30pIC0gcChcXHRleHR7bm99KSBcXGxvZ18yIHAoXFx0ZXh0e25vfSlcXFxcXG4mPSAtICBcXGZyYWN7Mn17NH0gXFxsb2dfMlxcZnJhY3syfXs0fSAtIFxcZnJhY3syfXs0fSBcXGxvZ18yXFxmcmFjezJ9ezR9XFxcXFxuJj0gMVxuXFxlbmR7YWxpZ259IiwKCSJMYXRleEltZ0Jhc2U2NCIgOiAiUEhOMlp5QjRiV3h1Y3owaWFIUjBjRG92TDNkM2R5NTNNeTV2Y21jdk1qQXdNQzl6ZG1jaUlIZHBaSFJvUFNJMU5DNHpObVY0SWlCb1pXbG5hSFE5SWpFd0xqUTNNV1Y0SWlCeWIyeGxQU0pwYldjaUlHWnZZM1Z6WVdKc1pUMGlabUZzYzJVaUlIWnBaWGRDYjNnOUlqQWdMVEkxTmpRZ01qUXdNamN1TXlBME5qSTRJaUI0Yld4dWN6cDRiR2x1YXowaWFIUjBjRG92TDNkM2R5NTNNeTV2Y21jdk1UazVPUzk0YkdsdWF5SWdZWEpwWVMxb2FXUmtaVzQ5SW5SeWRXVWlJSE4wZVd4bFBTSjJaWEowYVdOaGJDMWhiR2xuYmpvZ0xUUXVOamRsZURzZ2JXRjRMWGRwWkhSb09pQTVPQ1U3SWo0OFpHVm1jejQ4Y0dGMGFDQnBaRDBpVFVwWUxUTXRWRVZZTFVrdE1VUTBNMElpSUdROUlrMHlNamdnTmpNM1VURTVOQ0EyTXpjZ01Ua3lJRFkwTVZFeE9URWdOalF6SURFNU1TQTJORGxSTVRreElEWTNNeUF5TURJZ05qZ3lVVEl3TkNBMk9ETWdNakU1SURZNE0xRXlOakFnTmpneElETTFOU0EyT0RGUk16ZzVJRFk0TVNBME1UZ2dOamd4VkRRMk15QTJPREpVTkRneklEWTRNbEUwT1RrZ05qZ3lJRFE1T1NBMk56SlJORGs1SURZM01DQTBPVGNnTmpVNFVUUTVNaUEyTkRFZ05EZzNJRFl6T0VnME9EVlJORGd6SURZek9DQTBPREFnTmpNNFZEUTNNeUEyTXpoVU5EWTBJRFl6TjFRME5UVWdOak0zVVRReE5pQTJNellnTkRBMUlEWXpORlF6T0RjZ05qSXpVVE00TkNBMk1Ua2dNelUxSURVd01GRXpORGdnTkRjMElETTBNQ0EwTkRKVU16STRJRE01TlV3ek1qUWdNemd3VVRNeU5DQXpOemdnTkRZNUlETTNPRWcyTVRSTU5qRTFJRE00TVZFMk1UVWdNemcwSURZME5pQTFNRFJSTmpjMElEWXhPU0EyTnpRZ05qSTNWRFl4TnlBMk16ZFJOVGswSURZek55QTFPRGNnTmpNNVZEVTRNQ0EyTkRoUk5UZ3dJRFkxTUNBMU9ESWdOall3VVRVNE5pQTJOemNnTlRnNElEWTNPVlEyTURRZ05qZ3lVVFl3T1NBMk9ESWdOalEySURZNE1WUTNOREFnTmpnd1VUZ3dNaUEyT0RBZ09ETTFJRFk0TVZRNE56RWdOamd5VVRnNE9DQTJPRElnT0RnNElEWTNNbEU0T0RnZ05qUTFJRGczTmlBMk16aElPRGMwVVRnM01pQTJNemdnT0RZNUlEWXpPRlE0TmpJZ05qTTRWRGcxTXlBMk16ZFVPRFEwSURZek4xRTRNRFVnTmpNMklEYzVOQ0EyTXpSVU56YzJJRFl5TTFFM056TWdOakU0SURjd05DQXpOREJVTmpNMElEVTRVVFl6TkNBMU1TQTJNemdnTlRGUk5qUTJJRFE0SURZNU1pQTBOa2czTWpOUk56STVJRE00SURjeU9TQXpOMVEzTWpZZ01UbFJOekl5SURZZ056RTJJREJJTnpBeFVUWTJOQ0F5SURVMk55QXlVVFV6TXlBeUlEVXdOQ0F5VkRRMU9DQXlWRFF6TnlBeFVUUXlNQ0F4SURReU1DQXhNRkUwTWpBZ01UVWdOREl6SURJMFVUUXlPQ0EwTXlBME16TWdORFZSTkRNM0lEUTJJRFEwT0NBME5rZzBOVFJSTkRneElEUTJJRFV4TkNBME9WRTFNakFnTlRBZ05USXlJRFV3VkRVeU9DQTFOVlExTXpRZ05qUlVOVFF3SURneVZEVTBOeUF4TVRCVU5UVTRJREUxTTFFMU5qVWdNVGd4SURVMk9TQXhPVGhSTmpBeUlETXpNQ0EyTURJZ016TXhWRFExTnlBek16SklNekV5VERJM09TQXhPVGRSTWpRMUlEWXpJREkwTlNBMU9GRXlORFVnTlRFZ01qVXpJRFE1VkRNd015QTBOa2d6TXpSUk16UXdJRE00SURNME1DQXpOMVF6TXpjZ01UbFJNek16SURZZ016STNJREJJTXpFeVVUSTNOU0F5SURFM09DQXlVVEUwTkNBeUlERXhOU0F5VkRZNUlESlVORGdnTVZFek1TQXhJRE14SURFd1VUTXhJREV5SURNMElESTBVVE01SURReklEUTBJRFExVVRRNElEUTJJRFU1SURRMlNEWTFVVGt5SURRMklERXlOU0EwT1ZFeE16a2dOVElnTVRRMElEWXhVVEUwTnlBMk5TQXlNVFlnTXpNNVZESTROU0EyTWpoUk1qZzFJRFl6TlNBeU1qZ2dOak0zV2lJdlBqeHdZWFJvSUdsa1BTSk5TbGd0TXkxVVJWZ3RUaTB5T0NJZ1pEMGlUVGswSURJMU1GRTVOQ0F6TVRrZ01UQTBJRE00TVZReE1qY2dORGc0VkRFMk5DQTFOelpVTWpBeUlEWTBNMVF5TkRRZ05qazFWREkzTnlBM01qbFVNekF5SURjMU1FZ3pNVFZJTXpFNVVUTXpNeUEzTlRBZ016TXpJRGMwTVZFek16TWdOek00SURNeE5pQTNNakJVTWpjMUlEWTJOMVF5TWpZZ05UZ3hWREU0TkNBME5ETlVNVFkzSURJMU1GUXhPRFFnTlRoVU1qSTFJQzA0TVZReU56UWdMVEUyTjFRek1UWWdMVEl5TUZRek16TWdMVEkwTVZFek16TWdMVEkxTUNBek1UZ2dMVEkxTUVnek1UVklNekF5VERJM05DQXRNakkyVVRFNE1DQXRNVFF4SURFek55QXRNVFJVT1RRZ01qVXdXaUl2UGp4d1lYUm9JR2xrUFNKTlNsZ3RNeTFVUlZndFNTMHhSRFEyTVNJZ1pEMGlUVEkySURNNE5WRXhPU0F6T1RJZ01Ua2dNemsxVVRFNUlETTVPU0F5TWlBME1URlVNamNnTkRJMVVUSTVJRFF6TUNBek5pQTBNekJVT0RjZ05ETXhTREUwTUV3eE5Ua2dOVEV4VVRFMk1pQTFNaklnTVRZMklEVTBNRlF4TnpNZ05UWTJWREUzT1NBMU9EWlVNVGczSURZd00xUXhPVGNnTmpFMVZESXhNU0EyTWpSVU1qSTVJRFl5TmxFeU5EY2dOakkxSURJMU5DQTJNVFZVTWpZeElEVTVObEV5TmpFZ05UZzVJREkxTWlBMU5EbFVNak15SURRM01Fd3lNaklnTkRNelVUSXlNaUEwTXpFZ01qY3lJRFF6TVVnek1qTlJNek13SURReU5DQXpNekFnTkRJd1VUTXpNQ0F6T1RnZ016RTNJRE00TlVneU1UQk1NVGMwSURJME1GRXhNelVnT0RBZ01UTTFJRFk0VVRFek5TQXlOaUF4TmpJZ01qWlJNVGszSURJMklESXpNQ0EyTUZReU9ETWdNVFEwVVRJNE5TQXhOVEFnTWpnNElERTFNVlF6TURNZ01UVXpTRE13TjFFek1qSWdNVFV6SURNeU1pQXhORFZSTXpJeUlERTBNaUF6TVRrZ01UTXpVVE14TkNBeE1UY2dNekF4SURrMVZESTJOeUEwT0ZReU1UWWdObFF4TlRVZ0xURXhVVEV5TlNBdE1URWdPVGdnTkZRMU9TQTFObEUxTnlBMk5DQTFOeUE0TTFZeE1ERk1PVElnTWpReFVURXlOeUF6T0RJZ01USTRJRE00TTFFeE1qZ2dNemcxSURjM0lETTROVWd5TmxvaUx6NDhjR0YwYUNCcFpEMGlUVXBZTFRNdFZFVllMVWt0TVVRME5USWlJR1E5SWswek9TQXhOamhSTXprZ01qSTFJRFU0SURJM01sUXhNRGNnTXpVd1ZERTNOQ0EwTURKVU1qUTBJRFF6TTFRek1EY2dORFF5U0RNeE1GRXpOVFVnTkRReUlETTRPQ0EwTWpCVU5ESXhJRE0xTlZFME1qRWdNalkxSURNeE1DQXlNemRSTWpZeElESXlOQ0F4TnpZZ01qSXpVVEV6T1NBeU1qTWdNVE00SURJeU1WRXhNemdnTWpFNUlERXpNaUF4T0RaVU1USTFJREV5T0ZFeE1qVWdPREVnTVRRMklEVTBWREl3T1NBeU5sUXpNRElnTkRWVU16azBJREV4TVZFME1ETWdNVEl4SURRd05pQXhNakZSTkRFd0lERXlNU0EwTVRrZ01URXlWRFF5T1NBNU9GUTBNakFnT0RKVU16a3dJRFUxVkRNME5DQXlORlF5T0RFZ0xURlVNakExSUMweE1WRXhNallnTFRFeElEZ3pJRFF5VkRNNUlERTJPRnBOTXpjeklETTFNMUV6TmpjZ05EQTFJRE13TlNBME1EVlJNamN5SURRd05TQXlORFFnTXpreFZERTVPU0F6TlRkVU1UY3dJRE14TmxReE5UUWdNamd3VkRFME9TQXlOakZSTVRRNUlESTJNQ0F4TmprZ01qWXdVVEk0TWlBeU5qQWdNekkzSURJNE5GUXpOek1nTXpVeldpSXZQanh3WVhSb0lHbGtQU0pOU2xndE15MVVSVmd0U1MweFJEUTFRU0lnWkQwaVRUSXhJREk0TjFFeU1pQXlPVE1nTWpRZ016QXpWRE0ySURNME1WUTFOaUF6T0RoVU9EZ2dOREkxVkRFek1pQTBOREpVTVRjMUlEUXpOVlF5TURVZ05ERTNWREl5TVNBek9UVlVNakk1SURNM05rd3lNekVnTXpZNVVUSXpNU0F6TmpjZ01qTXlJRE0yTjB3eU5ETWdNemM0VVRNd015QTBORElnTXpnMElEUTBNbEUwTURFZ05EUXlJRFF4TlNBME5EQlVORFF4SURRek0xUTBOakFnTkRJelZEUTNOU0EwTVRGVU5EZzFJRE01T0ZRME9UTWdNemcxVkRRNU55QXpOek5VTlRBd0lETTJORlExTURJZ016VTNURFV4TUNBek5qZFJOVGN6SURRME1pQTJOVGtnTkRReVVUY3hNeUEwTkRJZ056UTJJRFF4TlZRM09EQWdNek0yVVRjNE1DQXlPRFVnTnpReUlERTNPRlEzTURRZ05UQlJOekExSURNMklEY3dPU0F6TVZRM01qUWdNalpSTnpVeUlESTJJRGMzTmlBMU5sUTRNVFVnTVRNNFVUZ3hPQ0F4TkRrZ09ESXhJREUxTVZRNE16Y2dNVFV6VVRnMU55QXhOVE1nT0RVM0lERTBOVkU0TlRjZ01UUTBJRGcxTXlBeE16QlJPRFExSURFd01TQTRNekVnTnpOVU56ZzFJREUzVkRjeE5pQXRNVEJSTmpZNUlDMHhNQ0EyTkRnZ01UZFVOakkzSURjelVUWXlOeUE1TWlBMk5qTWdNVGt6VkRjd01DQXpORFZSTnpBd0lEUXdOQ0EyTlRZZ05EQTBTRFkxTVZFMU5qVWdOREEwSURVd05pQXpNRE5NTkRrNUlESTVNVXcwTmpZZ01UVTNVVFF6TXlBeU5pQTBNamdnTVRaUk5ERTFJQzB4TVNBek9EVWdMVEV4VVRNM01pQXRNVEVnTXpZMElDMDBWRE0xTXlBNFZETTFNQ0F4T0ZFek5UQWdNamtnTXpnMElERTJNVXcwTWpBZ016QTNVVFF5TXlBek1qSWdOREl6SURNME5WRTBNak1nTkRBMElETTNPU0EwTURSSU16YzBVVEk0T0NBME1EUWdNakk1SURNd00wd3lNaklnTWpreFRERTRPU0F4TlRkUk1UVTJJREkySURFMU1TQXhObEV4TXpnZ0xURXhJREV3T0NBdE1URlJPVFVnTFRFeElEZzNJQzAxVkRjMklEZFVOelFnTVRkUk56UWdNekFnTVRFeUlERTRNVkV4TlRFZ016TTFJREUxTVNBek5ESlJNVFUwSURNMU55QXhOVFFnTXpZNVVURTFOQ0EwTURVZ01USTVJRFF3TlZFeE1EY2dOREExSURreUlETTNOMVEyT1NBek1UWlVOVGNnTWpnd1VUVTFJREkzT0NBME1TQXlOemhJTWpkUk1qRWdNamcwSURJeElESTROMW9pTHo0OGNHRjBhQ0JwWkQwaVRVcFlMVE10VkVWWUxVa3RNVVEwTlVRaUlHUTlJazB5TXlBeU9EZFJNalFnTWprd0lESTFJREk1TlZRek1DQXpNVGRVTkRBZ016UTRWRFUxSURNNE1WUTNOU0EwTVRGVU1UQXhJRFF6TTFReE16UWdORFF5VVRJd09TQTBORElnTWpNd0lETTNPRXd5TkRBZ016ZzNVVE13TWlBME5ESWdNelU0SURRME1sRTBNak1nTkRReUlEUTJNQ0F6T1RWVU5EazNJREk0TVZFME9UY2dNVGN6SURReU1TQTRNbFF5TkRrZ0xURXdVVEl5TnlBdE1UQWdNakV3SUMwMFVURTVPU0F4SURFNE55QXhNVlF4TmpnZ01qaE1NVFl4SURNMlVURTJNQ0F6TlNBeE16a2dMVFV4VkRFeE9DQXRNVE00VVRFeE9DQXRNVFEwSURFeU5pQXRNVFExVkRFMk15QXRNVFE0U0RFNE9GRXhPVFFnTFRFMU5TQXhPVFFnTFRFMU4xUXhPVEVnTFRFM05WRXhPRGdnTFRFNE55QXhPRFVnTFRFNU1GUXhOeklnTFRFNU5GRXhOekFnTFRFNU5DQXhOakVnTFRFNU5GUXhNamNnTFRFNU0xUTJOU0F0TVRreVVTMDFJQzB4T1RJZ0xUSTBJQzB4T1RSSUxUTXlVUzB6T1NBdE1UZzNJQzB6T1NBdE1UZ3pVUzB6TnlBdE1UVTJJQzB5TmlBdE1UUTRTQzAyVVRJNElDMHhORGNnTXpNZ0xURXpObEV6TmlBdE1UTXdJRGswSURFd00xUXhOVFVnTXpVd1VURTFOaUF6TlRVZ01UVTJJRE0yTkZFeE5UWWdOREExSURFek1TQTBNRFZSTVRBNUlEUXdOU0E1TkNBek56ZFVOekVnTXpFMlZEVTVJREk0TUZFMU55QXlOemdnTkRNZ01qYzRTREk1VVRJeklESTROQ0F5TXlBeU9EZGFUVEUzT0NBeE1ESlJNakF3SURJMklESTFNaUF5TmxFeU9ESWdNallnTXpFd0lEUTVWRE0xTmlBeE1EZFJNemMwSURFME1TQXpPVElnTWpFMVZEUXhNU0F6TWpWV016TXhVVFF4TVNBME1EVWdNelV3SURRd05WRXpNemtnTkRBMUlETXlPQ0EwTURKVU16QTJJRE01TTFReU9EWWdNemd3VkRJMk9TQXpOalZVTWpVMElETTFNRlF5TkRNZ016TTJWREl6TlNBek1qWk1Nak15SURNeU1sRXlNeklnTXpJeElESXlPU0F6TURoVU1qRTRJREkyTkZReU1EUWdNakV5VVRFM09DQXhNRFlnTVRjNElERXdNbG9pTHo0OGNHRjBhQ0JwWkQwaVRVcFlMVE10VkVWWUxVNHRNMFFpSUdROUlrMDFOaUF6TkRkUk5UWWdNell3SURjd0lETTJOMGczTURkUk56SXlJRE0xT1NBM01qSWdNelEzVVRjeU1pQXpNellnTnpBNElETXlPRXd6T1RBZ016STNTRGN5VVRVMklETXpNaUExTmlBek5EZGFUVFUySURFMU0xRTFOaUF4TmpnZ056SWdNVGN6U0Rjd09GRTNNaklnTVRZeklEY3lNaUF4TlROUk56SXlJREUwTUNBM01EY2dNVE16U0Rjd1VUVTJJREUwTUNBMU5pQXhOVE5hSWk4K1BIQmhkR2dnYVdROUlrMUtXQzB6TFZSRldDMUpMVEl4TUVVaUlHUTlJazB4TXpjZ05qZ3pVVEV6T0NBMk9ETWdNakE1SURZNE9GUXlPRElnTmprMFVUSTVOQ0EyT1RRZ01qazBJRFk0TlZFeU9UUWdOamMwSURJMU9DQTFNelJSTWpJd0lETTROaUF5TWpBZ016Z3pVVEl5TUNBek9ERWdNakkzSURNNE9GRXlPRGdnTkRReUlETTFOeUEwTkRKUk5ERXhJRFEwTWlBME5EUWdOREUxVkRRM09DQXpNelpSTkRjNElESTROU0EwTkRBZ01UYzRWRFF3TWlBMU1GRTBNRE1nTXpZZ05EQTNJRE14VkRReU1pQXlObEUwTlRBZ01qWWdORGMwSURVMlZEVXhNeUF4TXpoUk5URTJJREUwT1NBMU1Ua2dNVFV4VkRVek5TQXhOVE5STlRVMUlERTFNeUExTlRVZ01UUTFVVFUxTlNBeE5EUWdOVFV4SURFek1GRTFNelVnTnpFZ05UQXdJRE16VVRRMk5pQXRNVEFnTkRFNUlDMHhNRWcwTVRSUk16WTNJQzB4TUNBek5EWWdNVGRVTXpJMUlEYzBVVE15TlNBNU1DQXpOakVnTVRreVZETTVPQ0F6TkRWUk16azRJRFF3TkNBek5UUWdOREEwU0RNME9WRXlOallnTkRBMElESXdOU0F6TURaTU1UazRJREk1TTB3eE5qUWdNVFU0VVRFek1pQXlPQ0F4TWpjZ01UWlJNVEUwSUMweE1TQTRNeUF0TVRGUk5qa2dMVEV4SURVNUlDMHlWRFE0SURFMlVUUTRJRE13SURFeU1TQXpNakJNTVRrMUlEWXhObEV4T1RVZ05qSTVJREU0T0NBMk16SlVNVFE1SURZek4wZ3hNamhSTVRJeUlEWTBNeUF4TWpJZ05qUTFWREV5TkNBMk5qUlJNVEk1SURZNE15QXhNemNnTmpneldpSXZQanh3WVhSb0lHbGtQU0pOU2xndE15MVVSVmd0U1MweFJEUTFReUlnWkQwaVRUSXdNU0F0TVRGUk1USTJJQzB4TVNBNE1DQXpPRlF6TkNBeE5UWlJNelFnTWpJeElEWTBJREkzT1ZReE5EWWdNemd3VVRJeU1pQTBOREVnTXpBeElEUTBNVkV6TXpNZ05EUXhJRE0wTVNBME5EQlJNelUwSURRek55QXpOamNnTkRNelZEUXdNaUEwTVRkVU5ETTRJRE00TjFRME5qUWdNek00VkRRM05pQXlOamhSTkRjMklERTJNU0F6T1RBZ056VlVNakF4SUMweE1WcE5NVEl4SURFeU1GRXhNakVnTnpBZ01UUTNJRFE0VkRJd05pQXlObEV5TlRBZ01qWWdNamc1SURVNFZETTFNU0F4TkRKUk16WXdJREUyTXlBek56UWdNakUyVkRNNE9DQXpNRGhSTXpnNElETTFNaUF6TnpBZ016YzFVVE0wTmlBME1EVWdNekEySURRd05WRXlORE1nTkRBMUlERTVOU0F6TkRkUk1UVTRJRE13TXlBeE5EQWdNak13VkRFeU1TQXhNakJhSWk4K1BIQmhkR2dnYVdROUlrMUtXQzB6TFZSRldDMU9MVEk1SWlCa1BTSk5OakFnTnpRNVREWTBJRGMxTUZFMk9TQTNOVEFnTnpRZ056VXdTRGcyVERFeE5DQTNNalpSTWpBNElEWTBNU0F5TlRFZ05URTBWREk1TkNBeU5UQlJNamswSURFNE1pQXlPRFFnTVRFNVZESTJNU0F4TWxReU1qUWdMVGMyVkRFNE5pQXRNVFF6VkRFME5TQXRNVGswVkRFeE15QXRNakkzVkRrd0lDMHlORFpST0RjZ0xUSTBPU0E0TmlBdE1qVXdTRGMwVVRZMklDMHlOVEFnTmpNZ0xUSTFNRlExT0NBdE1qUTNWRFUxSUMweU16aFJOVFlnTFRJek55QTJOaUF0TWpJMVVUSXlNU0F0TmpRZ01qSXhJREkxTUZRMk5pQTNNalZSTlRZZ056TTNJRFUxSURjek9GRTFOU0EzTkRZZ05qQWdOelE1V2lJdlBqeHdZWFJvSUdsa1BTSk5TbGd0TXkxVVJWZ3RUaTB5TWpFeUlpQmtQU0pOT0RRZ01qTTNWRGcwSURJMU1GUTVPQ0F5TnpCSU5qYzVVVFk1TkNBeU5qSWdOamswSURJMU1GUTJOemtnTWpNd1NEazRVVGcwSURJek55QTROQ0F5TlRCYUlpOCtQSEJoZEdnZ2FXUTlJazFLV0MwekxWUkZXQzFPTFRjNUlpQmtQU0pOTmprZ0xUWTJVVGt4SUMwMk5pQXhNRFFnTFRnd1ZERXhPQ0F0TVRFMlVURXhPQ0F0TVRNMElERXdPU0F0TVRRMVZEa3hJQzB4TmpCUk9EUWdMVEUyTXlBNU55QXRNVFkyVVRFd05DQXRNVFk0SURFeE1TQXRNVFk0VVRFek1TQXRNVFk0SURFME9DQXRNVFU1VkRFM05TQXRNVE00VkRFNU55QXRNVEEyVkRJeE15QXROelZVTWpJMUlDMDBNMHd5TkRJZ01Fd3hOekFnTVRnelVURTFNQ0F5TXpNZ01USTFJREk1TjFFeE1ERWdNelU0SURrMklETTJPRlE0TUNBek9ERlJOemtnTXpneUlEYzRJRE00TWxFMk5pQXpPRFVnTXpRZ016ZzFTREU1VmpRek1VZ3lOa3cwTmlBME16QlJOalVnTkRNd0lEZzRJRFF5T1ZReE1qSWdOREk0VVRFeU9TQTBNamdnTVRReUlEUXlPRlF4TnpFZ05ESTVWREl3TUNBME16QlVNakkwSURRek1Fd3lNek1nTkRNeFNESTBNVll6T0RWSU1qTXlVVEU0TXlBek9EVWdNVGcxSURNMk5rd3lPRFlnTVRFeVVUSTROaUF4TVRNZ016TXlJREl5TjB3ek56WWdNelF4VmpNMU1GRXpOellnTXpZMUlETTJOaUF6TnpOVU16UTRJRE00TTFRek16UWdNemcxU0RNek1WWTBNekZJTXpNM1NETTBORkV6TlRFZ05ETXhJRE0yTVNBME16RlVNemd5SURRek1GUTBNRFVnTkRJNVZEUXlNaUEwTWpsUk5EYzNJRFF5T1NBMU1ETWdORE14U0RVd09GWXpPRFZJTkRrM1VUUTBNU0F6T0RBZ05ESXlJRE0wTlZFME1qQWdNelF6SURNM09DQXlNelZVTWpnNUlEbFVNakkzSUMweE16RlJNVGd3SUMweU1EUWdNVEV6SUMweU1EUlJOamtnTFRJd05DQTBOQ0F0TVRjM1ZERTVJQzB4TVRaUk1Ua2dMVGc1SURNMUlDMDNPRlEyT1NBdE5qWmFJaTgrUEhCaGRHZ2dhV1E5SWsxS1dDMHpMVlJGV0MxT0xUWTFJaUJrUFNKTk1qZ2dNakU0VVRJNElESTNNeUEwT0NBek1UaFVPVGdnTXpreFZERTJNeUEwTXpOVU1qSTVJRFEwT0ZFeU9ESWdORFE0SURNeU1DQTBNekJVTXpjNElETTRNRlEwTURZZ016RTJWRFF4TlNBeU5EVlJOREUxSURJek9DQTBNRGdnTWpNeFNERXlObFl5TVRaUk1USTJJRFk0SURJeU5pQXpObEV5TkRZZ016QWdNamN3SURNd1VUTXhNaUF6TUNBek5ESWdOakpSTXpVNUlEYzVJRE0yT1NBeE1EUk1NemM1SURFeU9GRXpPRElnTVRNeElETTVOU0F4TXpGSU16azRVVFF4TlNBeE16RWdOREUxSURFeU1WRTBNVFVnTVRFM0lEUXhNaUF4TURoUk16a3pJRFV6SURNME9TQXlNVlF5TlRBZ0xURXhVVEUxTlNBdE1URWdPVElnTlRoVU1qZ2dNakU0V2swek16TWdNamMxVVRNeU1pQTBNRE1nTWpNNElEUXhNVWd5TXpaUk1qSTRJRFF4TVNBeU1qQWdOREV3VkRFNU5TQTBNREpVTVRZMklETTRNVlF4TkRNZ016UXdWREV5TnlBeU56UldNalkzU0RNek0xWXlOelZhSWk4K1BIQmhkR2dnYVdROUlrMUtXQzB6TFZSRldDMU9MVGN6SWlCa1BTSk5NamsxSURNeE5sRXlPVFVnTXpVMklESTJPQ0F6T0RWVU1Ua3dJRFF4TkZFeE5UUWdOREUwSURFeU9DQTBNREZST1RnZ016Z3lJRGs0SURNME9WRTVOeUF6TkRRZ09UZ2dNek0yVkRFeE5DQXpNVEpVTVRVM0lESTROMUV4TnpVZ01qZ3lJREl3TVNBeU56aFVNalExSURJMk9WUXlOemNnTWpVMlVUSTVOQ0F5TkRnZ016RXdJREl6TmxRek5ESWdNVGsxVkRNMU9TQXhNek5STXpVNUlEY3hJRE15TVNBek1WUXhPVGdnTFRFd1NERTVNRkV4TXpnZ0xURXdJRGswSURJMlREZzJJREU1VERjM0lERXdVVGN4SURRZ05qVWdMVEZNTlRRZ0xURXhTRFEyU0RReVVUTTVJQzB4TVNBek15QXROVlkzTkZZeE16SlJNek1nTVRVeklETTFJREUxTjFRME5TQXhOakpJTlRSUk5qWWdNVFl5SURjd0lERTFPRlEzTlNBeE5EWlVPRElnTVRFNVZERXdNU0EzTjFFeE16WWdNallnTVRrNElESTJVVEk1TlNBeU5pQXlPVFVnTVRBMFVUSTVOU0F4TXpNZ01qYzNJREUxTVZFeU5UY2dNVGMxSURFNU5DQXhPRGRVTVRFeElESXhNRkUzTlNBeU1qY2dOVFFnTWpVMlZETXpJRE14T0ZFek15QXpOVGNnTlRBZ016ZzBWRGt6SURReU5GUXhORE1nTkRReVZERTROeUEwTkRkSU1UazRVVEl6T0NBME5EY2dNalk0SURRek1rd3lPRE1nTkRJMFRESTVNaUEwTXpGUk16QXlJRFEwTUNBek1UUWdORFE0U0RNeU1rZ3pNalpSTXpJNUlEUTBPQ0F6TXpVZ05EUXlWak14TUV3ek1qa2dNekEwU0RNd01WRXlPVFVnTXpFd0lESTVOU0F6TVRaYUlpOCtQSEJoZEdnZ2FXUTlJazFLV0MwekxWUkZXQzFPTFRaRElpQmtQU0pOTkRJZ05EWklOVFpST1RVZ05EWWdNVEF6SURZd1ZqWTRVVEV3TXlBM055QXhNRE1nT1RGVU1UQXpJREV5TkZReE1EUWdNVFkzVkRFd05DQXlNVGRVTVRBMElESTNNbFF4TURRZ016STVVVEV3TkNBek5qWWdNVEEwSURRd04xUXhNRFFnTkRneVZERXdOQ0ExTkRKVU1UQXpJRFU0TmxReE1ETWdOakF6VVRFd01DQTJNaklnT0RrZ05qSTRWRFEwSURZek4wZ3lObFkyTmpCUk1qWWdOamd6SURJNElEWTRNMHd6T0NBMk9EUlJORGdnTmpnMUlEWTNJRFk0TmxReE1EUWdOamc0VVRFeU1TQTJPRGtnTVRReElEWTVNRlF4TnpFZ05qa3pWREU0TWlBMk9UUklNVGcxVmpNM09WRXhPRFVnTmpJZ01UZzJJRFl3VVRFNU1DQTFNaUF4T1RnZ05EbFJNakU1SURRMklESTBOeUEwTmtneU5qTldNRWd5TlRWTU1qTXlJREZSTWpBNUlESWdNVGd6SURKVU1UUTFJRE5VTVRBM0lETlVOVGNnTVV3ek5DQXdTREkyVmpRMlNEUXlXaUl2UGp4d1lYUm9JR2xrUFNKTlNsZ3RNeTFVUlZndFRpMDJSaUlnWkQwaVRUSTRJREl4TkZFeU9DQXpNRGtnT1RNZ016YzRWREkxTUNBME5EaFJNelF3SURRME9DQTBNRFVnTXpnd1ZEUTNNU0F5TVRWUk5EY3hJREV5TUNBME1EY2dOVFZVTWpVd0lDMHhNRkV4TlRNZ0xURXdJRGt4SURVM1ZESTRJREl4TkZwTk1qVXdJRE13VVRNM01pQXpNQ0F6TnpJZ01Ua3pWakl5TlZZeU5UQlJNemN5SURJM01pQXpOekVnTWpnNFZETTJOQ0F6TWpaVU16UTRJRE0yTWxRek1UY2dNemt3VkRJMk9DQTBNVEJSTWpZeklEUXhNU0F5TlRJZ05ERXhVVEl5TWlBME1URWdNVGsxSURNNU9WRXhOVElnTXpjM0lERXpPU0F6TXpoVU1USTJJREkwTmxZeU1qWlJNVEkySURFek1DQXhORFVnT1RGUk1UYzNJRE13SURJMU1DQXpNRm9pTHo0OGNHRjBhQ0JwWkQwaVRVcFlMVE10VkVWWUxVNHROamNpSUdROUlrMHpNamtnTkRBNVVUTTNNeUEwTlRNZ05ESTVJRFExTTFFME5Ua2dORFV6SURRM01pQTBNelJVTkRnMUlETTVObEUwT0RVZ016Z3lJRFEzTmlBek56RlVORFE1SURNMk1GRTBNVFlnTXpZd0lEUXhNaUF6T1RCUk5ERXdJRFF3TkNBME1UVWdOREV4VVRReE5TQTBNVElnTkRFMklEUXhORlkwTVRWUk16ZzRJRFF4TWlBek5qTWdNemt6VVRNMU5TQXpPRGdnTXpVMUlETTRObEV6TlRVZ016ZzFJRE0xT1NBek9ERlVNelk0SURNMk9WUXpOemtnTXpVeFZETTRPQ0F6TWpWVU16a3lJREk1TWxFek9USWdNak13SURNME15QXhPRGRVTWpJeUlERTBNMUV4TnpJZ01UUXpJREV5TXlBeE56RlJNVEV5SURFMU15QXhNVElnTVRNelVURXhNaUE1T0NBeE16Z2dPREZSTVRRM0lEYzFJREUxTlNBM05WUXlNamNnTnpOUk16RXhJRGN5SURNek5TQTJOMUV6T1RZZ05UZ2dORE14SURJMlVUUTNNQ0F0TVRNZ05EY3dJQzAzTWxFME56QWdMVEV6T1NBek9USWdMVEUzTlZFek16SWdMVEl3TmlBeU5UQWdMVEl3TmxFeE5qY2dMVEl3TmlBeE1EY2dMVEUzTlZFeU9TQXRNVFF3SURJNUlDMDNOVkV5T1NBdE16a2dOVEFnTFRFMVZEa3lJREU0VERFd015QXlORkUyTnlBMU5TQTJOeUF4TURoUk5qY2dNVFUxSURrMklERTVNMUUxTWlBeU16Y2dOVElnTWpreVVUVXlJRE0xTlNBeE1ESWdNems0VkRJeU15QTBOREpSTWpjMElEUTBNaUF6TVRnZ05ERTJURE15T1NBME1EbGFUVEk1T1NBek5ETlJNamswSURNM01TQXlOek1nTXpnM1ZESXlNU0EwTURSUk1Ua3lJRFF3TkNBeE56RWdNemc0VkRFME5TQXpORE5STVRReUlETXlOaUF4TkRJZ01qa3lVVEUwTWlBeU5EZ2dNVFE1SURJeU4xUXhOemtnTVRreVVURTVOaUF4T0RJZ01qSXlJREU0TWxFeU5EUWdNVGd5SURJMk1DQXhPRGxVTWpneklESXdOMVF5T1RRZ01qSTNWREk1T1NBeU5ESlJNekF5SURJMU9DQXpNRElnTWpreVZESTVPU0F6TkROYVRUUXdNeUF0TnpWUk5EQXpJQzAxTUNBek9Ea2dMVE0wVkRNME9DQXRNVEZVTWprNUlDMHlWREkwTlNBd1NESXhPRkV4TlRFZ01DQXhNemdnTFRaUk1URTRJQzB4TlNBeE1EY2dMVE0wVkRrMUlDMDNORkU1TlNBdE9EUWdNVEF4SUMwNU4xUXhNaklnTFRFeU4xUXhOekFnTFRFMU5WUXlOVEFnTFRFMk4xRXpNVGtnTFRFMk55QXpOakVnTFRFek9WUTBNRE1nTFRjMVdpSXZQanh3WVhSb0lHbGtQU0pOU2xndE15MVVSVmd0VGkwek1pSWdaRDBpVFRFd09TQTBNamxST0RJZ05ESTVJRFkySURRME4xUTFNQ0EwT1RGUk5UQWdOVFl5SURFd015QTJNVFJVTWpNMUlEWTJObEV6TWpZZ05qWTJJRE00TnlBMk1UQlVORFE1SURRMk5WRTBORGtnTkRJeUlEUXlPU0F6T0ROVU16Z3hJRE14TlZRek1ERWdNalF4VVRJMk5TQXlNVEFnTWpBeElERTBPVXd4TkRJZ09UTk1NakU0SURreVVUTTNOU0E1TWlBek9EVWdPVGRSTXpreUlEazVJRFF3T1NBeE9EWldNVGc1U0RRME9WWXhPRFpSTkRRNElERTRNeUEwTXpZZ09UVlVOREl4SUROV01FZzFNRll4T1ZZek1WRTFNQ0F6T0NBMU5pQTBObFE0TmlBNE1WRXhNVFVnTVRFeklERXpOaUF4TXpkUk1UUTFJREUwTnlBeE56QWdNVGMwVkRJd05DQXlNVEZVTWpNeklESTBORlF5TmpFZ01qYzRWREk0TkNBek1EaFVNekExSURNME1GUXpNakFnTXpZNVZETXpNeUEwTURGVU16UXdJRFF6TVZRek5ETWdORFkwVVRNME15QTFNamNnTXpBNUlEVTNNMVF5TVRJZ05qRTVVVEUzT1NBMk1Ua2dNVFUwSURZd01sUXhNVGtnTlRZNVZERXdPU0ExTlRCUk1UQTVJRFUwT1NBeE1UUWdOVFE1VVRFek1pQTFORGtnTVRVeElEVXpOVlF4TnpBZ05EZzVVVEUzTUNBME5qUWdNVFUwSURRME4xUXhNRGtnTkRJNVdpSXZQanh3WVhSb0lHbGtQU0pOU2xndE15MVVSVmd0VGkweU1EWXhJaUJrUFNJaUx6NDhjR0YwYUNCcFpEMGlUVXBZTFRNdFZFVllMVTR0TmtVaUlHUTlJazAwTVNBME5rZzFOVkU1TkNBME5pQXhNRElnTmpCV05qaFJNVEF5SURjM0lERXdNaUE1TVZReE1ESWdNVEl5VkRFd015QXhOakZVTVRBeklESXdNMUV4TURNZ01qTTBJREV3TXlBeU5qbFVNVEF5SURNeU9GWXpOVEZST1RrZ016Y3dJRGc0SURNM05sUTBNeUF6T0RWSU1qVldOREE0VVRJMUlEUXpNU0F5TnlBME16Rk1NemNnTkRNeVVUUTNJRFF6TXlBMk5TQTBNelJVTVRBeUlEUXpObEV4TVRrZ05ETTNJREV6T0NBME16aFVNVFkzSURRME1WUXhOemdnTkRReVNERTRNVlkwTURKUk1UZ3hJRE0yTkNBeE9ESWdNelkwVkRFNE55QXpOamxVTVRrNUlETTRORlF5TVRnZ05EQXlWREkwTnlBME1qRlVNamcxSURRek4xRXpNRFVnTkRReUlETXpOaUEwTkRKUk5EVXdJRFF6T0NBME5qTWdNekk1VVRRMk5DQXpNaklnTkRZMElERTVNRll4TURSUk5EWTBJRFkySURRMk5pQTFPVlEwTnpjZ05EbFJORGs0SURRMklEVXlOaUEwTmtnMU5ESldNRWcxTXpSTU5URXdJREZSTkRnM0lESWdORFl3SURKVU5ESXlJRE5STXpFNUlETWdNekV3SURCSU16QXlWalEyU0RNeE9GRXpOemtnTkRZZ016YzVJRFl5VVRNNE1DQTJOQ0F6T0RBZ01qQXdVVE0zT1NBek16VWdNemM0SURNME0xRXpOeklnTXpjeElETTFPQ0F6T0RWVU16TTBJRFF3TWxRek1EZ2dOREEwVVRJMk15QTBNRFFnTWpJNUlETTNNRkV5TURJZ016UXpJREU1TlNBek1UVlVNVGczSURJek1sWXhOamhXTVRBNFVURTROeUEzT0NBeE9EZ2dOamhVTVRreElEVTFWREl3TUNBME9WRXlNakVnTkRZZ01qUTVJRFEyU0RJMk5WWXdTREkxTjB3eU16UWdNVkV5TVRBZ01pQXhPRE1nTWxReE5EVWdNMUUwTWlBeklETXpJREJJTWpWV05EWklOREZhSWk4K1BIQmhkR2dnYVdROUlrMUtXQzB6TFZSRldDMU9MVE0wSWlCa1BTSk5ORFl5SURCUk5EUTBJRE1nTXpNeklETlJNakUzSURNZ01UazVJREJJTVRrd1ZqUTJTREl5TVZFeU5ERWdORFlnTWpRNElEUTJWREkyTlNBME9GUXlOemtnTlROVU1qZzJJRFl4VVRJNE55QTJNeUF5T0RjZ01URTFWakUyTlVneU9GWXlNVEZNTVRjNUlEUTBNbEV6TXpJZ05qYzBJRE16TkNBMk56VlJNek0ySURZM055QXpOVFVnTmpjM1NETTNNMHd6TnprZ05qY3hWakl4TVVnME56RldNVFkxU0RNM09WWXhNVFJSTXpjNUlEY3pJRE0zT1NBMk5sUXpPRFVnTlRSUk16a3pJRFEzSURRME1pQTBOa2cwTnpGV01FZzBOakphVFRJNU15QXlNVEZXTlRRMVREYzBJREl4TWt3eE9ETWdNakV4U0RJNU0xb2lMejQ4Y0dGMGFDQnBaRDBpVFVwWUxUTXRWRVZZTFU0dE16RWlJR1E5SWsweU1UTWdOVGM0VERJd01DQTFOek5STVRnMklEVTJPQ0F4TmpBZ05UWXpWREV3TWlBMU5UWklPRE5XTmpBeVNERXdNbEV4TkRrZ05qQTBJREU0T1NBMk1UZFVNalExSURZME1WUXlOek1nTmpZelVUSTNOU0EyTmpZZ01qZzFJRFkyTmxFeU9UUWdOalkySURNd01pQTJOakJXTXpZeFRETXdNeUEyTVZFek1UQWdOVFFnTXpFMUlEVXlWRE16T1NBME9GUTBNREVnTkRaSU5ESTNWakJJTkRFMlVUTTVOU0F6SURJMU55QXpVVEV5TVNBeklERXdNQ0F3U0RnNFZqUTJTREV4TkZFeE16WWdORFlnTVRVeUlEUTJWREUzTnlBME4xUXhPVE1nTlRCVU1qQXhJRFV5VkRJd055QTFOMVF5TVRNZ05qRldOVGM0V2lJdlBqd3ZaR1ZtY3o0OFp5QnpkSEp2YTJVOUltTjFjbkpsYm5SRGIyeHZjaUlnWm1sc2JEMGlZM1Z5Y21WdWRFTnZiRzl5SWlCemRISnZhMlV0ZDJsa2RHZzlJakFpSUhSeVlXNXpabTl5YlQwaWMyTmhiR1VvTVN3dE1Ta2lQanhuSUdSaGRHRXRiVzFzTFc1dlpHVTlJbTFoZEdnaVBqeG5JR1JoZEdFdGJXMXNMVzV2WkdVOUltMTBZV0pzWlNJK1BHY2daR0YwWVMxdGJXd3RibTlrWlQwaWJYUnlJaUIwY21GdWMyWnZjbTA5SW5SeVlXNXpiR0YwWlNnd0xERTRNVFFwSWo0OFp5QmtZWFJoTFcxdGJDMXViMlJsUFNKdGRHUWlQanhuSUdSaGRHRXRiVzFzTFc1dlpHVTlJbTFwSWo0OGRYTmxJR1JoZEdFdFl6MGlNVVEwTTBJaUlIaHNhVzVyT21oeVpXWTlJaU5OU2xndE15MVVSVmd0U1MweFJEUXpRaUl2UGp3dlp6NDhaeUJrWVhSaExXMXRiQzF1YjJSbFBTSnRieUlnZEhKaGJuTm1iM0p0UFNKMGNtRnVjMnhoZEdVb09EZzRMREFwSWo0OGRYTmxJR1JoZEdFdFl6MGlNamdpSUhoc2FXNXJPbWh5WldZOUlpTk5TbGd0TXkxVVJWZ3RUaTB5T0NJdlBqd3ZaejQ4WnlCa1lYUmhMVzF0YkMxdWIyUmxQU0p0YVNJZ2RISmhibk5tYjNKdFBTSjBjbUZ1YzJ4aGRHVW9NVEkzTnl3d0tTSStQSFZ6WlNCa1lYUmhMV005SWpGRU5EWXhJaUI0YkdsdWF6cG9jbVZtUFNJalRVcFlMVE10VkVWWUxVa3RNVVEwTmpFaUx6NDhMMmMrUEdjZ1pHRjBZUzF0Yld3dGJtOWtaVDBpYldraUlIUnlZVzV6Wm05eWJUMGlkSEpoYm5Oc1lYUmxLREUyTXpnc01Da2lQangxYzJVZ1pHRjBZUzFqUFNJeFJEUTFNaUlnZUd4cGJtczZhSEpsWmowaUkwMUtXQzB6TFZSRldDMUpMVEZFTkRVeUlpOCtQQzluUGp4bklHUmhkR0V0Ylcxc0xXNXZaR1U5SW0xcElpQjBjbUZ1YzJadmNtMDlJblJ5WVc1emJHRjBaU2d5TVRBMExEQXBJajQ4ZFhObElHUmhkR0V0WXowaU1VUTBOVUVpSUhoc2FXNXJPbWh5WldZOUlpTk5TbGd0TXkxVVJWZ3RTUzB4UkRRMVFTSXZQand2Wno0OFp5QmtZWFJoTFcxdGJDMXViMlJsUFNKdGFTSWdkSEpoYm5ObWIzSnRQU0owY21GdWMyeGhkR1VvTWprNE1pd3dLU0krUEhWelpTQmtZWFJoTFdNOUlqRkVORFZFSWlCNGJHbHVhenBvY21WbVBTSWpUVXBZTFRNdFZFVllMVWt0TVVRME5VUWlMejQ4TDJjK1BHY2daR0YwWVMxdGJXd3RibTlrWlQwaWJXOGlJSFJ5WVc1elptOXliVDBpZEhKaGJuTnNZWFJsS0RNM05qSXVPQ3d3S1NJK1BIVnpaU0JrWVhSaExXTTlJak5FSWlCNGJHbHVhenBvY21WbVBTSWpUVXBZTFRNdFZFVllMVTR0TTBRaUx6NDhMMmMrUEdjZ1pHRjBZUzF0Yld3dGJtOWtaVDBpYldraUlIUnlZVzV6Wm05eWJUMGlkSEpoYm5Oc1lYUmxLRFE0TVRndU5pd3dLU0krUEhWelpTQmtZWFJoTFdNOUlqSXhNRVVpSUhoc2FXNXJPbWh5WldZOUlpTk5TbGd0TXkxVVJWZ3RTUzB5TVRCRklpOCtQQzluUGp4bklHUmhkR0V0Ylcxc0xXNXZaR1U5SW0xcElpQjBjbUZ1YzJadmNtMDlJblJ5WVc1emJHRjBaU2cxTXprMExqWXNNQ2tpUGp4MWMyVWdaR0YwWVMxalBTSXhSRFExUXlJZ2VHeHBibXM2YUhKbFpqMGlJMDFLV0MwekxWUkZXQzFKTFRGRU5EVkRJaTgrUEM5blBqeG5JR1JoZEdFdGJXMXNMVzV2WkdVOUltMXBJaUIwY21GdWMyWnZjbTA5SW5SeVlXNXpiR0YwWlNnMU9EYzVMallzTUNraVBqeDFjMlVnWkdGMFlTMWpQU0l4UkRRMk1TSWdlR3hwYm1zNmFISmxaajBpSTAxS1dDMHpMVlJGV0MxSkxURkVORFl4SWk4K1BDOW5QanhuSUdSaGRHRXRiVzFzTFc1dlpHVTlJbTF2SWlCMGNtRnVjMlp2Y20wOUluUnlZVzV6YkdGMFpTZzJNalF3TGpZc01Da2lQangxYzJVZ1pHRjBZUzFqUFNJeU9TSWdlR3hwYm1zNmFISmxaajBpSTAxS1dDMHpMVlJGV0MxT0xUSTVJaTgrUEM5blBqd3ZaejQ4WnlCa1lYUmhMVzF0YkMxdWIyUmxQU0p0ZEdRaUlIUnlZVzV6Wm05eWJUMGlkSEpoYm5Oc1lYUmxLRFkyTWprdU5pd3dLU0krUEdjZ1pHRjBZUzF0Yld3dGJtOWtaVDBpYldraUx6NDhaeUJrWVhSaExXMXRiQzF1YjJSbFBTSnRieUlnZEhKaGJuTm1iM0p0UFNKMGNtRnVjMnhoZEdVb01qYzNMamdzTUNraVBqeDFjMlVnWkdGMFlTMWpQU0l6UkNJZ2VHeHBibXM2YUhKbFpqMGlJMDFLV0MwekxWUkZXQzFPTFRORUlpOCtQQzluUGp4bklHUmhkR0V0Ylcxc0xXNXZaR1U5SW0xdklpQjBjbUZ1YzJadmNtMDlJblJ5WVc1emJHRjBaU2d4TXpNekxqWXNNQ2tpUGp4MWMyVWdaR0YwWVMxalBTSXlNakV5SWlCNGJHbHVhenBvY21WbVBTSWpUVXBZTFRNdFZFVllMVTR0TWpJeE1pSXZQand2Wno0OFp5QmtZWFJoTFcxdGJDMXViMlJsUFNKdGFTSWdkSEpoYm5ObWIzSnRQU0owY21GdWMyeGhkR1VvTWpFeE1TNDJMREFwSWo0OGRYTmxJR1JoZEdFdFl6MGlNVVEwTlVRaUlIaHNhVzVyT21oeVpXWTlJaU5OU2xndE15MVVSVmd0U1MweFJEUTFSQ0l2UGp3dlp6NDhaeUJrWVhSaExXMXRiQzF1YjJSbFBTSnRieUlnZEhKaGJuTm1iM0p0UFNKMGNtRnVjMnhoZEdVb01qWXhOQzQyTERBcElqNDhkWE5sSUdSaGRHRXRZejBpTWpnaUlIaHNhVzVyT21oeVpXWTlJaU5OU2xndE15MVVSVmd0VGkweU9DSXZQand2Wno0OFp5QmtZWFJoTFcxdGJDMXViMlJsUFNKdGRHVjRkQ0lnZEhKaGJuTm1iM0p0UFNKMGNtRnVjMnhoZEdVb016QXdNeTQyTERBcElqNDhkWE5sSUdSaGRHRXRZejBpTnpraUlIaHNhVzVyT21oeVpXWTlJaU5OU2xndE15MVVSVmd0VGkwM09TSXZQangxYzJVZ1pHRjBZUzFqUFNJMk5TSWdlR3hwYm1zNmFISmxaajBpSTAxS1dDMHpMVlJGV0MxT0xUWTFJaUIwY21GdWMyWnZjbTA5SW5SeVlXNXpiR0YwWlNnMU1qZ3NNQ2tpTHo0OGRYTmxJR1JoZEdFdFl6MGlOek1pSUhoc2FXNXJPbWh5WldZOUlpTk5TbGd0TXkxVVJWZ3RUaTAzTXlJZ2RISmhibk5tYjNKdFBTSjBjbUZ1YzJ4aGRHVW9PVGN5TERBcElpOCtQQzluUGp4bklHUmhkR0V0Ylcxc0xXNXZaR1U5SW0xdklpQjBjbUZ1YzJadmNtMDlJblJ5WVc1emJHRjBaU2cwTXpZNUxqWXNNQ2tpUGp4MWMyVWdaR0YwWVMxalBTSXlPU0lnZUd4cGJtczZhSEpsWmowaUkwMUtXQzB6TFZSRldDMU9MVEk1SWk4K1BDOW5QanhuSUdSaGRHRXRiVzFzTFc1dlpHVTlJbTF6ZFdJaUlIUnlZVzV6Wm05eWJUMGlkSEpoYm5Oc1lYUmxLRFE1TWpVdU1pd3dLU0krUEdjZ1pHRjBZUzF0Yld3dGJtOWtaVDBpYldraVBqeDFjMlVnWkdGMFlTMWpQU0kyUXlJZ2VHeHBibXM2YUhKbFpqMGlJMDFLV0MwekxWUkZXQzFPTFRaRElpOCtQSFZ6WlNCa1lYUmhMV005SWpaR0lpQjRiR2x1YXpwb2NtVm1QU0lqVFVwWUxUTXRWRVZZTFU0dE5rWWlJSFJ5WVc1elptOXliVDBpZEhKaGJuTnNZWFJsS0RJM09Dd3dLU0l2UGp4MWMyVWdaR0YwWVMxalBTSTJOeUlnZUd4cGJtczZhSEpsWmowaUkwMUtXQzB6TFZSRldDMU9MVFkzSWlCMGNtRnVjMlp2Y20wOUluUnlZVzV6YkdGMFpTZzNOemdzTUNraUx6NDhMMmMrUEdjZ1pHRjBZUzF0Yld3dGJtOWtaVDBpYlc0aUlIUnlZVzV6Wm05eWJUMGlkSEpoYm5Oc1lYUmxLREV6TVRFc0xUSTBNUzQwS1NCelkyRnNaU2d3TGpjd055a2lQangxYzJVZ1pHRjBZUzFqUFNJek1pSWdlR3hwYm1zNmFISmxaajBpSTAxS1dDMHpMVlJGV0MxT0xUTXlJaTgrUEM5blBqd3ZaejQ4WnlCa1lYUmhMVzF0YkMxdWIyUmxQU0p0YnlJZ2RISmhibk5tYjNKdFBTSjBjbUZ1YzJ4aGRHVW9Oall6T1M0NExEQXBJajQ4ZFhObElHUmhkR0V0WXowaU1qQTJNU0lnZUd4cGJtczZhSEpsWmowaUkwMUtXQzB6TFZSRldDMU9MVEl3TmpFaUx6NDhMMmMrUEdjZ1pHRjBZUzF0Yld3dGJtOWtaVDBpYldraUlIUnlZVzV6Wm05eWJUMGlkSEpoYm5Oc1lYUmxLRFk0TURZdU5Dd3dLU0krUEhWelpTQmtZWFJoTFdNOUlqRkVORFZFSWlCNGJHbHVhenBvY21WbVBTSWpUVXBZTFRNdFZFVllMVWt0TVVRME5VUWlMejQ4TDJjK1BHY2daR0YwWVMxdGJXd3RibTlrWlQwaWJXOGlJSFJ5WVc1elptOXliVDBpZEhKaGJuTnNZWFJsS0Rjek1Ea3VOQ3d3S1NJK1BIVnpaU0JrWVhSaExXTTlJakk0SWlCNGJHbHVhenBvY21WbVBTSWpUVXBZTFRNdFZFVllMVTR0TWpnaUx6NDhMMmMrUEdjZ1pHRjBZUzF0Yld3dGJtOWtaVDBpYlhSbGVIUWlJSFJ5WVc1elptOXliVDBpZEhKaGJuTnNZWFJsS0RjMk9UZ3VOQ3d3S1NJK1BIVnpaU0JrWVhSaExXTTlJamM1SWlCNGJHbHVhenBvY21WbVBTSWpUVXBZTFRNdFZFVllMVTR0TnpraUx6NDhkWE5sSUdSaGRHRXRZejBpTmpVaUlIaHNhVzVyT21oeVpXWTlJaU5OU2xndE15MVVSVmd0VGkwMk5TSWdkSEpoYm5ObWIzSnRQU0owY21GdWMyeGhkR1VvTlRJNExEQXBJaTgrUEhWelpTQmtZWFJoTFdNOUlqY3pJaUI0YkdsdWF6cG9jbVZtUFNJalRVcFlMVE10VkVWWUxVNHROek1pSUhSeVlXNXpabTl5YlQwaWRISmhibk5zWVhSbEtEazNNaXd3S1NJdlBqd3ZaejQ4WnlCa1lYUmhMVzF0YkMxdWIyUmxQU0p0YnlJZ2RISmhibk5tYjNKdFBTSjBjbUZ1YzJ4aGRHVW9PVEEyTkM0MExEQXBJajQ4ZFhObElHUmhkR0V0WXowaU1qa2lJSGhzYVc1ck9taHlaV1k5SWlOTlNsZ3RNeTFVUlZndFRpMHlPU0l2UGp3dlp6NDhaeUJrWVhSaExXMXRiQzF1YjJSbFBTSnRieUlnZEhKaGJuTm1iM0p0UFNKMGNtRnVjMnhoZEdVb09UWTNOUzQzTERBcElqNDhkWE5sSUdSaGRHRXRZejBpTWpJeE1pSWdlR3hwYm1zNmFISmxaajBpSTAxS1dDMHpMVlJGV0MxT0xUSXlNVElpTHo0OEwyYytQR2NnWkdGMFlTMXRiV3d0Ym05a1pUMGliV2tpSUhSeVlXNXpabTl5YlQwaWRISmhibk5zWVhSbEtERXdOamMxTGprc01Da2lQangxYzJVZ1pHRjBZUzFqUFNJeFJEUTFSQ0lnZUd4cGJtczZhSEpsWmowaUkwMUtXQzB6TFZSRldDMUpMVEZFTkRWRUlpOCtQQzluUGp4bklHUmhkR0V0Ylcxc0xXNXZaR1U5SW0xdklpQjBjbUZ1YzJadmNtMDlJblJ5WVc1emJHRjBaU2d4TVRFM09DNDVMREFwSWo0OGRYTmxJR1JoZEdFdFl6MGlNamdpSUhoc2FXNXJPbWh5WldZOUlpTk5TbGd0TXkxVVJWZ3RUaTB5T0NJdlBqd3ZaejQ4WnlCa1lYUmhMVzF0YkMxdWIyUmxQU0p0ZEdWNGRDSWdkSEpoYm5ObWIzSnRQU0owY21GdWMyeGhkR1VvTVRFMU5qY3VPU3d3S1NJK1BIVnpaU0JrWVhSaExXTTlJalpGSWlCNGJHbHVhenBvY21WbVBTSWpUVXBZTFRNdFZFVllMVTR0TmtVaUx6NDhkWE5sSUdSaGRHRXRZejBpTmtZaUlIaHNhVzVyT21oeVpXWTlJaU5OU2xndE15MVVSVmd0VGkwMlJpSWdkSEpoYm5ObWIzSnRQU0owY21GdWMyeGhkR1VvTlRVMkxEQXBJaTgrUEM5blBqeG5JR1JoZEdFdGJXMXNMVzV2WkdVOUltMXZJaUIwY21GdWMyWnZjbTA5SW5SeVlXNXpiR0YwWlNneE1qWXlNeTQ1TERBcElqNDhkWE5sSUdSaGRHRXRZejBpTWpraUlIaHNhVzVyT21oeVpXWTlJaU5OU2xndE15MVVSVmd0VGkweU9TSXZQand2Wno0OFp5QmtZWFJoTFcxdGJDMXViMlJsUFNKdGMzVmlJaUIwY21GdWMyWnZjbTA5SW5SeVlXNXpiR0YwWlNneE16RTNPUzQyTERBcElqNDhaeUJrWVhSaExXMXRiQzF1YjJSbFBTSnRhU0krUEhWelpTQmtZWFJoTFdNOUlqWkRJaUI0YkdsdWF6cG9jbVZtUFNJalRVcFlMVE10VkVWWUxVNHROa01pTHo0OGRYTmxJR1JoZEdFdFl6MGlOa1lpSUhoc2FXNXJPbWh5WldZOUlpTk5TbGd0TXkxVVJWZ3RUaTAyUmlJZ2RISmhibk5tYjNKdFBTSjBjbUZ1YzJ4aGRHVW9NamM0TERBcElpOCtQSFZ6WlNCa1lYUmhMV005SWpZM0lpQjRiR2x1YXpwb2NtVm1QU0lqVFVwWUxUTXRWRVZZTFU0dE5qY2lJSFJ5WVc1elptOXliVDBpZEhKaGJuTnNZWFJsS0RjM09Dd3dLU0l2UGp3dlp6NDhaeUJrWVhSaExXMXRiQzF1YjJSbFBTSnRiaUlnZEhKaGJuTm1iM0p0UFNKMGNtRnVjMnhoZEdVb01UTXhNU3d0TWpReExqUXBJSE5qWVd4bEtEQXVOekEzS1NJK1BIVnpaU0JrWVhSaExXTTlJak15SWlCNGJHbHVhenBvY21WbVBTSWpUVXBZTFRNdFZFVllMVTR0TXpJaUx6NDhMMmMrUEM5blBqeG5JR1JoZEdFdGJXMXNMVzV2WkdVOUltMXZJaUIwY21GdWMyWnZjbTA5SW5SeVlXNXpiR0YwWlNneE5EZzVOQzR4TERBcElqNDhkWE5sSUdSaGRHRXRZejBpTWpBMk1TSWdlR3hwYm1zNmFISmxaajBpSTAxS1dDMHpMVlJGV0MxT0xUSXdOakVpTHo0OEwyYytQR2NnWkdGMFlTMXRiV3d0Ym05a1pUMGliV2tpSUhSeVlXNXpabTl5YlQwaWRISmhibk5zWVhSbEtERTFNRFl3TGpnc01Da2lQangxYzJVZ1pHRjBZUzFqUFNJeFJEUTFSQ0lnZUd4cGJtczZhSEpsWmowaUkwMUtXQzB6TFZSRldDMUpMVEZFTkRWRUlpOCtQQzluUGp4bklHUmhkR0V0Ylcxc0xXNXZaR1U5SW0xdklpQjBjbUZ1YzJadmNtMDlJblJ5WVc1emJHRjBaU2d4TlRVMk15NDRMREFwSWo0OGRYTmxJR1JoZEdFdFl6MGlNamdpSUhoc2FXNXJPbWh5WldZOUlpTk5TbGd0TXkxVVJWZ3RUaTB5T0NJdlBqd3ZaejQ4WnlCa1lYUmhMVzF0YkMxdWIyUmxQU0p0ZEdWNGRDSWdkSEpoYm5ObWIzSnRQU0owY21GdWMyeGhkR1VvTVRVNU5USXVPQ3d3S1NJK1BIVnpaU0JrWVhSaExXTTlJalpGSWlCNGJHbHVhenBvY21WbVBTSWpUVXBZTFRNdFZFVllMVTR0TmtVaUx6NDhkWE5sSUdSaGRHRXRZejBpTmtZaUlIaHNhVzVyT21oeVpXWTlJaU5OU2xndE15MVVSVmd0VGkwMlJpSWdkSEpoYm5ObWIzSnRQU0owY21GdWMyeGhkR1VvTlRVMkxEQXBJaTgrUEM5blBqeG5JR1JoZEdFdGJXMXNMVzV2WkdVOUltMXZJaUIwY21GdWMyWnZjbTA5SW5SeVlXNXpiR0YwWlNneE56QXdPQzQ0TERBcElqNDhkWE5sSUdSaGRHRXRZejBpTWpraUlIaHNhVzVyT21oeVpXWTlJaU5OU2xndE15MVVSVmd0VGkweU9TSXZQand2Wno0OEwyYytQQzluUGp4bklHUmhkR0V0Ylcxc0xXNXZaR1U5SW0xMGNpSWdkSEpoYm5ObWIzSnRQU0owY21GdWMyeGhkR1VvTUN3dE56Z3BJajQ4WnlCa1lYUmhMVzF0YkMxdWIyUmxQU0p0ZEdRaUlIUnlZVzV6Wm05eWJUMGlkSEpoYm5Oc1lYUmxLRFkyTWprdU5pd3dLU0l2UGp4bklHUmhkR0V0Ylcxc0xXNXZaR1U5SW0xMFpDSWdkSEpoYm5ObWIzSnRQU0owY21GdWMyeGhkR1VvTmpZeU9TNDJMREFwSWo0OFp5QmtZWFJoTFcxdGJDMXViMlJsUFNKdGFTSXZQanhuSUdSaGRHRXRiVzFzTFc1dlpHVTlJbTF2SWlCMGNtRnVjMlp2Y20wOUluUnlZVzV6YkdGMFpTZ3lOemN1T0N3d0tTSStQSFZ6WlNCa1lYUmhMV005SWpORUlpQjRiR2x1YXpwb2NtVm1QU0lqVFVwWUxUTXRWRVZZTFU0dE0wUWlMejQ4TDJjK1BHY2daR0YwWVMxdGJXd3RibTlrWlQwaWJXOGlJSFJ5WVc1elptOXliVDBpZEhKaGJuTnNZWFJsS0RFek16TXVOaXd3S1NJK1BIVnpaU0JrWVhSaExXTTlJakl5TVRJaUlIaHNhVzVyT21oeVpXWTlJaU5OU2xndE15MVVSVmd0VGkweU1qRXlJaTgrUEM5blBqeG5JR1JoZEdFdGJXMXNMVzV2WkdVOUltMW1jbUZqSWlCMGNtRnVjMlp2Y20wOUluUnlZVzV6YkdGMFpTZ3lNVEV4TGpZc01Da2lQanhuSUdSaGRHRXRiVzFzTFc1dlpHVTlJbTF1SWlCMGNtRnVjMlp2Y20wOUluUnlZVzV6YkdGMFpTZ3lNakFzTmpjMktTSStQSFZ6WlNCa1lYUmhMV005SWpNeUlpQjRiR2x1YXpwb2NtVm1QU0lqVFVwWUxUTXRWRVZZTFU0dE16SWlMejQ4TDJjK1BHY2daR0YwWVMxdGJXd3RibTlrWlQwaWJXNGlJSFJ5WVc1elptOXliVDBpZEhKaGJuTnNZWFJsS0RJeU1Dd3ROamcyS1NJK1BIVnpaU0JrWVhSaExXTTlJak0wSWlCNGJHbHVhenBvY21WbVBTSWpUVXBZTFRNdFZFVllMVTR0TXpRaUx6NDhMMmMrUEhKbFkzUWdkMmxrZEdnOUlqY3dNQ0lnYUdWcFoyaDBQU0kyTUNJZ2VEMGlNVEl3SWlCNVBTSXlNakFpTHo0OEwyYytQR2NnWkdGMFlTMXRiV3d0Ym05a1pUMGliWE4xWWlJZ2RISmhibk5tYjNKdFBTSjBjbUZ1YzJ4aGRHVW9NekExTVM0MkxEQXBJajQ4WnlCa1lYUmhMVzF0YkMxdWIyUmxQU0p0YVNJK1BIVnpaU0JrWVhSaExXTTlJalpESWlCNGJHbHVhenBvY21WbVBTSWpUVXBZTFRNdFZFVllMVTR0TmtNaUx6NDhkWE5sSUdSaGRHRXRZejBpTmtZaUlIaHNhVzVyT21oeVpXWTlJaU5OU2xndE15MVVSVmd0VGkwMlJpSWdkSEpoYm5ObWIzSnRQU0owY21GdWMyeGhkR1VvTWpjNExEQXBJaTgrUEhWelpTQmtZWFJoTFdNOUlqWTNJaUI0YkdsdWF6cG9jbVZtUFNJalRVcFlMVE10VkVWWUxVNHROamNpSUhSeVlXNXpabTl5YlQwaWRISmhibk5zWVhSbEtEYzNPQ3d3S1NJdlBqd3ZaejQ4WnlCa1lYUmhMVzF0YkMxdWIyUmxQU0p0YmlJZ2RISmhibk5tYjNKdFBTSjBjbUZ1YzJ4aGRHVW9NVE14TVN3dE1qUXhMalFwSUhOallXeGxLREF1TnpBM0tTSStQSFZ6WlNCa1lYUmhMV005SWpNeUlpQjRiR2x1YXpwb2NtVm1QU0lqVFVwWUxUTXRWRVZZTFU0dE16SWlMejQ4TDJjK1BDOW5QanhuSUdSaGRHRXRiVzFzTFc1dlpHVTlJbTF2SWlCMGNtRnVjMlp2Y20wOUluUnlZVzV6YkdGMFpTZzBOelkyTGpFc01Da2lQangxYzJVZ1pHRjBZUzFqUFNJeU1EWXhJaUI0YkdsdWF6cG9jbVZtUFNJalRVcFlMVE10VkVWWUxVNHRNakEyTVNJdlBqd3ZaejQ4WnlCa1lYUmhMVzF0YkMxdWIyUmxQU0p0Wm5KaFl5SWdkSEpoYm5ObWIzSnRQU0owY21GdWMyeGhkR1VvTkRrek1pNDRMREFwSWo0OFp5QmtZWFJoTFcxdGJDMXViMlJsUFNKdGJpSWdkSEpoYm5ObWIzSnRQU0owY21GdWMyeGhkR1VvTWpJd0xEWTNOaWtpUGp4MWMyVWdaR0YwWVMxalBTSXpNaUlnZUd4cGJtczZhSEpsWmowaUkwMUtXQzB6TFZSRldDMU9MVE15SWk4K1BDOW5QanhuSUdSaGRHRXRiVzFzTFc1dlpHVTlJbTF1SWlCMGNtRnVjMlp2Y20wOUluUnlZVzV6YkdGMFpTZ3lNakFzTFRZNE5pa2lQangxYzJVZ1pHRjBZUzFqUFNJek5DSWdlR3hwYm1zNmFISmxaajBpSTAxS1dDMHpMVlJGV0MxT0xUTTBJaTgrUEM5blBqeHlaV04wSUhkcFpIUm9QU0kzTURBaUlHaGxhV2RvZEQwaU5qQWlJSGc5SWpFeU1DSWdlVDBpTWpJd0lpOCtQQzluUGp4bklHUmhkR0V0Ylcxc0xXNXZaR1U5SW0xdklpQjBjbUZ1YzJadmNtMDlJblJ5WVc1emJHRjBaU2cyTURrMUxEQXBJajQ4ZFhObElHUmhkR0V0WXowaU1qSXhNaUlnZUd4cGJtczZhSEpsWmowaUkwMUtXQzB6TFZSRldDMU9MVEl5TVRJaUx6NDhMMmMrUEdjZ1pHRjBZUzF0Yld3dGJtOWtaVDBpYldaeVlXTWlJSFJ5WVc1elptOXliVDBpZEhKaGJuTnNZWFJsS0Rjd09UVXVNaXd3S1NJK1BHY2daR0YwWVMxdGJXd3RibTlrWlQwaWJXNGlJSFJ5WVc1elptOXliVDBpZEhKaGJuTnNZWFJsS0RJeU1DdzJOellwSWo0OGRYTmxJR1JoZEdFdFl6MGlNeklpSUhoc2FXNXJPbWh5WldZOUlpTk5TbGd0TXkxVVJWZ3RUaTB6TWlJdlBqd3ZaejQ4WnlCa1lYUmhMVzF0YkMxdWIyUmxQU0p0YmlJZ2RISmhibk5tYjNKdFBTSjBjbUZ1YzJ4aGRHVW9Nakl3TEMwMk9EWXBJajQ4ZFhObElHUmhkR0V0WXowaU16UWlJSGhzYVc1ck9taHlaV1k5SWlOTlNsZ3RNeTFVUlZndFRpMHpOQ0l2UGp3dlp6NDhjbVZqZENCM2FXUjBhRDBpTnpBd0lpQm9aV2xuYUhROUlqWXdJaUI0UFNJeE1qQWlJSGs5SWpJeU1DSXZQand2Wno0OFp5QmtZWFJoTFcxdGJDMXViMlJsUFNKdGMzVmlJaUIwY21GdWMyWnZjbTA5SW5SeVlXNXpiR0YwWlNnNE1ETTFMaklzTUNraVBqeG5JR1JoZEdFdGJXMXNMVzV2WkdVOUltMXBJajQ4ZFhObElHUmhkR0V0WXowaU5rTWlJSGhzYVc1ck9taHlaV1k5SWlOTlNsZ3RNeTFVUlZndFRpMDJReUl2UGp4MWMyVWdaR0YwWVMxalBTSTJSaUlnZUd4cGJtczZhSEpsWmowaUkwMUtXQzB6TFZSRldDMU9MVFpHSWlCMGNtRnVjMlp2Y20wOUluUnlZVzV6YkdGMFpTZ3lOemdzTUNraUx6NDhkWE5sSUdSaGRHRXRZejBpTmpjaUlIaHNhVzVyT21oeVpXWTlJaU5OU2xndE15MVVSVmd0VGkwMk55SWdkSEpoYm5ObWIzSnRQU0owY21GdWMyeGhkR1VvTnpjNExEQXBJaTgrUEM5blBqeG5JR1JoZEdFdGJXMXNMVzV2WkdVOUltMXVJaUIwY21GdWMyWnZjbTA5SW5SeVlXNXpiR0YwWlNneE16RXhMQzB5TkRFdU5Da2djMk5oYkdVb01DNDNNRGNwSWo0OGRYTmxJR1JoZEdFdFl6MGlNeklpSUhoc2FXNXJPbWh5WldZOUlpTk5TbGd0TXkxVVJWZ3RUaTB6TWlJdlBqd3ZaejQ4TDJjK1BHY2daR0YwWVMxdGJXd3RibTlrWlQwaWJXOGlJSFJ5WVc1elptOXliVDBpZEhKaGJuTnNZWFJsS0RrM05Ea3VPQ3d3S1NJK1BIVnpaU0JrWVhSaExXTTlJakl3TmpFaUlIaHNhVzVyT21oeVpXWTlJaU5OU2xndE15MVVSVmd0VGkweU1EWXhJaTgrUEM5blBqeG5JR1JoZEdFdGJXMXNMVzV2WkdVOUltMW1jbUZqSWlCMGNtRnVjMlp2Y20wOUluUnlZVzV6YkdGMFpTZzVPVEUyTGpRc01Da2lQanhuSUdSaGRHRXRiVzFzTFc1dlpHVTlJbTF1SWlCMGNtRnVjMlp2Y20wOUluUnlZVzV6YkdGMFpTZ3lNakFzTmpjMktTSStQSFZ6WlNCa1lYUmhMV005SWpNeUlpQjRiR2x1YXpwb2NtVm1QU0lqVFVwWUxUTXRWRVZZTFU0dE16SWlMejQ4TDJjK1BHY2daR0YwWVMxdGJXd3RibTlrWlQwaWJXNGlJSFJ5WVc1elptOXliVDBpZEhKaGJuTnNZWFJsS0RJeU1Dd3ROamcyS1NJK1BIVnpaU0JrWVhSaExXTTlJak0wSWlCNGJHbHVhenBvY21WbVBTSWpUVXBZTFRNdFZFVllMVTR0TXpRaUx6NDhMMmMrUEhKbFkzUWdkMmxrZEdnOUlqY3dNQ0lnYUdWcFoyaDBQU0kyTUNJZ2VEMGlNVEl3SWlCNVBTSXlNakFpTHo0OEwyYytQQzluUGp3dlp6NDhaeUJrWVhSaExXMXRiQzF1YjJSbFBTSnRkSElpSUhSeVlXNXpabTl5YlQwaWRISmhibk5zWVhSbEtEQXNMVEU0TVRRcElqNDhaeUJrWVhSaExXMXRiQzF1YjJSbFBTSnRkR1FpSUhSeVlXNXpabTl5YlQwaWRISmhibk5zWVhSbEtEWTJNamt1Tml3d0tTSXZQanhuSUdSaGRHRXRiVzFzTFc1dlpHVTlJbTEwWkNJZ2RISmhibk5tYjNKdFBTSjBjbUZ1YzJ4aGRHVW9Oall5T1M0MkxEQXBJajQ4WnlCa1lYUmhMVzF0YkMxdWIyUmxQU0p0YVNJdlBqeG5JR1JoZEdFdGJXMXNMVzV2WkdVOUltMXZJaUIwY21GdWMyWnZjbTA5SW5SeVlXNXpiR0YwWlNneU56Y3VPQ3d3S1NJK1BIVnpaU0JrWVhSaExXTTlJak5FSWlCNGJHbHVhenBvY21WbVBTSWpUVXBZTFRNdFZFVllMVTR0TTBRaUx6NDhMMmMrUEdjZ1pHRjBZUzF0Yld3dGJtOWtaVDBpYlc0aUlIUnlZVzV6Wm05eWJUMGlkSEpoYm5Oc1lYUmxLREV6TXpNdU5pd3dLU0krUEhWelpTQmtZWFJoTFdNOUlqTXhJaUI0YkdsdWF6cG9jbVZtUFNJalRVcFlMVE10VkVWWUxVNHRNekVpTHo0OEwyYytQQzluUGp3dlp6NDhMMmMrUEM5blBqd3ZaejQ4TDNOMlp6ND0iLAoJIlJlYWxWaWV3U2l6ZUpzb24iIDogIntcImhlaWdodFwiOjE2MjUsXCJ3aWR0aFwiOjg0NjQuMjg1ODg4NjcxODc1fSIKfQo="/>
    </extobj>
    <extobj name="2384804F-3998-4D57-9195-F3826E402611-8">
      <extobjdata type="2384804F-3998-4D57-9195-F3826E402611" data="ewoJIkltZ1NldHRpbmdKc29uIiA6ICJ7XCJoZWlnaHRcIjo4Mi4xNDI4NTcxNDI4NTcxNCxcIndpZHRoXCI6NDM0LjgyMTQyODU3MTQyODU2fSIsCgkiTGF0ZXgiIDogIlxcYmVnaW57YWxpZ259XG5IKHRlbXA9bWlsZCkgXG5cbiY9IC0gcChcXHRleHR7eWVzfSkgXFxsb2dfMiBwKFxcdGV4dHt5ZXN9KSAtIHAoXFx0ZXh0e25vfSkgXFxsb2dfMiBwKFxcdGV4dHtub30pXFxcXFxuJj0gLSBcXGZyYWN7NH17Nn0gXFxsb2dfMlxcZnJhY3s0fXs2fSAtIFxcZnJhY3syfXs2fSBcXGxvZ18yXFxmcmFjezJ9ezZ9XFxcXFxcXG4mPSAwLjkxOFxuXFxlbmR7YWxpZ259IiwKCSJMYXRleEltZ0Jhc2U2NCIgOiAiUEhOMlp5QjRiV3h1Y3owaWFIUjBjRG92TDNkM2R5NTNNeTV2Y21jdk1qQXdNQzl6ZG1jaUlIZHBaSFJvUFNJMU5TNDNOakZsZUNJZ2FHVnBaMmgwUFNJeE1DNDFORFZsZUNJZ2NtOXNaVDBpYVcxbklpQm1iMk4xYzJGaWJHVTlJbVpoYkhObElpQjJhV1YzUW05NFBTSXdJQzB5TlRnd0xqVWdNalEyTkRZdU15QTBOall4SWlCNGJXeHVjenA0YkdsdWF6MGlhSFIwY0RvdkwzZDNkeTUzTXk1dmNtY3ZNVGs1T1M5NGJHbHVheUlnWVhKcFlTMW9hV1JrWlc0OUluUnlkV1VpSUhOMGVXeGxQU0oyWlhKMGFXTmhiQzFoYkdsbmJqb2dMVFF1TnpBM1pYZzdJRzFoZUMxM2FXUjBhRG9nT1RnbE95SStQR1JsWm5NK1BIQmhkR2dnYVdROUlrMUtXQzB6TFZSRldDMUpMVEZFTkROQ0lpQmtQU0pOTWpJNElEWXpOMUV4T1RRZ05qTTNJREU1TWlBMk5ERlJNVGt4SURZME15QXhPVEVnTmpRNVVURTVNU0EyTnpNZ01qQXlJRFk0TWxFeU1EUWdOamd6SURJeE9TQTJPRE5STWpZd0lEWTRNU0F6TlRVZ05qZ3hVVE00T1NBMk9ERWdOREU0SURZNE1WUTBOak1nTmpneVZEUTRNeUEyT0RKUk5EazVJRFk0TWlBME9Ua2dOamN5VVRRNU9TQTJOekFnTkRrM0lEWTFPRkUwT1RJZ05qUXhJRFE0TnlBMk16aElORGcxVVRRNE15QTJNemdnTkRnd0lEWXpPRlEwTnpNZ05qTTRWRFEyTkNBMk16ZFVORFUxSURZek4xRTBNVFlnTmpNMklEUXdOU0EyTXpSVU16ZzNJRFl5TTFFek9EUWdOakU1SURNMU5TQTFNREJSTXpRNElEUTNOQ0F6TkRBZ05EUXlWRE15T0NBek9UVk1NekkwSURNNE1GRXpNalFnTXpjNElEUTJPU0F6TnpoSU5qRTBURFl4TlNBek9ERlJOakUxSURNNE5DQTJORFlnTlRBMFVUWTNOQ0EyTVRrZ05qYzBJRFl5TjFRMk1UY2dOak0zVVRVNU5DQTJNemNnTlRnM0lEWXpPVlExT0RBZ05qUTRVVFU0TUNBMk5UQWdOVGd5SURZMk1GRTFPRFlnTmpjM0lEVTRPQ0EyTnpsVU5qQTBJRFk0TWxFMk1Ea2dOamd5SURZME5pQTJPREZVTnpRd0lEWTRNRkU0TURJZ05qZ3dJRGd6TlNBMk9ERlVPRGN4SURZNE1sRTRPRGdnTmpneUlEZzRPQ0EyTnpKUk9EZzRJRFkwTlNBNE56WWdOak00U0RnM05GRTROeklnTmpNNElEZzJPU0EyTXpoVU9EWXlJRFl6T0ZRNE5UTWdOak0zVkRnME5DQTJNemRST0RBMUlEWXpOaUEzT1RRZ05qTTBWRGMzTmlBMk1qTlJOemN6SURZeE9DQTNNRFFnTXpRd1ZEWXpOQ0ExT0ZFMk16UWdOVEVnTmpNNElEVXhVVFkwTmlBME9DQTJPVElnTkRaSU56SXpVVGN5T1NBek9DQTNNamtnTXpkVU56STJJREU1VVRjeU1pQTJJRGN4TmlBd1NEY3dNVkUyTmpRZ01pQTFOamNnTWxFMU16TWdNaUExTURRZ01sUTBOVGdnTWxRME16Y2dNVkUwTWpBZ01TQTBNakFnTVRCUk5ESXdJREUxSURReU15QXlORkUwTWpnZ05ETWdORE16SURRMVVUUXpOeUEwTmlBME5EZ2dORFpJTkRVMFVUUTRNU0EwTmlBMU1UUWdORGxSTlRJd0lEVXdJRFV5TWlBMU1GUTFNamdnTlRWVU5UTTBJRFkwVkRVME1DQTRNbFExTkRjZ01URXdWRFUxT0NBeE5UTlJOVFkxSURFNE1TQTFOamtnTVRrNFVUWXdNaUF6TXpBZ05qQXlJRE16TVZRME5UY2dNek15U0RNeE1rd3lOemtnTVRrM1VUSTBOU0EyTXlBeU5EVWdOVGhSTWpRMUlEVXhJREkxTXlBME9WUXpNRE1nTkRaSU16TTBVVE0wTUNBek9DQXpOREFnTXpkVU16TTNJREU1VVRNek15QTJJRE15TnlBd1NETXhNbEV5TnpVZ01pQXhOemdnTWxFeE5EUWdNaUF4TVRVZ01sUTJPU0F5VkRRNElERlJNekVnTVNBek1TQXhNRkV6TVNBeE1pQXpOQ0F5TkZFek9TQTBNeUEwTkNBME5WRTBPQ0EwTmlBMU9TQTBOa2cyTlZFNU1pQTBOaUF4TWpVZ05EbFJNVE01SURVeUlERTBOQ0EyTVZFeE5EY2dOalVnTWpFMklETXpPVlF5T0RVZ05qSTRVVEk0TlNBMk16VWdNakk0SURZek4xb2lMejQ4Y0dGMGFDQnBaRDBpVFVwWUxUTXRWRVZZTFU0dE1qZ2lJR1E5SWswNU5DQXlOVEJST1RRZ016RTVJREV3TkNBek9ERlVNVEkzSURRNE9GUXhOalFnTlRjMlZESXdNaUEyTkROVU1qUTBJRFk1TlZReU56Y2dOekk1VkRNd01pQTNOVEJJTXpFMVNETXhPVkV6TXpNZ056VXdJRE16TXlBM05ERlJNek16SURjek9DQXpNVFlnTnpJd1ZESTNOU0EyTmpkVU1qSTJJRFU0TVZReE9EUWdORFF6VkRFMk55QXlOVEJVTVRnMElEVTRWREl5TlNBdE9ERlVNamMwSUMweE5qZFVNekUySUMweU1qQlVNek16SUMweU5ERlJNek16SUMweU5UQWdNekU0SUMweU5UQklNekUxU0RNd01rd3lOelFnTFRJeU5sRXhPREFnTFRFME1TQXhNemNnTFRFMFZEazBJREkxTUZvaUx6NDhjR0YwYUNCcFpEMGlUVXBZTFRNdFZFVllMVWt0TVVRME5qRWlJR1E5SWsweU5pQXpPRFZSTVRrZ016a3lJREU1SURNNU5WRXhPU0F6T1RrZ01qSWdOREV4VkRJM0lEUXlOVkV5T1NBME16QWdNellnTkRNd1ZEZzNJRFF6TVVneE5EQk1NVFU1SURVeE1WRXhOaklnTlRJeUlERTJOaUExTkRCVU1UY3pJRFUyTmxReE56a2dOVGcyVkRFNE55QTJNRE5VTVRrM0lEWXhOVlF5TVRFZ05qSTBWREl5T1NBMk1qWlJNalEzSURZeU5TQXlOVFFnTmpFMVZESTJNU0ExT1RaUk1qWXhJRFU0T1NBeU5USWdOVFE1VkRJek1pQTBOekJNTWpJeUlEUXpNMUV5TWpJZ05ETXhJREkzTWlBME16RklNekl6VVRNek1DQTBNalFnTXpNd0lEUXlNRkV6TXpBZ016azRJRE14TnlBek9EVklNakV3VERFM05DQXlOREJSTVRNMUlEZ3dJREV6TlNBMk9GRXhNelVnTWpZZ01UWXlJREkyVVRFNU55QXlOaUF5TXpBZ05qQlVNamd6SURFME5GRXlPRFVnTVRVd0lESTRPQ0F4TlRGVU16QXpJREUxTTBnek1EZFJNekl5SURFMU15QXpNaklnTVRRMVVUTXlNaUF4TkRJZ016RTVJREV6TTFFek1UUWdNVEUzSURNd01TQTVOVlF5TmpjZ05EaFVNakUySURaVU1UVTFJQzB4TVZFeE1qVWdMVEV4SURrNElEUlVOVGtnTlRaUk5UY2dOalFnTlRjZ09ETldNVEF4VERreUlESTBNVkV4TWpjZ016Z3lJREV5T0NBek9ETlJNVEk0SURNNE5TQTNOeUF6T0RWSU1qWmFJaTgrUEhCaGRHZ2dhV1E5SWsxS1dDMHpMVlJGV0MxSkxURkVORFV5SWlCa1BTSk5NemtnTVRZNFVUTTVJREl5TlNBMU9DQXlOekpVTVRBM0lETTFNRlF4TnpRZ05EQXlWREkwTkNBME16TlVNekEzSURRME1rZ3pNVEJSTXpVMUlEUTBNaUF6T0RnZ05ESXdWRFF5TVNBek5UVlJOREl4SURJMk5TQXpNVEFnTWpNM1VUSTJNU0F5TWpRZ01UYzJJREl5TTFFeE16a2dNakl6SURFek9DQXlNakZSTVRNNElESXhPU0F4TXpJZ01UZzJWREV5TlNBeE1qaFJNVEkxSURneElERTBOaUExTkZReU1Ea2dNalpVTXpBeUlEUTFWRE01TkNBeE1URlJOREF6SURFeU1TQTBNRFlnTVRJeFVUUXhNQ0F4TWpFZ05ERTVJREV4TWxRME1qa2dPVGhVTkRJd0lEZ3lWRE01TUNBMU5WUXpORFFnTWpSVU1qZ3hJQzB4VkRJd05TQXRNVEZSTVRJMklDMHhNU0E0TXlBME1sUXpPU0F4TmpoYVRUTTNNeUF6TlROUk16WTNJRFF3TlNBek1EVWdOREExVVRJM01pQTBNRFVnTWpRMElETTVNVlF4T1RrZ016VTNWREUzTUNBek1UWlVNVFUwSURJNE1GUXhORGtnTWpZeFVURTBPU0F5TmpBZ01UWTVJREkyTUZFeU9ESWdNall3SURNeU55QXlPRFJVTXpjeklETTFNMW9pTHo0OGNHRjBhQ0JwWkQwaVRVcFlMVE10VkVWWUxVa3RNVVEwTlVFaUlHUTlJazB5TVNBeU9EZFJNaklnTWpreklESTBJRE13TTFRek5pQXpOREZVTlRZZ016ZzRWRGc0SURReU5WUXhNeklnTkRReVZERTNOU0EwTXpWVU1qQTFJRFF4TjFReU1qRWdNemsxVkRJeU9TQXpOelpNTWpNeElETTJPVkV5TXpFZ016WTNJREl6TWlBek5qZE1NalF6SURNM09GRXpNRE1nTkRReUlETTROQ0EwTkRKUk5EQXhJRFEwTWlBME1UVWdORFF3VkRRME1TQTBNek5VTkRZd0lEUXlNMVEwTnpVZ05ERXhWRFE0TlNBek9UaFVORGt6SURNNE5WUTBPVGNnTXpjelZEVXdNQ0F6TmpSVU5UQXlJRE0xTjB3MU1UQWdNelkzVVRVM015QTBORElnTmpVNUlEUTBNbEUzTVRNZ05EUXlJRGMwTmlBME1UVlVOemd3SURNek5sRTNPREFnTWpnMUlEYzBNaUF4TnpoVU56QTBJRFV3VVRjd05TQXpOaUEzTURrZ016RlVOekkwSURJMlVUYzFNaUF5TmlBM056WWdOVFpVT0RFMUlERXpPRkU0TVRnZ01UUTVJRGd5TVNBeE5URlVPRE0zSURFMU0xRTROVGNnTVRVeklEZzFOeUF4TkRWUk9EVTNJREUwTkNBNE5UTWdNVE13VVRnME5TQXhNREVnT0RNeElEY3pWRGM0TlNBeE4xUTNNVFlnTFRFd1VUWTJPU0F0TVRBZ05qUTRJREUzVkRZeU55QTNNMUUyTWpjZ09USWdOall6SURFNU0xUTNNREFnTXpRMVVUY3dNQ0EwTURRZ05qVTJJRFF3TkVnMk5URlJOVFkxSURRd05DQTFNRFlnTXpBelREUTVPU0F5T1RGTU5EWTJJREUxTjFFME16TWdNallnTkRJNElERTJVVFF4TlNBdE1URWdNemcxSUMweE1WRXpOeklnTFRFeElETTJOQ0F0TkZRek5UTWdPRlF6TlRBZ01UaFJNelV3SURJNUlETTROQ0F4TmpGTU5ESXdJRE13TjFFME1qTWdNekl5SURReU15QXpORFZSTkRJeklEUXdOQ0F6TnprZ05EQTBTRE0zTkZFeU9EZ2dOREEwSURJeU9TQXpNRE5NTWpJeUlESTVNVXd4T0RrZ01UVTNVVEUxTmlBeU5pQXhOVEVnTVRaUk1UTTRJQzB4TVNBeE1EZ2dMVEV4VVRrMUlDMHhNU0E0TnlBdE5WUTNOaUEzVkRjMElERTNVVGMwSURNd0lERXhNaUF4T0RGUk1UVXhJRE16TlNBeE5URWdNelF5VVRFMU5DQXpOVGNnTVRVMElETTJPVkV4TlRRZ05EQTFJREV5T1NBME1EVlJNVEEzSURRd05TQTVNaUF6TnpkVU5qa2dNekUyVkRVM0lESTRNRkUxTlNBeU56Z2dOREVnTWpjNFNESTNVVEl4SURJNE5DQXlNU0F5T0RkYUlpOCtQSEJoZEdnZ2FXUTlJazFLV0MwekxWUkZXQzFKTFRGRU5EVkVJaUJrUFNKTk1qTWdNamczVVRJMElESTVNQ0F5TlNBeU9UVlVNekFnTXpFM1ZEUXdJRE0wT0ZRMU5TQXpPREZVTnpVZ05ERXhWREV3TVNBME16TlVNVE0wSURRME1sRXlNRGtnTkRReUlESXpNQ0F6TnpoTU1qUXdJRE00TjFFek1ESWdORFF5SURNMU9DQTBOREpSTkRJeklEUTBNaUEwTmpBZ016azFWRFE1TnlBeU9ERlJORGszSURFM015QTBNakVnT0RKVU1qUTVJQzB4TUZFeU1qY2dMVEV3SURJeE1DQXRORkV4T1RrZ01TQXhPRGNnTVRGVU1UWTRJREk0VERFMk1TQXpObEV4TmpBZ016VWdNVE01SUMwMU1WUXhNVGdnTFRFek9GRXhNVGdnTFRFME5DQXhNallnTFRFME5WUXhOak1nTFRFME9FZ3hPRGhSTVRrMElDMHhOVFVnTVRrMElDMHhOVGRVTVRreElDMHhOelZSTVRnNElDMHhPRGNnTVRnMUlDMHhPVEJVTVRjeUlDMHhPVFJSTVRjd0lDMHhPVFFnTVRZeElDMHhPVFJVTVRJM0lDMHhPVE5VTmpVZ0xURTVNbEV0TlNBdE1Ua3lJQzB5TkNBdE1UazBTQzB6TWxFdE16a2dMVEU0TnlBdE16a2dMVEU0TTFFdE16Y2dMVEUxTmlBdE1qWWdMVEUwT0VndE5sRXlPQ0F0TVRRM0lETXpJQzB4TXpaUk16WWdMVEV6TUNBNU5DQXhNRE5VTVRVMUlETTFNRkV4TlRZZ016VTFJREUxTmlBek5qUlJNVFUySURRd05TQXhNekVnTkRBMVVURXdPU0EwTURVZ09UUWdNemMzVkRjeElETXhObFExT1NBeU9EQlJOVGNnTWpjNElEUXpJREkzT0VneU9WRXlNeUF5T0RRZ01qTWdNamczV2sweE56Z2dNVEF5VVRJd01DQXlOaUF5TlRJZ01qWlJNamd5SURJMklETXhNQ0EwT1ZRek5UWWdNVEEzVVRNM05DQXhOREVnTXpreUlESXhOVlEwTVRFZ016STFWak16TVZFME1URWdOREExSURNMU1DQTBNRFZSTXpNNUlEUXdOU0F6TWpnZ05EQXlWRE13TmlBek9UTlVNamcySURNNE1GUXlOamtnTXpZMVZESTFOQ0F6TlRCVU1qUXpJRE16TmxReU16VWdNekkyVERJek1pQXpNakpSTWpNeUlETXlNU0F5TWprZ016QTRWREl4T0NBeU5qUlVNakEwSURJeE1sRXhOemdnTVRBMklERTNPQ0F4TURKYUlpOCtQSEJoZEdnZ2FXUTlJazFLV0Mwek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15MVVSVmd0U1MweFJEUTFOaUlnWkQwaVRURTROQ0EyTURCUk1UZzBJRFl5TkNBeU1ETWdOalF5VkRJME55QTJOakZSTWpZMUlEWTJNU0F5TnpjZ05qUTVWREk1TUNBMk1UbFJNamt3SURVNU5pQXlOekFnTlRjM1ZESXlOaUExTlRkUk1qRXhJRFUxTnlBeE9UZ2dOVFkzVkRFNE5DQTJNREJhVFRJeElESTROMUV5TVNBeU9UVWdNekFnTXpFNFZEVTBJRE0yT1ZRNU9DQTBNakJVTVRVNElEUTBNbEV4T1RjZ05EUXlJREl5TXlBME1UbFVNalV3SURNMU4xRXlOVEFnTXpRd0lESXpOaUF6TURGVU1UazJJREU1TmxReE5UUWdPRE5STVRRNUlEWXhJREUwT1NBMU1WRXhORGtnTWpZZ01UWTJJREkyVVRFM05TQXlOaUF4T0RVZ01qbFVNakE0SURRelZESXpOU0EzT0ZReU5qQWdNVE0zVVRJMk15QXhORGtnTWpZMUlERTFNVlF5T0RJZ01UVXpVVE13TWlBeE5UTWdNekF5SURFME0xRXpNRElnTVRNMUlESTVNeUF4TVRKVU1qWTRJRFl4VkRJeU15QXhNVlF4TmpFZ0xURXhVVEV5T1NBdE1URWdNVEF5SURFd1ZEYzBJRGMwVVRjMElEa3hJRGM1SURFd05sUXhNaklnTWpJd1VURTJNQ0F6TWpFZ01UWTJJRE0wTVZReE56TWdNemd3VVRFM015QTBNRFFnTVRVMklEUXdORWd4TlRSUk1USTBJRFF3TkNBNU9TQXpOekZVTmpFZ01qZzNVVFl3SURJNE5pQTFPU0F5T0RSVU5UZ2dNamd4VkRVMklESTNPVlExTXlBeU56aFVORGtnTWpjNFZEUXhJREkzT0VneU4xRXlNU0F5T0RRZ01qRWdNamczV2lJdlBqeHdZWFJvSUdsa1BTSk5TbGd0TXkxVVJWZ3RTUzB4UkRRMU9TSWdaRDBpVFRFeE55QTFPVkV4TVRjZ01qWWdNVFF5SURJMlVURTNPU0F5TmlBeU1EVWdNVE14VVRJeE1TQXhOVEVnTWpFMUlERTFNbEV5TVRjZ01UVXpJREl5TlNBeE5UTklNakk1VVRJek9DQXhOVE1nTWpReElERTFNMVF5TkRZZ01UVXhWREkwT0NBeE5EUlJNalEzSURFek9DQXlORFVnTVRJNFZESXpOQ0E1TUZReU1UUWdORE5VTVRneklEWlVNVE0zSUMweE1WRXhNREVnTFRFeElEY3dJREV4VkRNNElEZzFVVE00SURrM0lETTVJREV3TWt3eE1EUWdNell3VVRFMk55QTJNVFVnTVRZM0lEWXlNMUV4TmpjZ05qSTJJREUyTmlBMk1qaFVNVFl5SURZek1sUXhOVGNnTmpNMFZERTBPU0EyTXpWVU1UUXhJRFl6TmxReE16SWdOak0zVkRFeU1pQTJNemRSTVRFeUlEWXpOeUF4TURrZ05qTTNWREV3TVNBMk16aFVPVFVnTmpReFZEazBJRFkwTjFFNU5DQTJORGtnT1RZZ05qWXhVVEV3TVNBMk9EQWdNVEEzSURZNE1sUXhOemtnTmpnNFVURTVOQ0EyT0RrZ01qRXpJRFk1TUZReU5ETWdOamt6VkRJMU5DQTJPVFJSTWpZMklEWTVOQ0F5TmpZZ05qZzJVVEkyTmlBMk56VWdNVGt6SURNNE5sUXhNVGdnT0ROUk1URTRJRGd4SURFeE9DQTNOVlF4TVRjZ05qVldOVGxhSWk4K1BIQmhkR2dnYVdROUlrMUtXQzB6TFZSRldDMUpMVEZFTkRVeElpQmtQU0pOTXpZMklEWTRNMUV6TmpjZ05qZ3pJRFF6T0NBMk9EaFVOVEV4SURZNU5GRTFNak1nTmprMElEVXlNeUEyT0RaUk5USXpJRFkzT1NBME5UQWdNemcwVkRNM05TQTRNMVF6TnpRZ05qaFJNemMwSURJMklEUXdNaUF5TmxFME1URWdNamNnTkRJeUlETTFVVFEwTXlBMU5TQTBOak1nTVRNeFVUUTJPU0F4TlRFZ05EY3pJREUxTWxFME56VWdNVFV6SURRNE15QXhOVE5JTkRnM1NEUTVNVkUxTURZZ01UVXpJRFV3TmlBeE5EVlJOVEEySURFME1DQTFNRE1nTVRJNVVUUTVNQ0EzT1NBME56TWdORGhVTkRRMUlEaFVOREUzSUMwNFVUUXdPU0F0TVRBZ016a3pJQzB4TUZFek5Ua2dMVEV3SURNek5pQTFWRE13TmlBek5rd3pNREFnTlRGUk1qazVJRFV5SURJNU5pQTFNRkV5T1RRZ05EZ2dNamt5SURRMlVUSXpNeUF0TVRBZ01UY3lJQzB4TUZFeE1UY2dMVEV3SURjMUlETXdWRE16SURFMU4xRXpNeUF5TURVZ05UTWdNalUxVkRFd01TQXpOREZSTVRRNElETTVPQ0F4T1RVZ05ESXdWREk0TUNBME5ESlJNek0ySURRME1pQXpOalFnTkRBd1VUTTJPU0F6T1RRZ016WTVJRE01TmxFek56QWdOREF3SURNNU5pQTFNRFZVTkRJMElEWXhObEUwTWpRZ05qSTVJRFF4TnlBMk16SlVNemM0SURZek4wZ3pOVGRSTXpVeElEWTBNeUF6TlRFZ05qUTFWRE0xTXlBMk5qUlJNelU0SURZNE15QXpOallnTmpneldrMHpOVElnTXpJMlVUTXlPU0EwTURVZ01qYzNJRFF3TlZFeU5ESWdOREExSURJeE1DQXpOelJVTVRZd0lESTVNMUV4TXpFZ01qRTBJREV4T1NBeE1qbFJNVEU1SURFeU5pQXhNVGtnTVRFNFZERXhPQ0F4TURaUk1URTRJRFl4SURFek5pQTBORlF4TnprZ01qWlJNak16SURJMklESTVNQ0E1T0V3eU9UZ2dNVEE1VERNMU1pQXpNalphSWk4K1BIQmhkR2dnYVdROUlrMUtXQzB6TFZSRldDMU9MVEk1SWlCa1BTSk5OakFnTnpRNVREWTBJRGMxTUZFMk9TQTNOVEFnTnpRZ056VXdTRGcyVERFeE5DQTNNalpSTWpBNElEWTBNU0F5TlRFZ05URTBWREk1TkNBeU5UQlJNamswSURFNE1pQXlPRFFnTVRFNVZESTJNU0F4TWxReU1qUWdMVGMyVkRFNE5pQXRNVFF6VkRFME5TQXRNVGswVkRFeE15QXRNakkzVkRrd0lDMHlORFpST0RjZ0xUSTBPU0E0TmlBdE1qVXdTRGMwVVRZMklDMHlOVEFnTmpNZ0xUSTFNRlExT0NBdE1qUTNWRFUxSUMweU16aFJOVFlnTFRJek55QTJOaUF0TWpJMVVUSXlNU0F0TmpRZ01qSXhJREkxTUZRMk5pQTNNalZSTlRZZ056TTNJRFUxSURjek9GRTFOU0EzTkRZZ05qQWdOelE1V2lJdlBqeHdZWFJvSUdsa1BTSk5TbGd0TXkxVVJWZ3RUaTB5TWpFeUlpQmtQU0pOT0RRZ01qTTNWRGcwSURJMU1GUTVPQ0F5TnpCSU5qYzVVVFk1TkNBeU5qSWdOamswSURJMU1GUTJOemtnTWpNd1NEazRVVGcwSURJek55QTROQ0F5TlRCYUlpOCtQSEJoZEdnZ2FXUTlJazFLV0MwekxWUkZXQzFPTFRjNUlpQmtQU0pOTmprZ0xUWTJVVGt4SUMwMk5pQXhNRFFnTFRnd1ZERXhPQ0F0TVRFMlVURXhPQ0F0TVRNMElERXdPU0F0TVRRMVZEa3hJQzB4TmpCUk9EUWdMVEUyTXlBNU55QXRNVFkyVVRFd05DQXRNVFk0SURFeE1TQXRNVFk0VVRFek1TQXRNVFk0SURFME9DQXRNVFU1VkRFM05TQXRNVE00VkRFNU55QXRNVEEyVkRJeE15QXROelZVTWpJMUlDMDBNMHd5TkRJZ01Fd3hOekFnTVRnelVURTFNQ0F5TXpNZ01USTFJREk1TjFFeE1ERWdNelU0SURrMklETTJPRlE0TUNBek9ERlJOemtnTXpneUlEYzRJRE00TWxFMk5pQXpPRFVnTXpRZ016ZzFTREU1VmpRek1VZ3lOa3cwTmlBME16QlJOalVnTkRNd0lEZzRJRFF5T1ZReE1qSWdOREk0VVRFeU9TQTBNamdnTVRReUlEUXlPRlF4TnpFZ05ESTVWREl3TUNBME16QlVNakkwSURRek1Fd3lNek1nTkRNeFNESTBNVll6T0RWSU1qTXlVVEU0TXlBek9EVWdNVGcxSURNMk5rd3lPRFlnTVRFeVVUSTROaUF4TVRNZ016TXlJREl5TjB3ek56WWdNelF4VmpNMU1GRXpOellnTXpZMUlETTJOaUF6TnpOVU16UTRJRE00TTFRek16UWdNemcxU0RNek1WWTBNekZJTXpNM1NETTBORkV6TlRFZ05ETXhJRE0yTVNBME16RlVNemd5SURRek1GUTBNRFVnTkRJNVZEUXlNaUEwTWpsUk5EYzNJRFF5T1NBMU1ETWdORE14U0RVd09GWXpPRFZJTkRrM1VUUTBNU0F6T0RBZ05ESXlJRE0wTlZFME1qQWdNelF6SURNM09DQXlNelZVTWpnNUlEbFVNakkzSUMweE16RlJNVGd3SUMweU1EUWdNVEV6SUMweU1EUlJOamtnTFRJd05DQTBOQ0F0TVRjM1ZERTVJQzB4TVRaUk1Ua2dMVGc1SURNMUlDMDNPRlEyT1NBdE5qWmFJaTgrUEhCaGRHZ2dhV1E5SWsxS1dDMHpMVlJGV0MxT0xUWTFJaUJrUFNKTk1qZ2dNakU0VVRJNElESTNNeUEwT0NBek1UaFVPVGdnTXpreFZERTJNeUEwTXpOVU1qSTVJRFEwT0ZFeU9ESWdORFE0SURNeU1DQTBNekJVTXpjNElETTRNRlEwTURZZ016RTJWRFF4TlNBeU5EVlJOREUxSURJek9DQTBNRGdnTWpNeFNERXlObFl5TVRaUk1USTJJRFk0SURJeU5pQXpObEV5TkRZZ016QWdNamN3SURNd1VUTXhNaUF6TUNBek5ESWdOakpSTXpVNUlEYzVJRE0yT1NBeE1EUk1NemM1SURFeU9GRXpPRElnTVRNeElETTVOU0F4TXpGSU16azRVVFF4TlNBeE16RWdOREUxSURFeU1WRTBNVFVnTVRFM0lEUXhNaUF4TURoUk16a3pJRFV6SURNME9TQXlNVlF5TlRBZ0xURXhVVEUxTlNBdE1URWdPVElnTlRoVU1qZ2dNakU0V2swek16TWdNamMxVVRNeU1pQTBNRE1nTWpNNElEUXhNVWd5TXpaUk1qSTRJRFF4TVNBeU1qQWdOREV3VkRFNU5TQTBNREpVTVRZMklETTRNVlF4TkRNZ016UXdWREV5TnlBeU56UldNalkzU0RNek0xWXlOelZhSWk4K1BIQmhkR2dnYVdROUlrMUtXQzB6TFZSRldDMU9MVGN6SWlCa1BTSk5NamsxSURNeE5sRXlPVFVnTXpVMklESTJPQ0F6T0RWVU1Ua3dJRFF4TkZFeE5UUWdOREUwSURFeU9DQTBNREZST1RnZ016Z3lJRGs0SURNME9WRTVOeUF6TkRRZ09UZ2dNek0yVkRFeE5DQXpNVEpVTVRVM0lESTROMUV4TnpVZ01qZ3lJREl3TVNBeU56aFVNalExSURJMk9WUXlOemNnTWpVMlVUSTVOQ0F5TkRnZ016RXdJREl6TmxRek5ESWdNVGsxVkRNMU9TQXhNek5STXpVNUlEY3hJRE15TVNBek1WUXhPVGdnTFRFd1NERTVNRkV4TXpnZ0xURXdJRGswSURJMlREZzJJREU1VERjM0lERXdVVGN4SURRZ05qVWdMVEZNTlRRZ0xURXhTRFEyU0RReVVUTTVJQzB4TVNBek15QXROVlkzTkZZeE16SlJNek1nTVRVeklETTFJREUxTjFRME5TQXhOakpJTlRSUk5qWWdNVFl5SURjd0lERTFPRlEzTlNBeE5EWlVPRElnTVRFNVZERXdNU0EzTjFFeE16WWdNallnTVRrNElESTJVVEk1TlNBeU5pQXlPVFVnTVRBMFVUSTVOU0F4TXpNZ01qYzNJREUxTVZFeU5UY2dNVGMxSURFNU5DQXhPRGRVTVRFeElESXhNRkUzTlNBeU1qY2dOVFFnTWpVMlZETXpJRE14T0ZFek15QXpOVGNnTlRBZ016ZzBWRGt6SURReU5GUXhORE1nTkRReVZERTROeUEwTkRkSU1UazRVVEl6T0NBME5EY2dNalk0SURRek1rd3lPRE1nTkRJMFRESTVNaUEwTXpGUk16QXlJRFEwTUNBek1UUWdORFE0U0RNeU1rZ3pNalpSTXpJNUlEUTBPQ0F6TXpVZ05EUXlWak14TUV3ek1qa2dNekEwU0RNd01WRXlPVFVnTXpFd0lESTVOU0F6TVRaYUlpOCtQSEJoZEdnZ2FXUTlJazFLV0MwekxWUkZXQzFPTFRaRElpQmtQU0pOTkRJZ05EWklOVFpST1RVZ05EWWdNVEF6SURZd1ZqWTRVVEV3TXlBM055QXhNRE1nT1RGVU1UQXpJREV5TkZReE1EUWdNVFkzVkRFd05DQXlNVGRVTVRBMElESTNNbFF4TURRZ016STVVVEV3TkNBek5qWWdNVEEwSURRd04xUXhNRFFnTkRneVZERXdOQ0ExTkRKVU1UQXpJRFU0TmxReE1ETWdOakF6VVRFd01DQTJNaklnT0RrZ05qSTRWRFEwSURZek4wZ3lObFkyTmpCUk1qWWdOamd6SURJNElEWTRNMHd6T0NBMk9EUlJORGdnTmpnMUlEWTNJRFk0TmxReE1EUWdOamc0VVRFeU1TQTJPRGtnTVRReElEWTVNRlF4TnpFZ05qa3pWREU0TWlBMk9UUklNVGcxVmpNM09WRXhPRFVnTmpJZ01UZzJJRFl3VVRFNU1DQTFNaUF4T1RnZ05EbFJNakU1SURRMklESTBOeUEwTmtneU5qTldNRWd5TlRWTU1qTXlJREZSTWpBNUlESWdNVGd6SURKVU1UUTFJRE5VTVRBM0lETlVOVGNnTVV3ek5DQXdTREkyVmpRMlNEUXlXaUl2UGp4d1lYUm9JR2xrUFNKTlNsZ3RNeTFVUlZndFRpMDJSaUlnWkQwaVRUSTRJREl4TkZFeU9DQXpNRGtnT1RNZ016YzRWREkxTUNBME5EaFJNelF3SURRME9DQTBNRFVnTXpnd1ZEUTNNU0F5TVRWUk5EY3hJREV5TUNBME1EY2dOVFZVTWpVd0lDMHhNRkV4TlRNZ0xURXdJRGt4SURVM1ZESTRJREl4TkZwTk1qVXdJRE13VVRNM01pQXpNQ0F6TnpJZ01Ua3pWakl5TlZZeU5UQlJNemN5SURJM01pQXpOekVnTWpnNFZETTJOQ0F6TWpaVU16UTRJRE0yTWxRek1UY2dNemt3VkRJMk9DQTBNVEJSTWpZeklEUXhNU0F5TlRJZ05ERXhVVEl5TWlBME1URWdNVGsxSURNNU9WRXhOVElnTXpjM0lERXpPU0F6TXpoVU1USTJJREkwTmxZeU1qWlJNVEkySURFek1DQXhORFVnT1RGUk1UYzNJRE13SURJMU1DQXpNRm9pTHo0OGNHRjBhQ0JwWkQwaVRVcFlMVE10VkVWWUxVNHROamNpSUdROUlrMHpNamtnTkRBNVVUTTNNeUEwTlRNZ05ESTVJRFExTTFFME5Ua2dORFV6SURRM01pQTBNelJVTkRnMUlETTVObEUwT0RVZ016Z3lJRFEzTmlBek56RlVORFE1SURNMk1GRTBNVFlnTXpZd0lEUXhNaUF6T1RCUk5ERXdJRFF3TkNBME1UVWdOREV4VVRReE5TQTBNVElnTkRFMklEUXhORlkwTVRWUk16ZzRJRFF4TWlBek5qTWdNemt6VVRNMU5TQXpPRGdnTXpVMUlETTRObEV6TlRVZ016ZzFJRE0xT1NBek9ERlVNelk0SURNMk9WUXpOemtnTXpVeFZETTRPQ0F6TWpWVU16a3lJREk1TWxFek9USWdNak13SURNME15QXhPRGRVTWpJeUlERTBNMUV4TnpJZ01UUXpJREV5TXlBeE56RlJNVEV5SURFMU15QXhNVElnTVRNelVURXhNaUE1T0NBeE16Z2dPREZSTVRRM0lEYzFJREUxTlNBM05WUXlNamNnTnpOUk16RXhJRGN5SURNek5TQTJOMUV6T1RZZ05UZ2dORE14SURJMlVUUTNNQ0F0TVRNZ05EY3dJQzAzTWxFME56QWdMVEV6T1NBek9USWdMVEUzTlZFek16SWdMVEl3TmlBeU5UQWdMVEl3TmxFeE5qY2dMVEl3TmlBeE1EY2dMVEUzTlZFeU9TQXRNVFF3SURJNUlDMDNOVkV5T1NBdE16a2dOVEFnTFRFMVZEa3lJREU0VERFd015QXlORkUyTnlBMU5TQTJOeUF4TURoUk5qY2dNVFUxSURrMklERTVNMUUxTWlBeU16Y2dOVElnTWpreVVUVXlJRE0xTlNBeE1ESWdNems0VkRJeU15QTBOREpSTWpjMElEUTBNaUF6TVRnZ05ERTJURE15T1NBME1EbGFUVEk1T1NBek5ETlJNamswSURNM01TQXlOek1nTXpnM1ZESXlNU0EwTURSUk1Ua3lJRFF3TkNBeE56RWdNemc0VkRFME5TQXpORE5STVRReUlETXlOaUF4TkRJZ01qa3lVVEUwTWlBeU5EZ2dNVFE1SURJeU4xUXhOemtnTVRreVVURTVOaUF4T0RJZ01qSXlJREU0TWxFeU5EUWdNVGd5SURJMk1DQXhPRGxVTWpneklESXdOMVF5T1RRZ01qSTNWREk1T1NBeU5ESlJNekF5SURJMU9DQXpNRElnTWpreVZESTVPU0F6TkROYVRUUXdNeUF0TnpWUk5EQXpJQzAxTUNBek9Ea2dMVE0wVkRNME9DQXRNVEZVTWprNUlDMHlWREkwTlNBd1NESXhPRkV4TlRFZ01DQXhNemdnTFRaUk1URTRJQzB4TlNBeE1EY2dMVE0wVkRrMUlDMDNORkU1TlNBdE9EUWdNVEF4SUMwNU4xUXhNaklnTFRFeU4xUXhOekFnTFRFMU5WUXlOVEFnTFRFMk4xRXpNVGtnTFRFMk55QXpOakVnTFRFek9WUTBNRE1nTFRjMVdpSXZQanh3WVhSb0lHbGtQU0pOU2xndE15MVVSVmd0VGkwek1pSWdaRDBpVFRFd09TQTBNamxST0RJZ05ESTVJRFkySURRME4xUTFNQ0EwT1RGUk5UQWdOVFl5SURFd015QTJNVFJVTWpNMUlEWTJObEV6TWpZZ05qWTJJRE00TnlBMk1UQlVORFE1SURRMk5WRTBORGtnTkRJeUlEUXlPU0F6T0ROVU16Z3hJRE14TlZRek1ERWdNalF4VVRJMk5TQXlNVEFnTWpBeElERTBPVXd4TkRJZ09UTk1NakU0SURreVVUTTNOU0E1TWlBek9EVWdPVGRSTXpreUlEazVJRFF3T1NBeE9EWldNVGc1U0RRME9WWXhPRFpSTkRRNElERTRNeUEwTXpZZ09UVlVOREl4SUROV01FZzFNRll4T1ZZek1WRTFNQ0F6T0NBMU5pQTBObFE0TmlBNE1WRXhNVFVnTVRFeklERXpOaUF4TXpkUk1UUTFJREUwTnlBeE56QWdNVGMwVkRJd05DQXlNVEZVTWpNeklESTBORlF5TmpFZ01qYzRWREk0TkNBek1EaFVNekExSURNME1GUXpNakFnTXpZNVZETXpNeUEwTURGVU16UXdJRFF6TVZRek5ETWdORFkwVVRNME15QTFNamNnTXpBNUlEVTNNMVF5TVRJZ05qRTVVVEUzT1NBMk1Ua2dNVFUwSURZd01sUXhNVGtnTlRZNVZERXdPU0ExTlRCUk1UQTVJRFUwT1NBeE1UUWdOVFE1VVRFek1pQTFORGtnTVRVeElEVXpOVlF4TnpBZ05EZzVVVEUzTUNBME5qUWdNVFUwSURRME4xUXhNRGtnTkRJNVdpSXZQanh3WVhSb0lHbGtQU0pOU2xndE15MVVSVmd0VGkweU1EWXhJaUJrUFNJaUx6NDhjR0YwYUNCcFpEMGlUVXBZTFRNdFZFVllMVTR0TmtVaUlHUTlJazAwTVNBME5rZzFOVkU1TkNBME5pQXhNRElnTmpCV05qaFJNVEF5SURjM0lERXdNaUE1TVZReE1ESWdNVEl5VkRFd015QXhOakZVTVRBeklESXdNMUV4TURNZ01qTTBJREV3TXlBeU5qbFVNVEF5SURNeU9GWXpOVEZST1RrZ016Y3dJRGc0SURNM05sUTBNeUF6T0RWSU1qVldOREE0VVRJMUlEUXpNU0F5TnlBME16Rk1NemNnTkRNeVVUUTNJRFF6TXlBMk5TQTBNelJVTVRBeUlEUXpObEV4TVRrZ05ETTNJREV6T0NBME16aFVNVFkzSURRME1WUXhOemdnTkRReVNERTRNVlkwTURKUk1UZ3hJRE0yTkNBeE9ESWdNelkwVkRFNE55QXpOamxVTVRrNUlETTRORlF5TVRnZ05EQXlWREkwTnlBME1qRlVNamcxSURRek4xRXpNRFVnTkRReUlETXpOaUEwTkRKUk5EVXdJRFF6T0NBME5qTWdNekk1VVRRMk5DQXpNaklnTkRZMElERTVNRll4TURSUk5EWTBJRFkySURRMk5pQTFPVlEwTnpjZ05EbFJORGs0SURRMklEVXlOaUEwTmtnMU5ESldNRWcxTXpSTU5URXdJREZSTkRnM0lESWdORFl3SURKVU5ESXlJRE5STXpFNUlETWdNekV3SURCSU16QXlWalEyU0RNeE9GRXpOemtnTkRZZ016YzVJRFl5VVRNNE1DQTJOQ0F6T0RBZ01qQXdVVE0zT1NBek16VWdNemM0SURNME0xRXpOeklnTXpjeElETTFPQ0F6T0RWVU16TTBJRFF3TWxRek1EZ2dOREEwVVRJMk15QTBNRFFnTWpJNUlETTNNRkV5TURJZ016UXpJREU1TlNBek1UVlVNVGczSURJek1sWXhOamhXTVRBNFVURTROeUEzT0NBeE9EZ2dOamhVTVRreElEVTFWREl3TUNBME9WRXlNakVnTkRZZ01qUTVJRFEyU0RJMk5WWXdTREkxTjB3eU16UWdNVkV5TVRBZ01pQXhPRE1nTWxReE5EVWdNMUUwTWlBeklETXpJREJJTWpWV05EWklOREZhSWk4K1BIQmhkR2dnYVdROUlrMUtXQzB6TFZSRldDMU9MVE0wSWlCa1BTSk5ORFl5SURCUk5EUTBJRE1nTXpNeklETlJNakUzSURNZ01UazVJREJJTVRrd1ZqUTJTREl5TVZFeU5ERWdORFlnTWpRNElEUTJWREkyTlNBME9GUXlOemtnTlROVU1qZzJJRFl4VVRJNE55QTJNeUF5T0RjZ01URTFWakUyTlVneU9GWXlNVEZNTVRjNUlEUTBNbEV6TXpJZ05qYzBJRE16TkNBMk56VlJNek0ySURZM055QXpOVFVnTmpjM1NETTNNMHd6TnprZ05qY3hWakl4TVVnME56RldNVFkxU0RNM09WWXhNVFJSTXpjNUlEY3pJRE0zT1NBMk5sUXpPRFVnTlRSUk16a3pJRFEzSURRME1pQTBOa2cwTnpGV01FZzBOakphVFRJNU15QXlNVEZXTlRRMVREYzBJREl4TWt3eE9ETWdNakV4U0RJNU0xb2lMejQ4Y0dGMGFDQnBaRDBpVFVwWUxUTXRWRVZZTFU0dE16WWlJR1E5SWswME1pQXpNVE5STkRJZ05EYzJJREV5TXlBMU56RlVNekF6SURZMk5sRXpOeklnTmpZMklEUXdNaUEyTXpCVU5ETXlJRFUxTUZFME16SWdOVEkxSURReE9DQTFNVEJVTXpjNUlEUTVOVkV6TlRZZ05EazFJRE0wTVNBMU1EbFVNekkySURVME9GRXpNallnTlRreUlETTNNeUEyTURGUk16VXhJRFl5TXlBek1URWdOakkyVVRJME1DQTJNallnTVRrMElEVTJObEV4TkRjZ05UQXdJREUwTnlBek5qUk1NVFE0SURNMk1GRXhOVE1nTXpZMklERTFOaUF6TnpOUk1UazNJRFF6TXlBeU5qTWdORE16U0RJMk4xRXpNVE1nTkRNeklETTBPQ0EwTVRSUk16Y3lJRFF3TUNBek9UWWdNemMwVkRRek5TQXpNVGRSTkRVMklESTJPQ0EwTlRZZ01qRXdWakU1TWxFME5UWWdNVFk1SURRMU1TQXhORGxSTkRRd0lEa3dJRE00TnlBek5GUXlOVE1nTFRJeVVUSXlOU0F0TWpJZ01UazVJQzB4TkZReE5ETWdNVFpVT1RJZ056VlVOVFlnTVRjeVZEUXlJRE14TTFwTk1qVTNJRE01TjFFeU1qY2dNemszSURJd05TQXpPREJVTVRjeElETXpOVlF4TlRRZ01qYzRWREUwT0NBeU1UWlJNVFE0SURFek15QXhOakFnT1RkVU1UazRJRE01VVRJeU1pQXlNU0F5TlRFZ01qRlJNekF5SURJeElETXlPU0ExT1ZFek5ESWdOemNnTXpRM0lERXdORlF6TlRJZ01qQTVVVE0xTWlBeU9Ea2dNelEzSURNeE5sUXpNamtnTXpZeFVUTXdNaUF6T1RjZ01qVTNJRE01TjFvaUx6NDhjR0YwYUNCcFpEMGlUVXBZTFRNdFZFVllMVTR0UVRBaUlHUTlJaUl2UGp4d1lYUm9JR2xrUFNKTlNsZ3RNeTFVUlZndFRpMHpNQ0lnWkQwaVRUazJJRFU0TlZFeE5USWdOalkySURJME9TQTJOalpSTWprM0lEWTJOaUF6TkRVZ05qUXdWRFF5TXlBMU5EaFJORFl3SURRMk5TQTBOakFnTXpJd1VUUTJNQ0F4TmpVZ05ERTNJRGd6VVRNNU55QTBNU0F6TmpJZ01UWlVNekF4SUMweE5WUXlOVEFnTFRJeVVUSXlOQ0F0TWpJZ01UazRJQzB4TmxReE16Y2dNVFpVT0RJZ09ETlJNemtnTVRZMUlETTVJRE15TUZFek9TQTBPVFFnT1RZZ05UZzFXazB6TWpFZ05UazNVVEk1TVNBMk1qa2dNalV3SURZeU9WRXlNRGdnTmpJNUlERTNPQ0ExT1RkUk1UVXpJRFUzTVNBeE5EVWdOVEkxVkRFek55QXpNek5STVRNM0lERTNOU0F4TkRVZ01USTFWREU0TVNBME5sRXlNRGtnTVRZZ01qVXdJREUyVVRJNU1DQXhOaUF6TVRnZ05EWlJNelEzSURjMklETTFOQ0F4TXpCVU16WXlJRE16TTFFek5qSWdORGM0SURNMU5DQTFNalJVTXpJeElEVTVOMW9pTHo0OGNHRjBhQ0JwWkQwaVRVcFlMVE10VkVWWUxVNHRNa1VpSUdROUlrMDNPQ0EyTUZFM09DQTROQ0E1TlNBeE1ESlVNVE00SURFeU1GRXhOaklnTVRJd0lERTRNQ0F4TURSVU1UazVJRFl4VVRFNU9TQXpOaUF4T0RJZ01UaFVNVE01SURCVU9UWWdNVGRVTnpnZ05qQmFJaTgrUEhCaGRHZ2dhV1E5SWsxS1dDMHpMVlJGV0MxT0xUTTVJaUJrUFNKTk16VXlJREk0TjFFek1EUWdNakV4SURJek1pQXlNVEZSTVRVMElESXhNU0F4TURRZ01qY3dWRFEwSURNNU5sRTBNaUEwTVRJZ05ESWdORE0yVmpRME5GRTBNaUExTXpjZ01URXhJRFl3TmxFeE56RWdOalkySURJME15QTJOalpSTWpRMUlEWTJOaUF5TkRrZ05qWTJWREkxTnlBMk5qVklNall4VVRJM015QTJOalVnTWpnMklEWTJNMVF6TWpNZ05qVXhWRE0zTUNBMk1UbFVOREV6SURVMk1GRTBOVFlnTkRjeUlEUTFOaUF6TXpSUk5EVTJJREU1TkNBek9UWWdPVGRSTXpZeElEUXhJRE14TWlBeE1GUXlNRGdnTFRJeVVURTBOeUF0TWpJZ01UQTRJRGRVTmpnZ09UTlVNVEl4SURFME9WRXhORE1nTVRRNUlERTFPQ0F4TXpWVU1UY3pJRGsyVVRFM015QTNPQ0F4TmpRZ05qVlVNVFE0SURRNVZERXpOU0EwTkV3eE16RWdORE5STVRNeElEUXhJREV6T0NBek4xUXhOalFnTWpkVU1qQTJJREl5U0RJeE1sRXlOeklnTWpJZ016RXpJRGcyVVRNMU1pQXhORElnTXpVeUlESTRNRll5T0RkYVRUSTBOQ0F5TkRoUk1qa3lJREkwT0NBek1qRWdNamszVkRNMU1TQTBNekJSTXpVeElEVXdPQ0F6TkRNZ05UUXlVVE0wTVNBMU5USWdNek0zSURVMk1sUXpNak1nTlRnNFZESTVNeUEyTVRWVU1qUTJJRFl5TlZFeU1EZ2dOakkxSURFNE1TQTFPVGhSTVRZd0lEVTNOaUF4TlRRZ05UUTJWREUwTnlBME5ERlJNVFEzSURNMU9DQXhOVElnTXpJNVZERTNNaUF5T0RKUk1UazNJREkwT0NBeU5EUWdNalE0V2lJdlBqeHdZWFJvSUdsa1BTSk5TbGd0TXkxVVJWZ3RUaTB6TVNJZ1pEMGlUVEl4TXlBMU56aE1NakF3SURVM00xRXhPRFlnTlRZNElERTJNQ0ExTmpOVU1UQXlJRFUxTmtnNE0xWTJNREpJTVRBeVVURTBPU0EyTURRZ01UZzVJRFl4TjFReU5EVWdOalF4VkRJM015QTJOak5STWpjMUlEWTJOaUF5T0RVZ05qWTJVVEk1TkNBMk5qWWdNekF5SURZMk1GWXpOakZNTXpBeklEWXhVVE14TUNBMU5DQXpNVFVnTlRKVU16TTVJRFE0VkRRd01TQTBOa2cwTWpkV01FZzBNVFpSTXprMUlETWdNalUzSUROUk1USXhJRE1nTVRBd0lEQklPRGhXTkRaSU1URTBVVEV6TmlBME5pQXhOVElnTkRaVU1UYzNJRFEzVkRFNU15QTFNRlF5TURFZ05USlVNakEzSURVM1ZESXhNeUEyTVZZMU56aGFJaTgrUEhCaGRHZ2dhV1E5SWsxS1dDMHpMVlJGV0MxT0xUTTRJaUJrUFNKTk56QWdOREUzVkRjd0lEUTVORlF4TWpRZ05qRTRWREkwT0NBMk5qWlJNekU1SURZMk5pQXpOelFnTmpJMFZEUXlPU0ExTVRWUk5ESTVJRFE0TlNBME1UZ2dORFU1VkRNNU1pQTBNVGRVTXpZeElETTRPVlF6TXpVZ016Y3hWRE15TkNBek5qTk1Nek00SURNMU5GRXpOVElnTXpRMElETTJOaUF6TXpSVU16Z3lJRE15TTFFME5UY2dNalkwSURRMU55QXhOelJSTkRVM0lEazFJRE01T1NBek4xUXlORGtnTFRJeVVURTFPU0F0TWpJZ01UQXhJREk1VkRReklERTFOVkUwTXlBeU5qTWdNVGN5SURNek5Vd3hOVFFnTXpRNFVURXpNeUF6TmpFZ01USTNJRE0yT0ZFM01DQTBNVGNnTnpBZ05EazBXazB5T0RZZ016ZzJUREk1TWlBek9UQlJNams0SURNNU5DQXpNREVnTXprMlZETXhNU0EwTUROVU16SXpJRFF4TTFRek16UWdOREkxVkRNME5TQTBNemhVTXpVMUlEUTFORlF6TmpRZ05EY3hWRE0yT1NBME9URlVNemN4SURVeE0xRXpOekVnTlRVMklETTBNaUExT0RaVU1qYzFJRFl5TkZFeU5qZ2dOakkxSURJME1pQTJNalZSTWpBeElEWXlOU0F4TmpVZ05UazVWREV5T0NBMU16UlJNVEk0SURVeE1TQXhOREVnTkRreVZERTJOeUEwTmpOVU1qRTNJRFF6TVZFeU1qUWdOREkySURJeU9DQTBNalJNTWpnMklETTRObHBOTWpVd0lESXhVVE13T0NBeU1TQXpOVEFnTlRWVU16a3lJREV6TjFFek9USWdNVFUwSURNNE55QXhOamxVTXpjMUlERTVORlF6TlRNZ01qRTJWRE16TUNBeU16UlVNekF4SURJMU0xUXlOelFnTWpjd1VUSTJNQ0F5TnprZ01qUTBJREk0T1ZReU1UZ2dNekEyVERJeE1DQXpNVEZSTWpBMElETXhNU0F4T0RFZ01qazBWREV6TXlBeU16bFVNVEEzSURFMU4xRXhNRGNnT1RnZ01UVXdJRFl3VkRJMU1DQXlNVm9pTHo0OEwyUmxabk0rUEdjZ2MzUnliMnRsUFNKamRYSnlaVzUwUTI5c2IzSWlJR1pwYkd3OUltTjFjbkpsYm5SRGIyeHZjaUlnYzNSeWIydGxMWGRwWkhSb1BTSXdJaUIwY21GdWMyWnZjbTA5SW5OallXeGxLREVzTFRFcElqNDhaeUJrWVhSaExXMXRiQzF1YjJSbFBTSnRZWFJvSWo0OFp5QmtZWFJoTFcxdGJDMXViMlJsUFNKdGRHRmliR1VpUGp4bklHUmhkR0V0Ylcxc0xXNXZaR1U5SW0xMGNpSWdkSEpoYm5ObWIzSnRQU0owY21GdWMyeGhkR1VvTUN3eE9ETXdMalVwSWo0OFp5QmtZWFJoTFcxdGJDMXViMlJsUFNKdGRHUWlQanhuSUdSaGRHRXRiVzFzTFc1dlpHVTlJbTFwSWo0OGRYTmxJR1JoZEdFdFl6MGlNVVEwTTBJaUlIaHNhVzVyT21oeVpXWTlJaU5OU2xndE15MVVSVmd0U1MweFJEUXpRaUl2UGp3dlp6NDhaeUJrWVhSaExXMXRiQzF1YjJSbFBTSnRieUlnZEhKaGJuTm1iM0p0UFNKMGNtRnVjMnhoZEdVb09EZzRMREFwSWo0OGRYTmxJR1JoZEdFdFl6MGlNamdpSUhoc2FXNXJPbWh5WldZOUlpTk5TbGd0TXkxVVJWZ3RUaTB5T0NJdlBqd3ZaejQ4WnlCa1lYUmhMVzF0YkMxdWIyUmxQU0p0YVNJZ2RISmhibk5tYjNKdFBTSjBjbUZ1YzJ4aGRHVW9NVEkzTnl3d0tTSStQSFZ6WlNCa1lYUmhMV005SWpGRU5EWXhJaUI0YkdsdWF6cG9jbVZtUFNJalRVcFlMVE10VkVWWUxVa3RNVVEwTmpFaUx6NDhMMmMrUEdjZ1pHRjBZUzF0Yld3dGJtOWtaVDBpYldraUlIUnlZVzV6Wm05eWJUMGlkSEpoYm5Oc1lYUmxLREUyTXpnc01Da2lQangxYzJVZ1pHRjBZUzFqUFNJeFJEUTFNaUlnZUd4cGJtczZhSEpsWmowaUkwMUtXQzB6TFZSRldDMUpMVEZFTkRVeUlpOCtQQzluUGp4bklHUmhkR0V0Ylcxc0xXNXZaR1U5SW0xcElpQjBjbUZ1YzJadmNtMDlJblJ5WVc1emJHRjBaU2d5TVRBMExEQXBJajQ4ZFhObElHUmhkR0V0WXowaU1VUTBOVUVpSUhoc2FXNXJPbWh5WldZOUlpTk5TbGd0TXkxVVJWZ3RTUzB4UkRRMVFTSXZQand2Wno0OFp5QmtZWFJoTFcxdGJDMXViMlJsUFNKdGFTSWdkSEpoYm5ObWIzSnRQU0owY21GdWMyeGhkR1VvTWprNE1pd3dLU0krUEhWelpTQmtZWFJoTFdNOUlqRkVORFZFSWlCNGJHbHVhenBvY21WbVBTSWpUVXBZTFRNdFZFVllMVWt0TVVRME5VUWlMejQ4TDJjK1BHY2daR0YwWVMxdGJXd3RibTlrWlQwaWJXOGlJSFJ5WVc1elptOXliVDBpZEhKaGJuTnNZWFJsS0RNM05qSXVPQ3d3S1NJK1BIVnpaU0JrWVhSaExXTTlJak5FSWlCNGJHbHVhenBvY21WbVBTSWpUVXBZTFRNdFZFVllMVTR0TTBRaUx6NDhMMmMrUEdjZ1pHRjBZUzF0Yld3dGJtOWtaVDBpYldraUlIUnlZVzV6Wm05eWJUMGlkSEpoYm5Oc1lYUmxLRFE0TVRndU5pd3dLU0krUEhWelpTQmtZWFJoTFdNOUlqRkVORFZCSWlCNGJHbHVhenBvY21WbVBTSWpUVXBZTFRNdFZFVllMVWt0TVVRME5VRWlMejQ4TDJjK1BHY2daR0YwWVMxdGJXd3RibTlrWlQwaWJXa2lJSFJ5WVc1elptOXliVDBpZEhKaGJuTnNZWFJsS0RVMk9UWXVOaXd3S1NJK1BIVnpaU0JrWVhSaExXTTlJakZFTkRVMklpQjRiR2x1YXpwb2NtVm1QU0lqVFVwWUxUTXRWRVZZTFVrdE1VUTBOVFlpTHo0OEwyYytQR2NnWkdGMFlTMXRiV3d0Ym05a1pUMGliV2tpSUhSeVlXNXpabTl5YlQwaWRISmhibk5zWVhSbEtEWXdOREV1Tml3d0tTSStQSFZ6WlNCa1lYUmhMV005SWpGRU5EVTVJaUI0YkdsdWF6cG9jbVZtUFNJalRVcFlMVE10VkVWWUxVa3RNVVEwTlRraUx6NDhMMmMrUEdjZ1pHRjBZUzF0Yld3dGJtOWtaVDBpYldraUlIUnlZVzV6Wm05eWJUMGlkSEpoYm5Oc1lYUmxLRFl6TXprdU5pd3dLU0krUEhWelpTQmtZWFJoTFdNOUlqRkVORFV4SWlCNGJHbHVhenBvY21WbVBTSWpUVXBZTFRNdFZFVllMVWt0TVVRME5URWlMejQ4TDJjK1BHY2daR0YwWVMxdGJXd3RibTlrWlQwaWJXOGlJSFJ5WVc1elptOXliVDBpZEhKaGJuTnNZWFJsS0RZNE5Ua3VOaXd3S1NJK1BIVnpaU0JrWVhSaExXTTlJakk1SWlCNGJHbHVhenBvY21WbVBTSWpUVXBZTFRNdFZFVllMVTR0TWpraUx6NDhMMmMrUEM5blBqeG5JR1JoZEdFdGJXMXNMVzV2WkdVOUltMTBaQ0lnZEhKaGJuTm1iM0p0UFNKMGNtRnVjMnhoZEdVb056STBPQzQyTERBcElqNDhaeUJrWVhSaExXMXRiQzF1YjJSbFBTSnRhU0l2UGp4bklHUmhkR0V0Ylcxc0xXNXZaR1U5SW0xdklpQjBjbUZ1YzJadmNtMDlJblJ5WVc1emJHRjBaU2d5TnpjdU9Dd3dLU0krUEhWelpTQmtZWFJoTFdNOUlqTkVJaUI0YkdsdWF6cG9jbVZtUFNJalRVcFlMVE10VkVWWUxVNHRNMFFpTHo0OEwyYytQR2NnWkdGMFlTMXRiV3d0Ym05a1pUMGliVzhpSUhSeVlXNXpabTl5YlQwaWRISmhibk5zWVhSbEtERXpNek11Tml3d0tTSStQSFZ6WlNCa1lYUmhMV005SWpJeU1USWlJSGhzYVc1ck9taHlaV1k5SWlOTlNsZ3RNeTFVUlZndFRpMHlNakV5SWk4K1BDOW5QanhuSUdSaGRHRXRiVzFzTFc1dlpHVTlJbTFwSWlCMGNtRnVjMlp2Y20wOUluUnlZVzV6YkdGMFpTZ3lNVEV4TGpZc01Da2lQangxYzJVZ1pHRjBZUzFqUFNJeFJEUTFSQ0lnZUd4cGJtczZhSEpsWmowaUkwMUtXQzB6TFZSRldDMUpMVEZFTkRWRUlpOCtQQzluUGp4bklHUmhkR0V0Ylcxc0xXNXZaR1U5SW0xdklpQjBjbUZ1YzJadmNtMDlJblJ5WVc1emJHRjBaU2d5TmpFMExqWXNNQ2tpUGp4MWMyVWdaR0YwWVMxalBTSXlPQ0lnZUd4cGJtczZhSEpsWmowaUkwMUtXQzB6TFZSRldDMU9MVEk0SWk4K1BDOW5QanhuSUdSaGRHRXRiVzFzTFc1dlpHVTlJbTEwWlhoMElpQjBjbUZ1YzJadmNtMDlJblJ5WVc1emJHRjBaU2d6TURBekxqWXNNQ2tpUGp4MWMyVWdaR0YwWVMxalBTSTNPU0lnZUd4cGJtczZhSEpsWmowaUkwMUtXQzB6TFZSRldDMU9MVGM1SWk4K1BIVnpaU0JrWVhSaExXTTlJalkxSWlCNGJHbHVhenBvY21WbVBTSWpUVXBZTFRNdFZFVllMVTR0TmpVaUlIUnlZVzV6Wm05eWJUMGlkSEpoYm5Oc1lYUmxLRFV5T0N3d0tTSXZQangxYzJVZ1pHRjBZUzFqUFNJM015SWdlR3hwYm1zNmFISmxaajBpSTAxS1dDMHpMVlJGV0MxT0xUY3pJaUIwY21GdWMyWnZjbTA5SW5SeVlXNXpiR0YwWlNnNU56SXNNQ2tpTHo0OEwyYytQR2NnWkdGMFlTMXRiV3d0Ym05a1pUMGliVzhpSUhSeVlXNXpabTl5YlQwaWRISmhibk5zWVhSbEtEUXpOamt1Tml3d0tTSStQSFZ6WlNCa1lYUmhMV005SWpJNUlpQjRiR2x1YXpwb2NtVm1QU0lqVFVwWUxUTXRWRVZZTFU0dE1qa2lMejQ4TDJjK1BHY2daR0YwWVMxdGJXd3RibTlrWlQwaWJYTjFZaUlnZEhKaGJuTm1iM0p0UFNKMGNtRnVjMnhoZEdVb05Ea3lOUzR5TERBcElqNDhaeUJrWVhSaExXMXRiQzF1YjJSbFBTSnRhU0krUEhWelpTQmtZWFJoTFdNOUlqWkRJaUI0YkdsdWF6cG9jbVZtUFNJalRVcFlMVE10VkVWWUxVNHROa01pTHo0OGRYTmxJR1JoZEdFdFl6MGlOa1lpSUhoc2FXNXJPbWh5WldZOUlpTk5TbGd0TXkxVVJWZ3RUaTAyUmlJZ2RISmhibk5tYjNKdFBTSjBjbUZ1YzJ4aGRHVW9NamM0TERBcElpOCtQSFZ6WlNCa1lYUmhMV005SWpZM0lpQjRiR2x1YXpwb2NtVm1QU0lqVFVwWUxUTXRWRVZZTFU0dE5qY2lJSFJ5WVc1elptOXliVDBpZEhKaGJuTnNZWFJsS0RjM09Dd3dLU0l2UGp3dlp6NDhaeUJrWVhSaExXMXRiQzF1YjJSbFBTSnRiaUlnZEhKaGJuTm1iM0p0UFNKMGNtRnVjMnhoZEdVb01UTXhNU3d0TWpReExqUXBJSE5qWVd4bEtEQXVOekEzS1NJK1BIVnpaU0JrWVhSaExXTTlJak15SWlCNGJHbHVhenBvY21WbVBTSWpUVXBZTFRNdFZFVllMVTR0TXpJaUx6NDhMMmMrUEM5blBqeG5JR1JoZEdFdGJXMXNMVzV2WkdVOUltMXZJaUIwY21GdWMyWnZjbTA5SW5SeVlXNXpiR0YwWlNnMk5qTTVMamdzTUNraVBqeDFjMlVnWkdGMFlTMWpQU0l5TURZeElpQjRiR2x1YXpwb2NtVm1QU0lqVFVwWUxUTXRWRVZZTFU0dE1qQTJNU0l2UGp3dlp6NDhaeUJrWVhSaExXMXRiQzF1YjJSbFBTSnRhU0lnZEhKaGJuTm1iM0p0UFNKMGNtRnVjMnhoZEdVb05qZ3dOaTQwTERBcElqNDhkWE5sSUdSaGRHRXRZejBpTVVRME5VUWlJSGhzYVc1ck9taHlaV1k5SWlOTlNsZ3RNeTFVUlZndFNTMHhSRFExUkNJdlBqd3ZaejQ4WnlCa1lYUmhMVzF0YkMxdWIyUmxQU0p0YnlJZ2RISmhibk5tYjNKdFBTSjBjbUZ1YzJ4aGRHVW9Oek13T1M0MExEQXBJajQ4ZFhObElHUmhkR0V0WXowaU1qZ2lJSGhzYVc1ck9taHlaV1k5SWlOTlNsZ3RNeTFVUlZndFRpMHlPQ0l2UGp3dlp6NDhaeUJrWVhSaExXMXRiQzF1YjJSbFBTSnRkR1Y0ZENJZ2RISmhibk5tYjNKdFBTSjBjbUZ1YzJ4aGRHVW9Oelk1T0M0MExEQXBJajQ4ZFhObElHUmhkR0V0WXowaU56a2lJSGhzYVc1ck9taHlaV1k5SWlOTlNsZ3RNeTFVUlZndFRpMDNPU0l2UGp4MWMyVWdaR0YwWVMxalBTSTJOU0lnZUd4cGJtczZhSEpsWmowaUkwMUtXQzB6TFZSRldDMU9MVFkxSWlCMGNtRnVjMlp2Y20wOUluUnlZVzV6YkdGMFpTZzFNamdzTUNraUx6NDhkWE5sSUdSaGRHRXRZejBpTnpNaUlIaHNhVzVyT21oeVpXWTlJaU5OU2xndE15MVVSVmd0VGkwM015SWdkSEpoYm5ObWIzSnRQU0owY21GdWMyeGhkR1VvT1RjeUxEQXBJaTgrUEM5blBqeG5JR1JoZEdFdGJXMXNMVzV2WkdVOUltMXZJaUIwY21GdWMyWnZjbTA5SW5SeVlXNXpiR0YwWlNnNU1EWTBMalFzTUNraVBqeDFjMlVnWkdGMFlTMWpQU0l5T1NJZ2VHeHBibXM2YUhKbFpqMGlJMDFLV0MwekxWUkZXQzFPTFRJNUlpOCtQQzluUGp4bklHUmhkR0V0Ylcxc0xXNXZaR1U5SW0xdklpQjBjbUZ1YzJadmNtMDlJblJ5WVc1emJHRjBaU2c1TmpjMUxqY3NNQ2tpUGp4MWMyVWdaR0YwWVMxalBTSXlNakV5SWlCNGJHbHVhenBvY21WbVBTSWpUVXBZTFRNdFZFVllMVTR0TWpJeE1pSXZQand2Wno0OFp5QmtZWFJoTFcxdGJDMXViMlJsUFNKdGFTSWdkSEpoYm5ObWIzSnRQU0owY21GdWMyeGhkR1VvTVRBMk56VXVPU3d3S1NJK1BIVnpaU0JrWVhSaExXTTlJakZFTkRWRUlpQjRiR2x1YXpwb2NtVm1QU0lqVFVwWUxUTXRWRVZZTFVrdE1VUTBOVVFpTHo0OEwyYytQR2NnWkdGMFlTMXRiV3d0Ym05a1pUMGliVzhpSUhSeVlXNXpabTl5YlQwaWRISmhibk5zWVhSbEtERXhNVGM0TGprc01Da2lQangxYzJVZ1pHRjBZUzFqUFNJeU9DSWdlR3hwYm1zNmFISmxaajBpSTAxS1dDMHpMVlJGV0MxT0xUSTRJaTgrUEM5blBqeG5JR1JoZEdFdGJXMXNMVzV2WkdVOUltMTBaWGgwSWlCMGNtRnVjMlp2Y20wOUluUnlZVzV6YkdGMFpTZ3hNVFUyTnk0NUxEQXBJajQ4ZFhObElHUmhkR0V0WXowaU5rVWlJSGhzYVc1ck9taHlaV1k5SWlOTlNsZ3RNeTFVUlZndFRpMDJSU0l2UGp4MWMyVWdaR0YwWVMxalBTSTJSaUlnZUd4cGJtczZhSEpsWmowaUkwMUtXQzB6TFZSRldDMU9MVFpHSWlCMGNtRnVjMlp2Y20wOUluUnlZVzV6YkdGMFpTZzFOVFlzTUNraUx6NDhMMmMrUEdjZ1pHRjBZUzF0Yld3dGJtOWtaVDBpYlc4aUlIUnlZVzV6Wm05eWJUMGlkSEpoYm5Oc1lYUmxLREV5TmpJekxqa3NNQ2tpUGp4MWMyVWdaR0YwWVMxalBTSXlPU0lnZUd4cGJtczZhSEpsWmowaUkwMUtXQzB6TFZSRldDMU9MVEk1SWk4K1BDOW5QanhuSUdSaGRHRXRiVzFzTFc1dlpHVTlJbTF6ZFdJaUlIUnlZVzV6Wm05eWJUMGlkSEpoYm5Oc1lYUmxLREV6TVRjNUxqWXNNQ2tpUGp4bklHUmhkR0V0Ylcxc0xXNXZaR1U5SW0xcElqNDhkWE5sSUdSaGRHRXRZejBpTmtNaUlIaHNhVzVyT21oeVpXWTlJaU5OU2xndE15MVVSVmd0VGkwMlF5SXZQangxYzJVZ1pHRjBZUzFqUFNJMlJpSWdlR3hwYm1zNmFISmxaajBpSTAxS1dDMHpMVlJGV0MxT0xUWkdJaUIwY21GdWMyWnZjbTA5SW5SeVlXNXpiR0YwWlNneU56Z3NNQ2tpTHo0OGRYTmxJR1JoZEdFdFl6MGlOamNpSUhoc2FXNXJPbWh5WldZOUlpTk5TbGd0TXkxVVJWZ3RUaTAyTnlJZ2RISmhibk5tYjNKdFBTSjBjbUZ1YzJ4aGRHVW9OemM0TERBcElpOCtQQzluUGp4bklHUmhkR0V0Ylcxc0xXNXZaR1U5SW0xdUlpQjBjbUZ1YzJadmNtMDlJblJ5WVc1emJHRjBaU2d4TXpFeExDMHlOREV1TkNrZ2MyTmhiR1VvTUM0M01EY3BJajQ4ZFhObElHUmhkR0V0WXowaU16SWlJSGhzYVc1ck9taHlaV1k5SWlOTlNsZ3RNeTFVUlZndFRpMHpNaUl2UGp3dlp6NDhMMmMrUEdjZ1pHRjBZUzF0Yld3dGJtOWtaVDBpYlc4aUlIUnlZVzV6Wm05eWJUMGlkSEpoYm5Oc1lYUmxLREUwT0RrMExqRXNNQ2tpUGp4MWMyVWdaR0YwWVMxalBTSXlNRFl4SWlCNGJHbHVhenBvY21WbVBTSWpUVXBZTFRNdFZFVllMVTR0TWpBMk1TSXZQand2Wno0OFp5QmtZWFJoTFcxdGJDMXViMlJsUFNKdGFTSWdkSEpoYm5ObWIzSnRQU0owY21GdWMyeGhkR1VvTVRVd05qQXVPQ3d3S1NJK1BIVnpaU0JrWVhSaExXTTlJakZFTkRWRUlpQjRiR2x1YXpwb2NtVm1QU0lqVFVwWUxUTXRWRVZZTFVrdE1VUTBOVVFpTHo0OEwyYytQR2NnWkdGMFlTMXRiV3d0Ym05a1pUMGliVzhpSUhSeVlXNXpabTl5YlQwaWRISmhibk5zWVhSbEtERTFOVFl6TGpnc01Da2lQangxYzJVZ1pHRjBZUzFqUFNJeU9DSWdlR3hwYm1zNmFISmxaajBpSTAxS1dDMHpMVlJGV0MxT0xUSTRJaTgrUEM5blBqeG5JR1JoZEdFdGJXMXNMVzV2WkdVOUltMTBaWGgwSWlCMGNtRnVjMlp2Y20wOUluUnlZVzV6YkdGMFpTZ3hOVGsxTWk0NExEQXBJajQ4ZFhObElHUmhkR0V0WXowaU5rVWlJSGhzYVc1ck9taHlaV1k5SWlOTlNsZ3RNeTFVUlZndFRpMDJSU0l2UGp4MWMyVWdaR0YwWVMxalBTSTJSaUlnZUd4cGJtczZhSEpsWmowaUkwMUtXQzB6TFZSRldDMU9MVFpHSWlCMGNtRnVjMlp2Y20wOUluUnlZVzV6YkdGMFpTZzFOVFlzTUNraUx6NDhMMmMrUEdjZ1pHRjBZUzF0Yld3dGJtOWtaVDBpYlc4aUlIUnlZVzV6Wm05eWJUMGlkSEpoYm5Oc1lYUmxLREUzTURBNExqZ3NNQ2tpUGp4MWMyVWdaR0YwWVMxalBTSXlPU0lnZUd4cGJtczZhSEpsWmowaUkwMUtXQzB6TFZSRldDMU9MVEk1SWk4K1BDOW5Qand2Wno0OEwyYytQR2NnWkdGMFlTMXRiV3d0Ym05a1pUMGliWFJ5SWlCMGNtRnVjMlp2Y20wOUluUnlZVzV6YkdGMFpTZ3dMQzAzTWk0MUtTSStQR2NnWkdGMFlTMXRiV3d0Ym05a1pUMGliWFJrSWlCMGNtRnVjMlp2Y20wOUluUnlZVzV6YkdGMFpTZzNNalE0TGpZc01Da2lMejQ4WnlCa1lYUmhMVzF0YkMxdWIyUmxQU0p0ZEdRaUlIUnlZVzV6Wm05eWJUMGlkSEpoYm5Oc1lYUmxLRGN5TkRndU5pd3dLU0krUEdjZ1pHRjBZUzF0Yld3dGJtOWtaVDBpYldraUx6NDhaeUJrWVhSaExXMXRiQzF1YjJSbFBTSnRieUlnZEhKaGJuTm1iM0p0UFNKMGNtRnVjMnhoZEdVb01qYzNMamdzTUNraVBqeDFjMlVnWkdGMFlTMWpQU0l6UkNJZ2VHeHBibXM2YUhKbFpqMGlJMDFLV0MwekxWUkZXQzFPTFRORUlpOCtQQzluUGp4bklHUmhkR0V0Ylcxc0xXNXZaR1U5SW0xdklpQjBjbUZ1YzJadmNtMDlJblJ5WVc1emJHRjBaU2d4TXpNekxqWXNNQ2tpUGp4MWMyVWdaR0YwWVMxalBTSXlNakV5SWlCNGJHbHVhenBvY21WbVBTSWpUVXBZTFRNdFZFVllMVTR0TWpJeE1pSXZQand2Wno0OFp5QmtZWFJoTFcxdGJDMXViMlJsUFNKdFpuSmhZeUlnZEhKaGJuTm1iM0p0UFNKMGNtRnVjMnhoZEdVb01qRXhNUzQyTERBcElqNDhaeUJrWVhSaExXMXRiQzF1YjJSbFBTSnRiaUlnZEhKaGJuTm1iM0p0UFNKMGNtRnVjMnhoZEdVb01qSXdMRFkzTmlraVBqeDFjMlVnWkdGMFlTMWpQU0l6TkNJZ2VHeHBibXM2YUhKbFpqMGlJMDFLV0MwekxWUkZXQzFPTFRNMElpOCtQQzluUGp4bklHUmhkR0V0Ylcxc0xXNXZaR1U5SW0xdUlpQjBjbUZ1YzJadmNtMDlJblJ5WVc1emJHRjBaU2d5TWpBc0xUWTROaWtpUGp4MWMyVWdaR0YwWVMxalBTSXpOaUlnZUd4cGJtczZhSEpsWmowaUkwMUtXQzB6TFZSRldDMU9MVE0ySWk4K1BDOW5Qanh5WldOMElIZHBaSFJvUFNJM01EQWlJR2hsYVdkb2REMGlOakFpSUhnOUlqRXlNQ0lnZVQwaU1qSXdJaTgrUEM5blBqeG5JR1JoZEdFdGJXMXNMVzV2WkdVOUltMXpkV0lpSUhSeVlXNXpabTl5YlQwaWRISmhibk5zWVhSbEtETXdOVEV1Tml3d0tTSStQR2NnWkdGMFlTMXRiV3d0Ym05a1pUMGliV2tpUGp4MWMyVWdaR0YwWVMxalBTSTJReUlnZUd4cGJtczZhSEpsWmowaUkwMUtXQzB6TFZSRldDMU9MVFpESWk4K1BIVnpaU0JrWVhSaExXTTlJalpHSWlCNGJHbHVhenBvY21WbVBTSWpUVXBZTFRNdFZFVllMVTR0TmtZaUlIUnlZVzV6Wm05eWJUMGlkSEpoYm5Oc1lYUmxLREkzT0N3d0tTSXZQangxYzJVZ1pHRjBZUzFqUFNJMk55SWdlR3hwYm1zNmFISmxaajBpSTAxS1dDMHpMVlJGV0MxT0xUWTNJaUIwY21GdWMyWnZjbTA5SW5SeVlXNXpiR0YwWlNnM056Z3NNQ2tpTHo0OEwyYytQR2NnWkdGMFlTMXRiV3d0Ym05a1pUMGliVzRpSUhSeVlXNXpabTl5YlQwaWRISmhibk5zWVhSbEtERXpNVEVzTFRJME1TNDBLU0J6WTJGc1pTZ3dMamN3TnlraVBqeDFjMlVnWkdGMFlTMWpQU0l6TWlJZ2VHeHBibXM2YUhKbFpqMGlJMDFLV0MwekxWUkZXQzFPTFRNeUlpOCtQQzluUGp3dlp6NDhaeUJrWVhSaExXMXRiQzF1YjJSbFBTSnRieUlnZEhKaGJuTm1iM0p0UFNKMGNtRnVjMnhoZEdVb05EYzJOaTR4TERBcElqNDhkWE5sSUdSaGRHRXRZejBpTWpBMk1TSWdlR3hwYm1zNmFISmxaajBpSTAxS1dDMHpMVlJGV0MxT0xUSXdOakVpTHo0OEwyYytQR2NnWkdGMFlTMXRiV3d0Ym05a1pUMGliV1p5WVdNaUlIUnlZVzV6Wm05eWJUMGlkSEpoYm5Oc1lYUmxLRFE1TXpJdU9Dd3dLU0krUEdjZ1pHRjBZUzF0Yld3dGJtOWtaVDBpYlc0aUlIUnlZVzV6Wm05eWJUMGlkSEpoYm5Oc1lYUmxLREl5TUN3Mk56WXBJajQ4ZFhObElHUmhkR0V0WXowaU16UWlJSGhzYVc1ck9taHlaV1k5SWlOTlNsZ3RNeTFVUlZndFRpMHpOQ0l2UGp3dlp6NDhaeUJrWVhSaExXMXRiQzF1YjJSbFBTSnRiaUlnZEhKaGJuTm1iM0p0UFNKMGNtRnVjMnhoZEdVb01qSXdMQzAyT0RZcElqNDhkWE5sSUdSaGRHRXRZejBpTXpZaUlIaHNhVzVyT21oeVpXWTlJaU5OU2xndE15MVVSVmd0VGkwek5pSXZQand2Wno0OGNtVmpkQ0IzYVdSMGFEMGlOekF3SWlCb1pXbG5hSFE5SWpZd0lpQjRQU0l4TWpBaUlIazlJakl5TUNJdlBqd3ZaejQ4WnlCa1lYUmhMVzF0YkMxdWIyUmxQU0p0YnlJZ2RISmhibk5tYjNKdFBTSjBjbUZ1YzJ4aGRHVW9OakE1TlN3d0tTSStQSFZ6WlNCa1lYUmhMV005SWpJeU1USWlJSGhzYVc1ck9taHlaV1k5SWlOTlNsZ3RNeTFVUlZndFRpMHlNakV5SWk4K1BDOW5QanhuSUdSaGRHRXRiVzFzTFc1dlpHVTlJbTFtY21GaklpQjBjbUZ1YzJadmNtMDlJblJ5WVc1emJHRjBaU2czTURrMUxqSXNNQ2tpUGp4bklHUmhkR0V0Ylcxc0xXNXZaR1U5SW0xdUlpQjBjbUZ1YzJadmNtMDlJblJ5WVc1emJHRjBaU2d5TWpBc05qYzJLU0krUEhWelpTQmtZWFJoTFdNOUlqTXlJaUI0YkdsdWF6cG9jbVZtUFNJalRVcFlMVE10VkVWWUxVNHRNeklpTHo0OEwyYytQR2NnWkdGMFlTMXRiV3d0Ym05a1pUMGliVzRpSUhSeVlXNXpabTl5YlQwaWRISmhibk5zWVhSbEtESXlNQ3d0TmpnMktTSStQSFZ6WlNCa1lYUmhMV005SWpNMklpQjRiR2x1YXpwb2NtVm1QU0lqVFVwWUxUTXRWRVZZTFU0dE16WWlMejQ4TDJjK1BISmxZM1FnZDJsa2RHZzlJamN3TUNJZ2FHVnBaMmgwUFNJMk1DSWdlRDBpTVRJd0lpQjVQU0l5TWpBaUx6NDhMMmMrUEdjZ1pHRjBZUzF0Yld3dGJtOWtaVDBpYlhOMVlpSWdkSEpoYm5ObWIzSnRQU0owY21GdWMyeGhkR1VvT0RBek5TNHlMREFwSWo0OFp5QmtZWFJoTFcxdGJDMXViMlJsUFNKdGFTSStQSFZ6WlNCa1lYUmhMV005SWpaRElpQjRiR2x1YXpwb2NtVm1QU0lqVFVwWUxUTXRWRVZZTFU0dE5rTWlMejQ4ZFhObElHUmhkR0V0WXowaU5rWWlJSGhzYVc1ck9taHlaV1k5SWlOTlNsZ3RNeTFVUlZndFRpMDJSaUlnZEhKaGJuTm1iM0p0UFNKMGNtRnVjMnhoZEdVb01qYzRMREFwSWk4K1BIVnpaU0JrWVhSaExXTTlJalkzSWlCNGJHbHVhenBvY21WbVBTSWpUVXBZTFRNdFZFVllMVTR0TmpjaUlIUnlZVzV6Wm05eWJUMGlkSEpoYm5Oc1lYUmxLRGMzT0N3d0tTSXZQand2Wno0OFp5QmtZWFJoTFcxdGJDMXViMlJsUFNKdGJpSWdkSEpoYm5ObWIzSnRQU0owY21GdWMyeGhkR1VvTVRNeE1Td3RNalF4TGpRcElITmpZV3hsS0RBdU56QTNLU0krUEhWelpTQmtZWFJoTFdNOUlqTXlJaUI0YkdsdWF6cG9jbVZtUFNJalRVcFlMVE10VkVWWUxVNHRNeklpTHo0OEwyYytQQzluUGp4bklHUmhkR0V0Ylcxc0xXNXZaR1U5SW0xdklpQjBjbUZ1YzJadmNtMDlJblJ5WVc1emJHRjBaU2c1TnpRNUxqZ3NNQ2tpUGp4MWMyVWdaR0YwWVMxalBTSXlNRFl4SWlCNGJHbHVhenBvY21WbVBTSWpUVXBZTFRNdFZFVllMVTR0TWpBMk1TSXZQand2Wno0OFp5QmtZWFJoTFcxdGJDMXViMlJsUFNKdFpuSmhZeUlnZEhKaGJuTm1iM0p0UFNKMGNtRnVjMnhoZEdVb09Ua3hOaTQwTERBcElqNDhaeUJrWVhSaExXMXRiQzF1YjJSbFBTSnRiaUlnZEhKaGJuTm1iM0p0UFNKMGNtRnVjMnhoZEdVb01qSXdMRFkzTmlraVBqeDFjMlVnWkdGMFlTMWpQU0l6TWlJZ2VHeHBibXM2YUhKbFpqMGlJMDFLV0MwekxWUkZXQzFPTFRNeUlpOCtQQzluUGp4bklHUmhkR0V0Ylcxc0xXNXZaR1U5SW0xdUlpQjBjbUZ1YzJadmNtMDlJblJ5WVc1emJHRjBaU2d5TWpBc0xUWTROaWtpUGp4MWMyVWdaR0YwWVMxalBTSXpOaUlnZUd4cGJtczZhSEpsWmowaUkwMUtXQzB6TFZSRldDMU9MVE0ySWk4K1BDOW5Qanh5WldOMElIZHBaSFJvUFNJM01EQWlJR2hsYVdkb2REMGlOakFpSUhnOUlqRXlNQ0lnZVQwaU1qSXdJaTgrUEM5blBqd3ZaejQ4TDJjK1BHY2daR0YwWVMxdGJXd3RibTlrWlQwaWJYUnlJaUIwY21GdWMyWnZjbTA5SW5SeVlXNXpiR0YwWlNnd0xDMHhPRE13TGpVcElqNDhaeUJrWVhSaExXMXRiQzF1YjJSbFBTSnRkR1FpSUhSeVlXNXpabTl5YlQwaWRISmhibk5zWVhSbEtEWTVPVGd1Tml3d0tTSStQR2NnWkdGMFlTMXRiV3d0Ym05a1pUMGliWFJsZUhRaVBqeDFjMlVnWkdGMFlTMWpQU0pCTUNJZ2VHeHBibXM2YUhKbFpqMGlJMDFLV0MwekxWUkZXQzFPTFVFd0lpOCtQQzluUGp3dlp6NDhaeUJrWVhSaExXMXRiQzF1YjJSbFBTSnRkR1FpSUhSeVlXNXpabTl5YlQwaWRISmhibk5zWVhSbEtEY3lORGd1Tml3d0tTSStQR2NnWkdGMFlTMXRiV3d0Ym05a1pUMGliV2tpTHo0OFp5QmtZWFJoTFcxdGJDMXViMlJsUFNKdGJ5SWdkSEpoYm5ObWIzSnRQU0owY21GdWMyeGhkR1VvTWpjM0xqZ3NNQ2tpUGp4MWMyVWdaR0YwWVMxalBTSXpSQ0lnZUd4cGJtczZhSEpsWmowaUkwMUtXQzB6TFZSRldDMU9MVE5FSWk4K1BDOW5QanhuSUdSaGRHRXRiVzFzTFc1dlpHVTlJbTF1SWlCMGNtRnVjMlp2Y20wOUluUnlZVzV6YkdGMFpTZ3hNek16TGpZc01Da2lQangxYzJVZ1pHRjBZUzFqUFNJek1DSWdlR3hwYm1zNmFISmxaajBpSTAxS1dDMHpMVlJGV0MxT0xUTXdJaTgrUEhWelpTQmtZWFJoTFdNOUlqSkZJaUI0YkdsdWF6cG9jbVZtUFNJalRVcFlMVE10VkVWWUxVNHRNa1VpSUhSeVlXNXpabTl5YlQwaWRISmhibk5zWVhSbEtEVXdNQ3d3S1NJdlBqeDFjMlVnWkdGMFlTMWpQU0l6T1NJZ2VHeHBibXM2YUhKbFpqMGlJMDFLV0MwekxWUkZXQzFPTFRNNUlpQjBjbUZ1YzJadmNtMDlJblJ5WVc1emJHRjBaU2czTnpnc01Da2lMejQ4ZFhObElHUmhkR0V0WXowaU16RWlJSGhzYVc1ck9taHlaV1k5SWlOTlNsZ3RNeTFVUlZndFRpMHpNU0lnZEhKaGJuTm1iM0p0UFNKMGNtRnVjMnhoZEdVb01USTNPQ3d3S1NJdlBqeDFjMlVnWkdGMFlTMWpQU0l6T0NJZ2VHeHBibXM2YUhKbFpqMGlJMDFLV0MwekxWUkZXQzFPTFRNNElpQjBjbUZ1YzJadmNtMDlJblJ5WVc1emJHRjBaU2d4TnpjNExEQXBJaTgrUEM5blBqd3ZaejQ4TDJjK1BDOW5Qand2Wno0OEwyYytQQzl6ZG1jKyIsCgkiUmVhbFZpZXdTaXplSnNvbiIgOiAie1wiaGVpZ2h0XCI6MTY0Mi44NTcyMDgyNTE5NTMxLFwid2lkdGhcIjo4Njk2LjQyODgzMzAwNzgxMn0iCn0K"/>
    </extobj>
    <extobj name="2384804F-3998-4D57-9195-F3826E402611-9">
      <extobjdata type="2384804F-3998-4D57-9195-F3826E402611" data="ewoJIkltZ1NldHRpbmdKc29uIiA6ICJ7XCJoZWlnaHRcIjo4MS4yNDk5OTk5OTk5OTk5OSxcIndpZHRoXCI6NDI4LjU3MTQyODU3MTQyODU2fSIsCgkiTGF0ZXgiIDogIlxcYmVnaW57YWxpZ259XG5IKHRlbXAgPSBjb29sKSBcbiY9IC0gcChcXHRleHR7eWVzfSkgXFxsb2dfMiBwKFxcdGV4dHt5ZXN9KSAtIHAoXFx0ZXh0e25vfSkgXFxsb2dfMiBwKFxcdGV4dHtub30pXFxcXFxuJj0gLSAgXFxmcmFjezN9ezR9IFxcbG9nXzJcXGZyYWN7M317NH0gLSBcXGZyYWN7MX17NH0gXFxsb2dfMlxcZnJhY3sxfXs0fVxcXFxcbiY9IDAuODExXG5cXGVuZHthbGlnbn0iLAoJIkxhdGV4SW1nQmFzZTY0IiA6ICJQSE4yWnlCNGJXeHVjejBpYUhSMGNEb3ZMM2QzZHk1M015NXZjbWN2TWpBd01DOXpkbWNpSUhkcFpIUm9QU0kxTkM0NU9USmxlQ0lnYUdWcFoyaDBQU0l4TUM0ME56RmxlQ0lnY205c1pUMGlhVzFuSWlCbWIyTjFjMkZpYkdVOUltWmhiSE5sSWlCMmFXVjNRbTk0UFNJd0lDMHlOVFkwSURJME16QTJMak1nTkRZeU9DSWdlRzFzYm5NNmVHeHBibXM5SW1oMGRIQTZMeTkzZDNjdWR6TXViM0puTHpFNU9Ua3ZlR3hwYm1zaUlHRnlhV0V0YUdsa1pHVnVQU0owY25WbElpQnpkSGxzWlQwaWRtVnlkR2xqWVd3dFlXeHBaMjQ2SUMwMExqWTNaWGc3SUcxaGVDMTNhV1IwYURvZ09UZ2xPeUkrUEdSbFpuTStQSEJoZEdnZ2FXUTlJazFLV0MwekxWUkZXQzFKTFRGRU5ETkNJaUJrUFNKTk1qSTRJRFl6TjFFeE9UUWdOak0zSURFNU1pQTJOREZSTVRreElEWTBNeUF4T1RFZ05qUTVVVEU1TVNBMk56TWdNakF5SURZNE1sRXlNRFFnTmpneklESXhPU0EyT0ROUk1qWXdJRFk0TVNBek5UVWdOamd4VVRNNE9TQTJPREVnTkRFNElEWTRNVlEwTmpNZ05qZ3lWRFE0TXlBMk9ESlJORGs1SURZNE1pQTBPVGtnTmpjeVVUUTVPU0EyTnpBZ05EazNJRFkxT0ZFME9USWdOalF4SURRNE55QTJNemhJTkRnMVVUUTRNeUEyTXpnZ05EZ3dJRFl6T0ZRME56TWdOak00VkRRMk5DQTJNemRVTkRVMUlEWXpOMUUwTVRZZ05qTTJJRFF3TlNBMk16UlVNemczSURZeU0xRXpPRFFnTmpFNUlETTFOU0ExTURCUk16UTRJRFEzTkNBek5EQWdORFF5VkRNeU9DQXpPVFZNTXpJMElETTRNRkV6TWpRZ016YzRJRFEyT1NBek56aElOakUwVERZeE5TQXpPREZSTmpFMUlETTROQ0EyTkRZZ05UQTBVVFkzTkNBMk1Ua2dOamMwSURZeU4xUTJNVGNnTmpNM1VUVTVOQ0EyTXpjZ05UZzNJRFl6T1ZRMU9EQWdOalE0VVRVNE1DQTJOVEFnTlRneUlEWTJNRkUxT0RZZ05qYzNJRFU0T0NBMk56bFVOakEwSURZNE1sRTJNRGtnTmpneUlEWTBOaUEyT0RGVU56UXdJRFk0TUZFNE1ESWdOamd3SURnek5TQTJPREZVT0RjeElEWTRNbEU0T0RnZ05qZ3lJRGc0T0NBMk56SlJPRGc0SURZME5TQTROellnTmpNNFNEZzNORkU0TnpJZ05qTTRJRGcyT1NBMk16aFVPRFl5SURZek9GUTROVE1nTmpNM1ZEZzBOQ0EyTXpkUk9EQTFJRFl6TmlBM09UUWdOak0wVkRjM05pQTJNak5STnpjeklEWXhPQ0EzTURRZ016UXdWRFl6TkNBMU9GRTJNelFnTlRFZ05qTTRJRFV4VVRZME5pQTBPQ0EyT1RJZ05EWklOekl6VVRjeU9TQXpPQ0EzTWprZ016ZFVOekkySURFNVVUY3lNaUEySURjeE5pQXdTRGN3TVZFMk5qUWdNaUExTmpjZ01sRTFNek1nTWlBMU1EUWdNbFEwTlRnZ01sUTBNemNnTVZFME1qQWdNU0EwTWpBZ01UQlJOREl3SURFMUlEUXlNeUF5TkZFME1qZ2dORE1nTkRNeklEUTFVVFF6TnlBME5pQTBORGdnTkRaSU5EVTBVVFE0TVNBME5pQTFNVFFnTkRsUk5USXdJRFV3SURVeU1pQTFNRlExTWpnZ05UVlVOVE0wSURZMFZEVTBNQ0E0TWxRMU5EY2dNVEV3VkRVMU9DQXhOVE5STlRZMUlERTRNU0ExTmprZ01UazRVVFl3TWlBek16QWdOakF5SURNek1WUTBOVGNnTXpNeVNETXhNa3d5TnprZ01UazNVVEkwTlNBMk15QXlORFVnTlRoUk1qUTFJRFV4SURJMU15QTBPVlF6TURNZ05EWklNek0wVVRNME1DQXpPQ0F6TkRBZ016ZFVNek0zSURFNVVUTXpNeUEySURNeU55QXdTRE14TWxFeU56VWdNaUF4TnpnZ01sRXhORFFnTWlBeE1UVWdNbFEyT1NBeVZEUTRJREZSTXpFZ01TQXpNU0F4TUZFek1TQXhNaUF6TkNBeU5GRXpPU0EwTXlBME5DQTBOVkUwT0NBME5pQTFPU0EwTmtnMk5WRTVNaUEwTmlBeE1qVWdORGxSTVRNNUlEVXlJREUwTkNBMk1WRXhORGNnTmpVZ01qRTJJRE16T1ZReU9EVWdOakk0VVRJNE5TQTJNelVnTWpJNElEWXpOMW9pTHo0OGNHRjBhQ0JwWkQwaVRVcFlMVE10VkVWWUxVNHRNamdpSUdROUlrMDVOQ0F5TlRCUk9UUWdNekU1SURFd05DQXpPREZVTVRJM0lEUTRPRlF4TmpRZ05UYzJWREl3TWlBMk5ETlVNalEwSURZNU5WUXlOemNnTnpJNVZETXdNaUEzTlRCSU16RTFTRE14T1ZFek16TWdOelV3SURNek15QTNOREZSTXpNeklEY3pPQ0F6TVRZZ056SXdWREkzTlNBMk5qZFVNakkySURVNE1WUXhPRFFnTkRRelZERTJOeUF5TlRCVU1UZzBJRFU0VkRJeU5TQXRPREZVTWpjMElDMHhOamRVTXpFMklDMHlNakJVTXpNeklDMHlOREZSTXpNeklDMHlOVEFnTXpFNElDMHlOVEJJTXpFMVNETXdNa3d5TnpRZ0xUSXlObEV4T0RBZ0xURTBNU0F4TXpjZ0xURTBWRGswSURJMU1Gb2lMejQ4Y0dGMGFDQnBaRDBpVFVwWUxUTXRWRVZZTFVrdE1VUTBOakVpSUdROUlrMHlOaUF6T0RWUk1Ua2dNemt5SURFNUlETTVOVkV4T1NBek9Ua2dNaklnTkRFeFZESTNJRFF5TlZFeU9TQTBNekFnTXpZZ05ETXdWRGczSURRek1VZ3hOREJNTVRVNUlEVXhNVkV4TmpJZ05USXlJREUyTmlBMU5EQlVNVGN6SURVMk5sUXhOemtnTlRnMlZERTROeUEyTUROVU1UazNJRFl4TlZReU1URWdOakkwVkRJeU9TQTJNalpSTWpRM0lEWXlOU0F5TlRRZ05qRTFWREkyTVNBMU9UWlJNall4SURVNE9TQXlOVElnTlRRNVZESXpNaUEwTnpCTU1qSXlJRFF6TTFFeU1qSWdORE14SURJM01pQTBNekZJTXpJelVUTXpNQ0EwTWpRZ016TXdJRFF5TUZFek16QWdNems0SURNeE55QXpPRFZJTWpFd1RERTNOQ0F5TkRCUk1UTTFJRGd3SURFek5TQTJPRkV4TXpVZ01qWWdNVFl5SURJMlVURTVOeUF5TmlBeU16QWdOakJVTWpneklERTBORkV5T0RVZ01UVXdJREk0T0NBeE5URlVNekF6SURFMU0wZ3pNRGRSTXpJeUlERTFNeUF6TWpJZ01UUTFVVE15TWlBeE5ESWdNekU1SURFek0xRXpNVFFnTVRFM0lETXdNU0E1TlZReU5qY2dORGhVTWpFMklEWlVNVFUxSUMweE1WRXhNalVnTFRFeElEazRJRFJVTlRrZ05UWlJOVGNnTmpRZ05UY2dPRE5XTVRBeFREa3lJREkwTVZFeE1qY2dNemd5SURFeU9DQXpPRE5STVRJNElETTROU0EzTnlBek9EVklNalphSWk4K1BIQmhkR2dnYVdROUlrMUtXQzB6TFZSRldDMUpMVEZFTkRVeUlpQmtQU0pOTXprZ01UWTRVVE01SURJeU5TQTFPQ0F5TnpKVU1UQTNJRE0xTUZReE56UWdOREF5VkRJME5DQTBNek5VTXpBM0lEUTBNa2d6TVRCUk16VTFJRFEwTWlBek9EZ2dOREl3VkRReU1TQXpOVFZSTkRJeElESTJOU0F6TVRBZ01qTTNVVEkyTVNBeU1qUWdNVGMySURJeU0xRXhNemtnTWpJeklERXpPQ0F5TWpGUk1UTTRJREl4T1NBeE16SWdNVGcyVkRFeU5TQXhNamhSTVRJMUlEZ3hJREUwTmlBMU5GUXlNRGtnTWpaVU16QXlJRFExVkRNNU5DQXhNVEZSTkRBeklERXlNU0EwTURZZ01USXhVVFF4TUNBeE1qRWdOREU1SURFeE1sUTBNamtnT1RoVU5ESXdJRGd5VkRNNU1DQTFOVlF6TkRRZ01qUlVNamd4SUMweFZESXdOU0F0TVRGUk1USTJJQzB4TVNBNE15QTBNbFF6T1NBeE5qaGFUVE0zTXlBek5UTlJNelkzSURRd05TQXpNRFVnTkRBMVVUSTNNaUEwTURVZ01qUTBJRE01TVZReE9Ua2dNelUzVkRFM01DQXpNVFpVTVRVMElESTRNRlF4TkRrZ01qWXhVVEUwT1NBeU5qQWdNVFk1SURJMk1GRXlPRElnTWpZd0lETXlOeUF5T0RSVU16Y3pJRE0xTTFvaUx6NDhjR0YwYUNCcFpEMGlUVXBZTFRNdFZFVllMVWt0TVVRME5VRWlJR1E5SWsweU1TQXlPRGRSTWpJZ01qa3pJREkwSURNd00xUXpOaUF6TkRGVU5UWWdNemc0VkRnNElEUXlOVlF4TXpJZ05EUXlWREUzTlNBME16VlVNakExSURReE4xUXlNakVnTXprMVZESXlPU0F6TnpaTU1qTXhJRE0yT1ZFeU16RWdNelkzSURJek1pQXpOamRNTWpReklETTNPRkV6TURNZ05EUXlJRE00TkNBME5ESlJOREF4SURRME1pQTBNVFVnTkRRd1ZEUTBNU0EwTXpOVU5EWXdJRFF5TTFRME56VWdOREV4VkRRNE5TQXpPVGhVTkRreklETTROVlEwT1RjZ016Y3pWRFV3TUNBek5qUlVOVEF5SURNMU4wdzFNVEFnTXpZM1VUVTNNeUEwTkRJZ05qVTVJRFEwTWxFM01UTWdORFF5SURjME5pQTBNVFZVTnpnd0lETXpObEUzT0RBZ01qZzFJRGMwTWlBeE56aFVOekEwSURVd1VUY3dOU0F6TmlBM01Ea2dNekZVTnpJMElESTJVVGMxTWlBeU5pQTNOellnTlRaVU9ERTFJREV6T0ZFNE1UZ2dNVFE1SURneU1TQXhOVEZVT0RNM0lERTFNMUU0TlRjZ01UVXpJRGcxTnlBeE5EVlJPRFUzSURFME5DQTROVE1nTVRNd1VUZzBOU0F4TURFZ09ETXhJRGN6VkRjNE5TQXhOMVEzTVRZZ0xURXdVVFkyT1NBdE1UQWdOalE0SURFM1ZEWXlOeUEzTTFFMk1qY2dPVElnTmpZeklERTVNMVEzTURBZ016UTFVVGN3TUNBME1EUWdOalUySURRd05FZzJOVEZSTlRZMUlEUXdOQ0ExTURZZ016QXpURFE1T1NBeU9URk1ORFkySURFMU4xRTBNek1nTWpZZ05ESTRJREUyVVRReE5TQXRNVEVnTXpnMUlDMHhNVkV6TnpJZ0xURXhJRE0yTkNBdE5GUXpOVE1nT0ZRek5UQWdNVGhSTXpVd0lESTVJRE00TkNBeE5qRk1OREl3SURNd04xRTBNak1nTXpJeUlEUXlNeUF6TkRWUk5ESXpJRFF3TkNBek56a2dOREEwU0RNM05GRXlPRGdnTkRBMElESXlPU0F6TUROTU1qSXlJREk1TVV3eE9Ea2dNVFUzVVRFMU5pQXlOaUF4TlRFZ01UWlJNVE00SUMweE1TQXhNRGdnTFRFeFVUazFJQzB4TVNBNE55QXROVlEzTmlBM1ZEYzBJREUzVVRjMElETXdJREV4TWlBeE9ERlJNVFV4SURNek5TQXhOVEVnTXpReVVURTFOQ0F6TlRjZ01UVTBJRE0yT1ZFeE5UUWdOREExSURFeU9TQTBNRFZSTVRBM0lEUXdOU0E1TWlBek56ZFVOamtnTXpFMlZEVTNJREk0TUZFMU5TQXlOemdnTkRFZ01qYzRTREkzVVRJeElESTROQ0F5TVNBeU9EZGFJaTgrUEhCaGRHZ2dhV1E5SWsxS1dDMHpMVlJGV0MxSkxURkVORFZFSWlCa1BTSk5Nak1nTWpnM1VUSTBJREk1TUNBeU5TQXlPVFZVTXpBZ016RTNWRFF3SURNME9GUTFOU0F6T0RGVU56VWdOREV4VkRFd01TQTBNek5VTVRNMElEUTBNbEV5TURrZ05EUXlJREl6TUNBek56aE1NalF3SURNNE4xRXpNRElnTkRReUlETTFPQ0EwTkRKUk5ESXpJRFEwTWlBME5qQWdNemsxVkRRNU55QXlPREZSTkRrM0lERTNNeUEwTWpFZ09ESlVNalE1SUMweE1GRXlNamNnTFRFd0lESXhNQ0F0TkZFeE9Ua2dNU0F4T0RjZ01URlVNVFk0SURJNFRERTJNU0F6TmxFeE5qQWdNelVnTVRNNUlDMDFNVlF4TVRnZ0xURXpPRkV4TVRnZ0xURTBOQ0F4TWpZZ0xURTBOVlF4TmpNZ0xURTBPRWd4T0RoUk1UazBJQzB4TlRVZ01UazBJQzB4TlRkVU1Ua3hJQzB4TnpWUk1UZzRJQzB4T0RjZ01UZzFJQzB4T1RCVU1UY3lJQzB4T1RSUk1UY3dJQzB4T1RRZ01UWXhJQzB4T1RSVU1USTNJQzB4T1ROVU5qVWdMVEU1TWxFdE5TQXRNVGt5SUMweU5DQXRNVGswU0Mwek1sRXRNemtnTFRFNE55QXRNemtnTFRFNE0xRXRNemNnTFRFMU5pQXRNallnTFRFME9FZ3RObEV5T0NBdE1UUTNJRE16SUMweE16WlJNellnTFRFek1DQTVOQ0F4TUROVU1UVTFJRE0xTUZFeE5UWWdNelUxSURFMU5pQXpOalJSTVRVMklEUXdOU0F4TXpFZ05EQTFVVEV3T1NBME1EVWdPVFFnTXpjM1ZEY3hJRE14TmxRMU9TQXlPREJSTlRjZ01qYzRJRFF6SURJM09FZ3lPVkV5TXlBeU9EUWdNak1nTWpnM1drMHhOemdnTVRBeVVUSXdNQ0F5TmlBeU5USWdNalpSTWpneUlESTJJRE14TUNBME9WUXpOVFlnTVRBM1VUTTNOQ0F4TkRFZ016a3lJREl4TlZRME1URWdNekkxVmpNek1WRTBNVEVnTkRBMUlETTFNQ0EwTURWUk16TTVJRFF3TlNBek1qZ2dOREF5VkRNd05pQXpPVE5VTWpnMklETTRNRlF5TmprZ016WTFWREkxTkNBek5UQlVNalF6SURNek5sUXlNelVnTXpJMlRESXpNaUF6TWpKUk1qTXlJRE15TVNBeU1qa2dNekE0VkRJeE9DQXlOalJVTWpBMElESXhNbEV4TnpnZ01UQTJJREUzT0NBeE1ESmFJaTgrUEhCaGRHZ2dhV1E5SWsxS1dDMHpMVlJGV0MxT0xUTkVJaUJrUFNKTk5UWWdNelEzVVRVMklETTJNQ0EzTUNBek5qZElOekEzVVRjeU1pQXpOVGtnTnpJeUlETTBOMUUzTWpJZ016TTJJRGN3T0NBek1qaE1Nemt3SURNeU4wZzNNbEUxTmlBek16SWdOVFlnTXpRM1drMDFOaUF4TlROUk5UWWdNVFk0SURjeUlERTNNMGczTURoUk56SXlJREUyTXlBM01qSWdNVFV6VVRjeU1pQXhOREFnTnpBM0lERXpNMGczTUZFMU5pQXhOREFnTlRZZ01UVXpXaUl2UGp4d1lYUm9JR2xrUFNKTlNsZ3RNeTFVUlZndFNTMHhSRFExTUNJZ1pEMGlUVE0wSURFMU9WRXpOQ0F5TmpnZ01USXdJRE0xTlZRek1EWWdORFF5VVRNMk1pQTBORElnTXprMElEUXhPRlEwTWpjZ016VTFVVFF5TnlBek1qWWdOREE0SURNd05sUXpOakFnTWpnMVVUTTBNU0F5T0RVZ016TXdJREk1TlZRek1Ua2dNekkxVkRNek1DQXpOVGxVTXpVeUlETTRNRlF6TmpZZ016ZzJTRE0yTjFFek5qY2dNemc0SURNMk1TQXpPVEpVTXpRd0lEUXdNRlF6TURZZ05EQTBVVEkzTmlBME1EUWdNalE1SURNNU1GRXlNamdnTXpneElESXdOaUF6TlRsUk1UWXlJRE14TlNBeE5ESWdNak0xVkRFeU1TQXhNVGxSTVRJeElEY3pJREUwTnlBMU1GRXhOamtnTWpZZ01qQTFJREkyU0RJd09WRXpNakVnTWpZZ016azBJREV4TVZFME1ETWdNVEl4SURRd05pQXhNakZSTkRFd0lERXlNU0EwTVRrZ01URXlWRFF5T1NBNU9GUTBNakFnT0ROVU16a3hJRFUxVkRNME5pQXlOVlF5T0RJZ01GUXlNRElnTFRFeFVURXlOeUF0TVRFZ09ERWdNemRVTXpRZ01UVTVXaUl2UGp4d1lYUm9JR2xrUFNKTlNsZ3RNeTFVUlZndFNTMHhSRFExUXlJZ1pEMGlUVEl3TVNBdE1URlJNVEkySUMweE1TQTRNQ0F6T0ZRek5DQXhOVFpSTXpRZ01qSXhJRFkwSURJM09WUXhORFlnTXpnd1VUSXlNaUEwTkRFZ016QXhJRFEwTVZFek16TWdORFF4SURNME1TQTBOREJSTXpVMElEUXpOeUF6TmpjZ05ETXpWRFF3TWlBME1UZFVORE00SURNNE4xUTBOalFnTXpNNFZEUTNOaUF5TmpoUk5EYzJJREUyTVNBek9UQWdOelZVTWpBeElDMHhNVnBOTVRJeElERXlNRkV4TWpFZ056QWdNVFEzSURRNFZESXdOaUF5TmxFeU5UQWdNallnTWpnNUlEVTRWRE0xTVNBeE5ESlJNell3SURFMk15QXpOelFnTWpFMlZETTRPQ0F6TURoUk16ZzRJRE0xTWlBek56QWdNemMxVVRNME5pQTBNRFVnTXpBMklEUXdOVkV5TkRNZ05EQTFJREU1TlNBek5EZFJNVFU0SURNd015QXhOREFnTWpNd1ZERXlNU0F4TWpCYUlpOCtQSEJoZEdnZ2FXUTlJazFLV0MwekxWUkZXQzFKTFRGRU5EVTVJaUJrUFNKTk1URTNJRFU1VVRFeE55QXlOaUF4TkRJZ01qWlJNVGM1SURJMklESXdOU0F4TXpGUk1qRXhJREUxTVNBeU1UVWdNVFV5VVRJeE55QXhOVE1nTWpJMUlERTFNMGd5TWpsUk1qTTRJREUxTXlBeU5ERWdNVFV6VkRJME5pQXhOVEZVTWpRNElERTBORkV5TkRjZ01UTTRJREkwTlNBeE1qaFVNak0wSURrd1ZESXhOQ0EwTTFReE9ETWdObFF4TXpjZ0xURXhVVEV3TVNBdE1URWdOekFnTVRGVU16Z2dPRFZSTXpnZ09UY2dNemtnTVRBeVRERXdOQ0F6TmpCUk1UWTNJRFl4TlNBeE5qY2dOakl6VVRFMk55QTJNallnTVRZMklEWXlPRlF4TmpJZ05qTXlWREUxTnlBMk16UlVNVFE1SURZek5WUXhOREVnTmpNMlZERXpNaUEyTXpkVU1USXlJRFl6TjFFeE1USWdOak0zSURFd09TQTJNemRVTVRBeElEWXpPRlE1TlNBMk5ERlVPVFFnTmpRM1VUazBJRFkwT1NBNU5pQTJOakZSTVRBeElEWTRNQ0F4TURjZ05qZ3lWREUzT1NBMk9EaFJNVGswSURZNE9TQXlNVE1nTmprd1ZESTBNeUEyT1ROVU1qVTBJRFk1TkZFeU5qWWdOamswSURJMk5pQTJPRFpSTWpZMklEWTNOU0F4T1RNZ016ZzJWREV4T0NBNE0xRXhNVGdnT0RFZ01URTRJRGMxVkRFeE55QTJOVlkxT1ZvaUx6NDhjR0YwYUNCcFpEMGlUVXBZTFRNdFZFVllMVTR0TWpraUlHUTlJazAyTUNBM05EbE1OalFnTnpVd1VUWTVJRGMxTUNBM05DQTNOVEJJT0RaTU1URTBJRGN5TmxFeU1EZ2dOalF4SURJMU1TQTFNVFJVTWprMElESTFNRkV5T1RRZ01UZ3lJREk0TkNBeE1UbFVNall4SURFeVZESXlOQ0F0TnpaVU1UZzJJQzB4TkROVU1UUTFJQzB4T1RSVU1URXpJQzB5TWpkVU9UQWdMVEkwTmxFNE55QXRNalE1SURnMklDMHlOVEJJTnpSUk5qWWdMVEkxTUNBMk15QXRNalV3VkRVNElDMHlORGRVTlRVZ0xUSXpPRkUxTmlBdE1qTTNJRFkySUMweU1qVlJNakl4SUMwMk5DQXlNakVnTWpVd1ZEWTJJRGN5TlZFMU5pQTNNemNnTlRVZ056TTRVVFUxSURjME5pQTJNQ0EzTkRsYUlpOCtQSEJoZEdnZ2FXUTlJazFLV0MwekxWUkZXQzFPTFRJeU1USWlJR1E5SWswNE5DQXlNemRVT0RRZ01qVXdWRGs0SURJM01FZzJOemxSTmprMElESTJNaUEyT1RRZ01qVXdWRFkzT1NBeU16QklPVGhST0RRZ01qTTNJRGcwSURJMU1Gb2lMejQ4Y0dGMGFDQnBaRDBpVFVwWUxUTXRWRVZZTFU0dE56a2lJR1E5SWswMk9TQXROalpST1RFZ0xUWTJJREV3TkNBdE9EQlVNVEU0SUMweE1UWlJNVEU0SUMweE16UWdNVEE1SUMweE5EVlVPVEVnTFRFMk1GRTROQ0F0TVRZeklEazNJQzB4TmpaUk1UQTBJQzB4TmpnZ01URXhJQzB4TmpoUk1UTXhJQzB4TmpnZ01UUTRJQzB4TlRsVU1UYzFJQzB4TXpoVU1UazNJQzB4TURaVU1qRXpJQzAzTlZReU1qVWdMVFF6VERJME1pQXdUREUzTUNBeE9ETlJNVFV3SURJek15QXhNalVnTWprM1VURXdNU0F6TlRnZ09UWWdNelk0VkRnd0lETTRNVkUzT1NBek9ESWdOemdnTXpneVVUWTJJRE00TlNBek5DQXpPRFZJTVRsV05ETXhTREkyVERRMklEUXpNRkUyTlNBME16QWdPRGdnTkRJNVZERXlNaUEwTWpoUk1USTVJRFF5T0NBeE5ESWdOREk0VkRFM01TQTBNamxVTWpBd0lEUXpNRlF5TWpRZ05ETXdUREl6TXlBME16RklNalF4VmpNNE5VZ3lNekpSTVRneklETTROU0F4T0RVZ016WTJUREk0TmlBeE1USlJNamcySURFeE15QXpNeklnTWpJM1RETTNOaUF6TkRGV016VXdVVE0zTmlBek5qVWdNelkySURNM00xUXpORGdnTXpnelZETXpOQ0F6T0RWSU16TXhWalF6TVVnek16ZElNelEwVVRNMU1TQTBNekVnTXpZeElEUXpNVlF6T0RJZ05ETXdWRFF3TlNBME1qbFVOREl5SURReU9WRTBOemNnTkRJNUlEVXdNeUEwTXpGSU5UQTRWak00TlVnME9UZFJORFF4SURNNE1DQTBNaklnTXpRMVVUUXlNQ0F6TkRNZ016YzRJREl6TlZReU9Ea2dPVlF5TWpjZ0xURXpNVkV4T0RBZ0xUSXdOQ0F4TVRNZ0xUSXdORkUyT1NBdE1qQTBJRFEwSUMweE56ZFVNVGtnTFRFeE5sRXhPU0F0T0RrZ016VWdMVGM0VkRZNUlDMDJObG9pTHo0OGNHRjBhQ0JwWkQwaVRVcFlMVE10VkVWWUxVNHROalVpSUdROUlrMHlPQ0F5TVRoUk1qZ2dNamN6SURRNElETXhPRlE1T0NBek9URlVNVFl6SURRek0xUXlNamtnTkRRNFVUSTRNaUEwTkRnZ016SXdJRFF6TUZRek56Z2dNemd3VkRRd05pQXpNVFpVTkRFMUlESTBOVkUwTVRVZ01qTTRJRFF3T0NBeU16RklNVEkyVmpJeE5sRXhNallnTmpnZ01qSTJJRE0yVVRJME5pQXpNQ0F5TnpBZ016QlJNekV5SURNd0lETTBNaUEyTWxFek5Ua2dOemtnTXpZNUlERXdORXd6TnprZ01USTRVVE00TWlBeE16RWdNemsxSURFek1VZ3pPVGhSTkRFMUlERXpNU0EwTVRVZ01USXhVVFF4TlNBeE1UY2dOREV5SURFd09GRXpPVE1nTlRNZ016UTVJREl4VkRJMU1DQXRNVEZSTVRVMUlDMHhNU0E1TWlBMU9GUXlPQ0F5TVRoYVRUTXpNeUF5TnpWUk16SXlJRFF3TXlBeU16Z2dOREV4U0RJek5sRXlNamdnTkRFeElESXlNQ0EwTVRCVU1UazFJRFF3TWxReE5qWWdNemd4VkRFME15QXpOREJVTVRJM0lESTNORll5TmpkSU16TXpWakkzTlZvaUx6NDhjR0YwYUNCcFpEMGlUVXBZTFRNdFZFVllMVTR0TnpNaUlHUTlJazB5T1RVZ016RTJVVEk1TlNBek5UWWdNalk0SURNNE5WUXhPVEFnTkRFMFVURTFOQ0EwTVRRZ01USTRJRFF3TVZFNU9DQXpPRElnT1RnZ016UTVVVGszSURNME5DQTVPQ0F6TXpaVU1URTBJRE14TWxReE5UY2dNamczVVRFM05TQXlPRElnTWpBeElESTNPRlF5TkRVZ01qWTVWREkzTnlBeU5UWlJNamswSURJME9DQXpNVEFnTWpNMlZETTBNaUF4T1RWVU16VTVJREV6TTFFek5Ua2dOekVnTXpJeElETXhWREU1T0NBdE1UQklNVGt3VVRFek9DQXRNVEFnT1RRZ01qWk1PRFlnTVRsTU56Y2dNVEJSTnpFZ05DQTJOU0F0TVV3MU5DQXRNVEZJTkRaSU5ESlJNemtnTFRFeElETXpJQzAxVmpjMFZqRXpNbEV6TXlBeE5UTWdNelVnTVRVM1ZEUTFJREUyTWtnMU5GRTJOaUF4TmpJZ056QWdNVFU0VkRjMUlERTBObFE0TWlBeE1UbFVNVEF4SURjM1VURXpOaUF5TmlBeE9UZ2dNalpSTWprMUlESTJJREk1TlNBeE1EUlJNamsxSURFek15QXlOemNnTVRVeFVUSTFOeUF4TnpVZ01UazBJREU0TjFReE1URWdNakV3VVRjMUlESXlOeUExTkNBeU5UWlVNek1nTXpFNFVUTXpJRE0xTnlBMU1DQXpPRFJVT1RNZ05ESTBWREUwTXlBME5ESlVNVGczSURRME4wZ3hPVGhSTWpNNElEUTBOeUF5TmpnZ05ETXlUREk0TXlBME1qUk1Namt5SURRek1WRXpNRElnTkRRd0lETXhOQ0EwTkRoSU16SXlTRE15TmxFek1qa2dORFE0SURNek5TQTBOREpXTXpFd1RETXlPU0F6TURSSU16QXhVVEk1TlNBek1UQWdNamsxSURNeE5sb2lMejQ4Y0dGMGFDQnBaRDBpVFVwWUxUTXRWRVZZTFU0dE5rTWlJR1E5SWswME1pQTBOa2cxTmxFNU5TQTBOaUF4TURNZ05qQldOamhSTVRBeklEYzNJREV3TXlBNU1WUXhNRE1nTVRJMFZERXdOQ0F4TmpkVU1UQTBJREl4TjFReE1EUWdNamN5VkRFd05DQXpNamxSTVRBMElETTJOaUF4TURRZ05EQTNWREV3TkNBME9ESlVNVEEwSURVME1sUXhNRE1nTlRnMlZERXdNeUEyTUROUk1UQXdJRFl5TWlBNE9TQTJNamhVTkRRZ05qTTNTREkyVmpZMk1GRXlOaUEyT0RNZ01qZ2dOamd6VERNNElEWTRORkUwT0NBMk9EVWdOamNnTmpnMlZERXdOQ0EyT0RoUk1USXhJRFk0T1NBeE5ERWdOamt3VkRFM01TQTJPVE5VTVRneUlEWTVORWd4T0RWV016YzVVVEU0TlNBMk1pQXhPRFlnTmpCUk1Ua3dJRFV5SURFNU9DQTBPVkV5TVRrZ05EWWdNalEzSURRMlNESTJNMVl3U0RJMU5Vd3lNeklnTVZFeU1Ea2dNaUF4T0RNZ01sUXhORFVnTTFReE1EY2dNMVExTnlBeFRETTBJREJJTWpaV05EWklOREphSWk4K1BIQmhkR2dnYVdROUlrMUtXQzB6TFZSRldDMU9MVFpHSWlCa1BTSk5NamdnTWpFMFVUSTRJRE13T1NBNU15QXpOemhVTWpVd0lEUTBPRkV6TkRBZ05EUTRJRFF3TlNBek9EQlVORGN4SURJeE5WRTBOekVnTVRJd0lEUXdOeUExTlZReU5UQWdMVEV3VVRFMU15QXRNVEFnT1RFZ05UZFVNamdnTWpFMFdrMHlOVEFnTXpCUk16Y3lJRE13SURNM01pQXhPVE5XTWpJMVZqSTFNRkV6TnpJZ01qY3lJRE0zTVNBeU9EaFVNelkwSURNeU5sUXpORGdnTXpZeVZETXhOeUF6T1RCVU1qWTRJRFF4TUZFeU5qTWdOREV4SURJMU1pQTBNVEZSTWpJeUlEUXhNU0F4T1RVZ016azVVVEUxTWlBek56Y2dNVE01SURNek9GUXhNallnTWpRMlZqSXlObEV4TWpZZ01UTXdJREUwTlNBNU1WRXhOemNnTXpBZ01qVXdJRE13V2lJdlBqeHdZWFJvSUdsa1BTSk5TbGd0TXkxVVJWZ3RUaTAyTnlJZ1pEMGlUVE15T1NBME1EbFJNemN6SURRMU15QTBNamtnTkRVelVUUTFPU0EwTlRNZ05EY3lJRFF6TkZRME9EVWdNemsyVVRRNE5TQXpPRElnTkRjMklETTNNVlEwTkRrZ016WXdVVFF4TmlBek5qQWdOREV5SURNNU1GRTBNVEFnTkRBMElEUXhOU0EwTVRGUk5ERTFJRFF4TWlBME1UWWdOREUwVmpReE5WRXpPRGdnTkRFeUlETTJNeUF6T1ROUk16VTFJRE00T0NBek5UVWdNemcyVVRNMU5TQXpPRFVnTXpVNUlETTRNVlF6TmpnZ016WTVWRE0zT1NBek5URlVNemc0SURNeU5WUXpPVElnTWpreVVUTTVNaUF5TXpBZ016UXpJREU0TjFReU1qSWdNVFF6VVRFM01pQXhORE1nTVRJeklERTNNVkV4TVRJZ01UVXpJREV4TWlBeE16TlJNVEV5SURrNElERXpPQ0E0TVZFeE5EY2dOelVnTVRVMUlEYzFWREl5TnlBM00xRXpNVEVnTnpJZ016TTFJRFkzVVRNNU5pQTFPQ0EwTXpFZ01qWlJORGN3SUMweE15QTBOekFnTFRjeVVUUTNNQ0F0TVRNNUlETTVNaUF0TVRjMVVUTXpNaUF0TWpBMklESTFNQ0F0TWpBMlVURTJOeUF0TWpBMklERXdOeUF0TVRjMVVUSTVJQzB4TkRBZ01qa2dMVGMxVVRJNUlDMHpPU0ExTUNBdE1UVlVPVElnTVRoTU1UQXpJREkwVVRZM0lEVTFJRFkzSURFd09GRTJOeUF4TlRVZ09UWWdNVGt6VVRVeUlESXpOeUExTWlBeU9USlJOVElnTXpVMUlERXdNaUF6T1RoVU1qSXpJRFEwTWxFeU56UWdORFF5SURNeE9DQTBNVFpNTXpJNUlEUXdPVnBOTWprNUlETTBNMUV5T1RRZ016Y3hJREkzTXlBek9EZFVNakl4SURRd05GRXhPVElnTkRBMElERTNNU0F6T0RoVU1UUTFJRE0wTTFFeE5ESWdNekkySURFME1pQXlPVEpSTVRReUlESTBPQ0F4TkRrZ01qSTNWREUzT1NBeE9USlJNVGsySURFNE1pQXlNaklnTVRneVVUSTBOQ0F4T0RJZ01qWXdJREU0T1ZReU9ETWdNakEzVkRJNU5DQXlNamRVTWprNUlESTBNbEV6TURJZ01qVTRJRE13TWlBeU9USlVNams1SURNME0xcE5OREF6SUMwM05WRTBNRE1nTFRVd0lETTRPU0F0TXpSVU16UTRJQzB4TVZReU9Ua2dMVEpVTWpRMUlEQklNakU0VVRFMU1TQXdJREV6T0NBdE5sRXhNVGdnTFRFMUlERXdOeUF0TXpSVU9UVWdMVGMwVVRrMUlDMDROQ0F4TURFZ0xUazNWREV5TWlBdE1USTNWREUzTUNBdE1UVTFWREkxTUNBdE1UWTNVVE14T1NBdE1UWTNJRE0yTVNBdE1UTTVWRFF3TXlBdE56VmFJaTgrUEhCaGRHZ2dhV1E5SWsxS1dDMHpMVlJGV0MxT0xUTXlJaUJrUFNKTk1UQTVJRFF5T1ZFNE1pQTBNamtnTmpZZ05EUTNWRFV3SURRNU1WRTFNQ0ExTmpJZ01UQXpJRFl4TkZReU16VWdOalkyVVRNeU5pQTJOallnTXpnM0lEWXhNRlEwTkRrZ05EWTFVVFEwT1NBME1qSWdOREk1SURNNE0xUXpPREVnTXpFMVZETXdNU0F5TkRGUk1qWTFJREl4TUNBeU1ERWdNVFE1VERFME1pQTVNMHd5TVRnZ09USlJNemMxSURreUlETTROU0E1TjFFek9USWdPVGtnTkRBNUlERTRObFl4T0RsSU5EUTVWakU0TmxFME5EZ2dNVGd6SURRek5pQTVOVlEwTWpFZ00xWXdTRFV3VmpFNVZqTXhVVFV3SURNNElEVTJJRFEyVkRnMklEZ3hVVEV4TlNBeE1UTWdNVE0ySURFek4xRXhORFVnTVRRM0lERTNNQ0F4TnpSVU1qQTBJREl4TVZReU16TWdNalEwVkRJMk1TQXlOemhVTWpnMElETXdPRlF6TURVZ016UXdWRE15TUNBek5qbFVNek16SURRd01WUXpOREFnTkRNeFZETTBNeUEwTmpSUk16UXpJRFV5TnlBek1Ea2dOVGN6VkRJeE1pQTJNVGxSTVRjNUlEWXhPU0F4TlRRZ05qQXlWREV4T1NBMU5qbFVNVEE1SURVMU1GRXhNRGtnTlRRNUlERXhOQ0ExTkRsUk1UTXlJRFUwT1NBeE5URWdOVE0xVkRFM01DQTBPRGxSTVRjd0lEUTJOQ0F4TlRRZ05EUTNWREV3T1NBME1qbGFJaTgrUEhCaGRHZ2dhV1E5SWsxS1dDMHpMVlJGV0MxT0xUSXdOakVpSUdROUlpSXZQanh3WVhSb0lHbGtQU0pOU2xndE15MVVSVmd0VGkwMlJTSWdaRDBpVFRReElEUTJTRFUxVVRrMElEUTJJREV3TWlBMk1GWTJPRkV4TURJZ056Y2dNVEF5SURreFZERXdNaUF4TWpKVU1UQXpJREUyTVZReE1ETWdNakF6VVRFd015QXlNelFnTVRBeklESTJPVlF4TURJZ016STRWak0xTVZFNU9TQXpOekFnT0RnZ016YzJWRFF6SURNNE5VZ3lOVlkwTURoUk1qVWdORE14SURJM0lEUXpNVXd6TnlBME16SlJORGNnTkRNeklEWTFJRFF6TkZReE1ESWdORE0yVVRFeE9TQTBNemNnTVRNNElEUXpPRlF4TmpjZ05EUXhWREUzT0NBME5ESklNVGd4VmpRd01sRXhPREVnTXpZMElERTRNaUF6TmpSVU1UZzNJRE0yT1ZReE9Ua2dNemcwVkRJeE9DQTBNREpVTWpRM0lEUXlNVlF5T0RVZ05ETTNVVE13TlNBME5ESWdNek0ySURRME1sRTBOVEFnTkRNNElEUTJNeUF6TWpsUk5EWTBJRE15TWlBME5qUWdNVGt3VmpFd05GRTBOalFnTmpZZ05EWTJJRFU1VkRRM055QTBPVkUwT1RnZ05EWWdOVEkySURRMlNEVTBNbFl3U0RVek5FdzFNVEFnTVZFME9EY2dNaUEwTmpBZ01sUTBNaklnTTFFek1Ua2dNeUF6TVRBZ01FZ3pNREpXTkRaSU16RTRVVE0zT1NBME5pQXpOemtnTmpKUk16Z3dJRFkwSURNNE1DQXlNREJSTXpjNUlETXpOU0F6TnpnZ016UXpVVE0zTWlBek56RWdNelU0SURNNE5WUXpNelFnTkRBeVZETXdPQ0EwTURSUk1qWXpJRFF3TkNBeU1qa2dNemN3VVRJd01pQXpORE1nTVRrMUlETXhOVlF4T0RjZ01qTXlWakUyT0ZZeE1EaFJNVGczSURjNElERTRPQ0EyT0ZReE9URWdOVFZVTWpBd0lEUTVVVEl5TVNBME5pQXlORGtnTkRaSU1qWTFWakJJTWpVM1RESXpOQ0F4VVRJeE1DQXlJREU0TXlBeVZERTBOU0F6VVRReUlETWdNek1nTUVneU5WWTBOa2cwTVZvaUx6NDhjR0YwYUNCcFpEMGlUVXBZTFRNdFZFVllMVTR0TXpNaUlHUTlJazB4TWpjZ05EWXpVVEV3TUNBME5qTWdPRFVnTkRnd1ZEWTVJRFV5TkZFMk9TQTFOemtnTVRFM0lEWXlNbFF5TXpNZ05qWTFVVEkyT0NBMk5qVWdNamMzSURZMk5GRXpOVEVnTmpVeUlETTVNQ0EyTVRGVU5ETXdJRFV5TWxFME16QWdORGN3SURNNU5pQTBNakZVTXpBeUlETTFNRXd5T1RrZ016UTRVVEk1T1NBek5EY2dNekE0SURNME5WUXpNemNnTXpNMlZETTNOU0F6TVRWUk5EVTNJREkyTWlBME5UY2dNVGMxVVRRMU55QTVOaUF6T1RVZ016ZFVNak00SUMweU1sRXhOVGdnTFRJeUlERXdNQ0F5TVZRME1pQXhNekJSTkRJZ01UVTRJRFl3SURFM05WUXhNRFVnTVRrelVURXpNeUF4T1RNZ01UVXhJREUzTlZReE5qa2dNVE13VVRFMk9TQXhNVGtnTVRZMklERXhNRlF4TlRrZ09UUlVNVFE0SURneVZERXpOaUEzTkZReE1qWWdOekJVTVRFNElEWTNUREV4TkNBMk5sRXhOalVnTWpFZ01qTTRJREl4VVRJNU15QXlNU0F6TWpFZ056UlJNek00SURFd055QXpNemdnTVRjMVZqRTVOVkV6TXpnZ01qa3dJREkzTkNBek1qSlJNalU1SURNeU9DQXlNVE1nTXpJNVRERTNNU0F6TXpCTU1UWTRJRE16TWxFeE5qWWdNek0xSURFMk5pQXpORGhSTVRZMklETTJOaUF4TnpRZ016WTJVVEl3TWlBek5qWWdNak15SURNM01WRXlOallnTXpjMklESTVOQ0EwTVROVU16SXlJRFV5TlZZMU16TlJNekl5SURVNU1DQXlPRGNnTmpFeVVUSTJOU0EyTWpZZ01qUXdJRFl5TmxFeU1EZ2dOakkySURFNE1TQTJNVFZVTVRReklEVTVNbFF4TXpJZ05UZ3dTREV6TlZFeE16Z2dOVGM1SURFME15QTFOemhVTVRVeklEVTNNMVF4TmpVZ05UWTJWREUzTlNBMU5UVlVNVGd6SURVME1GUXhPRFlnTlRJd1VURTROaUEwT1RnZ01UY3lJRFE0TVZReE1qY2dORFl6V2lJdlBqeHdZWFJvSUdsa1BTSk5TbGd0TXkxVVJWZ3RUaTB6TkNJZ1pEMGlUVFEyTWlBd1VUUTBOQ0F6SURNek15QXpVVEl4TnlBeklERTVPU0F3U0RFNU1GWTBOa2d5TWpGUk1qUXhJRFEySURJME9DQTBObFF5TmpVZ05EaFVNamM1SURVelZESTROaUEyTVZFeU9EY2dOak1nTWpnM0lERXhOVll4TmpWSU1qaFdNakV4VERFM09TQTBOREpSTXpNeUlEWTNOQ0F6TXpRZ05qYzFVVE16TmlBMk56Y2dNelUxSURZM04wZ3pOek5NTXpjNUlEWTNNVll5TVRGSU5EY3hWakUyTlVnek56bFdNVEUwVVRNM09TQTNNeUF6TnprZ05qWlVNemcxSURVMFVUTTVNeUEwTnlBME5ESWdORFpJTkRjeFZqQklORFl5V2sweU9UTWdNakV4VmpVME5VdzNOQ0F5TVRKTU1UZ3pJREl4TVVneU9UTmFJaTgrUEhCaGRHZ2dhV1E5SWsxS1dDMHpMVlJGV0MxT0xUTXhJaUJrUFNKTk1qRXpJRFUzT0V3eU1EQWdOVGN6VVRFNE5pQTFOamdnTVRZd0lEVTJNMVF4TURJZ05UVTJTRGd6VmpZd01rZ3hNREpSTVRRNUlEWXdOQ0F4T0RrZ05qRTNWREkwTlNBMk5ERlVNamN6SURZMk0xRXlOelVnTmpZMklESTROU0EyTmpaUk1qazBJRFkyTmlBek1ESWdOall3VmpNMk1Vd3pNRE1nTmpGUk16RXdJRFUwSURNeE5TQTFNbFF6TXprZ05EaFVOREF4SURRMlNEUXlOMVl3U0RReE5sRXpPVFVnTXlBeU5UY2dNMUV4TWpFZ015QXhNREFnTUVnNE9GWTBOa2d4TVRSUk1UTTJJRFEySURFMU1pQTBObFF4TnpjZ05EZFVNVGt6SURVd1ZESXdNU0ExTWxReU1EY2dOVGRVTWpFeklEWXhWalUzT0ZvaUx6NDhjR0YwYUNCcFpEMGlUVXBZTFRNdFZFVllMVTR0TXpBaUlHUTlJazA1TmlBMU9EVlJNVFV5SURZMk5pQXlORGtnTmpZMlVUSTVOeUEyTmpZZ016UTFJRFkwTUZRME1qTWdOVFE0VVRRMk1DQTBOalVnTkRZd0lETXlNRkUwTmpBZ01UWTFJRFF4TnlBNE0xRXpPVGNnTkRFZ016WXlJREUyVkRNd01TQXRNVFZVTWpVd0lDMHlNbEV5TWpRZ0xUSXlJREU1T0NBdE1UWlVNVE0zSURFMlZEZ3lJRGd6VVRNNUlERTJOU0F6T1NBek1qQlJNemtnTkRrMElEazJJRFU0TlZwTk16SXhJRFU1TjFFeU9URWdOakk1SURJMU1DQTJNamxSTWpBNElEWXlPU0F4TnpnZ05UazNVVEUxTXlBMU56RWdNVFExSURVeU5WUXhNemNnTXpNelVURXpOeUF4TnpVZ01UUTFJREV5TlZReE9ERWdORFpSTWpBNUlERTJJREkxTUNBeE5sRXlPVEFnTVRZZ016RTRJRFEyVVRNME55QTNOaUF6TlRRZ01UTXdWRE0yTWlBek16TlJNell5SURRM09DQXpOVFFnTlRJMFZETXlNU0ExT1RkYUlpOCtQSEJoZEdnZ2FXUTlJazFLV0MwekxWUkZXQzFPTFRKRklpQmtQU0pOTnpnZ05qQlJOemdnT0RRZ09UVWdNVEF5VkRFek9DQXhNakJSTVRZeUlERXlNQ0F4T0RBZ01UQTBWREU1T1NBMk1WRXhPVGtnTXpZZ01UZ3lJREU0VkRFek9TQXdWRGsySURFM1ZEYzRJRFl3V2lJdlBqeHdZWFJvSUdsa1BTSk5TbGd0TXkxVVJWZ3RUaTB6T0NJZ1pEMGlUVGN3SURReE4xUTNNQ0EwT1RSVU1USTBJRFl4T0ZReU5EZ2dOalkyVVRNeE9TQTJOallnTXpjMElEWXlORlEwTWprZ05URTFVVFF5T1NBME9EVWdOREU0SURRMU9WUXpPVElnTkRFM1ZETTJNU0F6T0RsVU16TTFJRE0zTVZRek1qUWdNell6VERNek9DQXpOVFJSTXpVeUlETTBOQ0F6TmpZZ016TTBWRE00TWlBek1qTlJORFUzSURJMk5DQTBOVGNnTVRjMFVUUTFOeUE1TlNBek9Ua2dNemRVTWpRNUlDMHlNbEV4TlRrZ0xUSXlJREV3TVNBeU9WUTBNeUF4TlRWUk5ETWdNall6SURFM01pQXpNelZNTVRVMElETTBPRkV4TXpNZ016WXhJREV5TnlBek5qaFJOekFnTkRFM0lEY3dJRFE1TkZwTk1qZzJJRE00Tmt3eU9USWdNemt3VVRJNU9DQXpPVFFnTXpBeElETTVObFF6TVRFZ05EQXpWRE15TXlBME1UTlVNek0wSURReU5WUXpORFVnTkRNNFZETTFOU0EwTlRSVU16WTBJRFEzTVZRek5qa2dORGt4VkRNM01TQTFNVE5STXpjeElEVTFOaUF6TkRJZ05UZzJWREkzTlNBMk1qUlJNalk0SURZeU5TQXlORElnTmpJMVVUSXdNU0EyTWpVZ01UWTFJRFU1T1ZReE1qZ2dOVE0wVVRFeU9DQTFNVEVnTVRReElEUTVNbFF4TmpjZ05EWXpWREl4TnlBME16RlJNakkwSURReU5pQXlNamdnTkRJMFRESTROaUF6T0RaYVRUSTFNQ0F5TVZFek1EZ2dNakVnTXpVd0lEVTFWRE01TWlBeE16ZFJNemt5SURFMU5DQXpPRGNnTVRZNVZETTNOU0F4T1RSVU16VXpJREl4TmxRek16QWdNak0wVkRNd01TQXlOVE5VTWpjMElESTNNRkV5TmpBZ01qYzVJREkwTkNBeU9EbFVNakU0SURNd05rd3lNVEFnTXpFeFVUSXdOQ0F6TVRFZ01UZ3hJREk1TkZReE16TWdNak01VkRFd055QXhOVGRSTVRBM0lEazRJREUxTUNBMk1GUXlOVEFnTWpGYUlpOCtQQzlrWldaelBqeG5JSE4wY205clpUMGlZM1Z5Y21WdWRFTnZiRzl5SWlCbWFXeHNQU0pqZFhKeVpXNTBRMjlzYjNJaUlITjBjbTlyWlMxM2FXUjBhRDBpTUNJZ2RISmhibk5tYjNKdFBTSnpZMkZzWlNneExDMHhLU0krUEdjZ1pHRjBZUzF0Yld3dGJtOWtaVDBpYldGMGFDSStQR2NnWkdGMFlTMXRiV3d0Ym05a1pUMGliWFJoWW14bElqNDhaeUJrWVhSaExXMXRiQzF1YjJSbFBTSnRkSElpSUhSeVlXNXpabTl5YlQwaWRISmhibk5zWVhSbEtEQXNNVGd4TkNraVBqeG5JR1JoZEdFdGJXMXNMVzV2WkdVOUltMTBaQ0krUEdjZ1pHRjBZUzF0Yld3dGJtOWtaVDBpYldraVBqeDFjMlVnWkdGMFlTMWpQU0l4UkRRelFpSWdlR3hwYm1zNmFISmxaajBpSTAxS1dDMHpMVlJGV0MxSkxURkVORE5DSWk4K1BDOW5QanhuSUdSaGRHRXRiVzFzTFc1dlpHVTlJbTF2SWlCMGNtRnVjMlp2Y20wOUluUnlZVzV6YkdGMFpTZzRPRGdzTUNraVBqeDFjMlVnWkdGMFlTMWpQU0l5T0NJZ2VHeHBibXM2YUhKbFpqMGlJMDFLV0MwekxWUkZXQzFPTFRJNElpOCtQQzluUGp4bklHUmhkR0V0Ylcxc0xXNXZaR1U5SW0xcElpQjBjbUZ1YzJadmNtMDlJblJ5WVc1emJHRjBaU2d4TWpjM0xEQXBJajQ4ZFhObElHUmhkR0V0WXowaU1VUTBOakVpSUhoc2FXNXJPbWh5WldZOUlpTk5TbGd0TXkxVVJWZ3RTUzB4UkRRMk1TSXZQand2Wno0OFp5QmtZWFJoTFcxdGJDMXViMlJsUFNKdGFTSWdkSEpoYm5ObWIzSnRQU0owY21GdWMyeGhkR1VvTVRZek9Dd3dLU0krUEhWelpTQmtZWFJoTFdNOUlqRkVORFV5SWlCNGJHbHVhenBvY21WbVBTSWpUVXBZTFRNdFZFVllMVWt0TVVRME5USWlMejQ4TDJjK1BHY2daR0YwWVMxdGJXd3RibTlrWlQwaWJXa2lJSFJ5WVc1elptOXliVDBpZEhKaGJuTnNZWFJsS0RJeE1EUXNNQ2tpUGp4MWMyVWdaR0YwWVMxalBTSXhSRFExUVNJZ2VHeHBibXM2YUhKbFpqMGlJMDFLV0MwekxWUkZXQzFKTFRGRU5EVkJJaTgrUEM5blBqeG5JR1JoZEdFdGJXMXNMVzV2WkdVOUltMXBJaUIwY21GdWMyWnZjbTA5SW5SeVlXNXpiR0YwWlNneU9UZ3lMREFwSWo0OGRYTmxJR1JoZEdFdFl6MGlNVVEwTlVRaUlIaHNhVzVyT21oeVpXWTlJaU5OU2xndE15MVVSVmd0U1MweFJEUTFSQ0l2UGp3dlp6NDhaeUJrWVhSaExXMXRiQzF1YjJSbFBTSnRieUlnZEhKaGJuTm1iM0p0UFNKMGNtRnVjMnhoZEdVb016YzJNaTQ0TERBcElqNDhkWE5sSUdSaGRHRXRZejBpTTBRaUlIaHNhVzVyT21oeVpXWTlJaU5OU2xndE15MVVSVmd0VGkwelJDSXZQand2Wno0OFp5QmtZWFJoTFcxdGJDMXViMlJsUFNKdGFTSWdkSEpoYm5ObWIzSnRQU0owY21GdWMyeGhkR1VvTkRneE9DNDJMREFwSWo0OGRYTmxJR1JoZEdFdFl6MGlNVVEwTlRBaUlIaHNhVzVyT21oeVpXWTlJaU5OU2xndE15MVVSVmd0U1MweFJEUTFNQ0l2UGp3dlp6NDhaeUJrWVhSaExXMXRiQzF1YjJSbFBTSnRhU0lnZEhKaGJuTm1iM0p0UFNKMGNtRnVjMnhoZEdVb05USTFNUzQyTERBcElqNDhkWE5sSUdSaGRHRXRZejBpTVVRME5VTWlJSGhzYVc1ck9taHlaV1k5SWlOTlNsZ3RNeTFVUlZndFNTMHhSRFExUXlJdlBqd3ZaejQ4WnlCa1lYUmhMVzF0YkMxdWIyUmxQU0p0YVNJZ2RISmhibk5tYjNKdFBTSjBjbUZ1YzJ4aGRHVW9OVGN6Tmk0MkxEQXBJajQ4ZFhObElHUmhkR0V0WXowaU1VUTBOVU1pSUhoc2FXNXJPbWh5WldZOUlpTk5TbGd0TXkxVVJWZ3RTUzB4UkRRMVF5SXZQand2Wno0OFp5QmtZWFJoTFcxdGJDMXViMlJsUFNKdGFTSWdkSEpoYm5ObWIzSnRQU0owY21GdWMyeGhkR1VvTmpJeU1TNDJMREFwSWo0OGRYTmxJR1JoZEdFdFl6MGlNVVEwTlRraUlIaHNhVzVyT21oeVpXWTlJaU5OU2xndE15MVVSVmd0U1MweFJEUTFPU0l2UGp3dlp6NDhaeUJrWVhSaExXMXRiQzF1YjJSbFBTSnRieUlnZEhKaGJuTm1iM0p0UFNKMGNtRnVjMnhoZEdVb05qVXhPUzQyTERBcElqNDhkWE5sSUdSaGRHRXRZejBpTWpraUlIaHNhVzVyT21oeVpXWTlJaU5OU2xndE15MVVSVmd0VGkweU9TSXZQand2Wno0OEwyYytQR2NnWkdGMFlTMXRiV3d0Ym05a1pUMGliWFJrSWlCMGNtRnVjMlp2Y20wOUluUnlZVzV6YkdGMFpTZzJPVEE0TGpZc01Da2lQanhuSUdSaGRHRXRiVzFzTFc1dlpHVTlJbTFwSWk4K1BHY2daR0YwWVMxdGJXd3RibTlrWlQwaWJXOGlJSFJ5WVc1elptOXliVDBpZEhKaGJuTnNZWFJsS0RJM055NDRMREFwSWo0OGRYTmxJR1JoZEdFdFl6MGlNMFFpSUhoc2FXNXJPbWh5WldZOUlpTk5TbGd0TXkxVVJWZ3RUaTB6UkNJdlBqd3ZaejQ4WnlCa1lYUmhMVzF0YkMxdWIyUmxQU0p0YnlJZ2RISmhibk5tYjNKdFBTSjBjbUZ1YzJ4aGRHVW9NVE16TXk0MkxEQXBJajQ4ZFhObElHUmhkR0V0WXowaU1qSXhNaUlnZUd4cGJtczZhSEpsWmowaUkwMUtXQzB6TFZSRldDMU9MVEl5TVRJaUx6NDhMMmMrUEdjZ1pHRjBZUzF0Yld3dGJtOWtaVDBpYldraUlIUnlZVzV6Wm05eWJUMGlkSEpoYm5Oc1lYUmxLREl4TVRFdU5pd3dLU0krUEhWelpTQmtZWFJoTFdNOUlqRkVORFZFSWlCNGJHbHVhenBvY21WbVBTSWpUVXBZTFRNdFZFVllMVWt0TVVRME5VUWlMejQ4TDJjK1BHY2daR0YwWVMxdGJXd3RibTlrWlQwaWJXOGlJSFJ5WVc1elptOXliVDBpZEhKaGJuTnNZWFJsS0RJMk1UUXVOaXd3S1NJK1BIVnpaU0JrWVhSaExXTTlJakk0SWlCNGJHbHVhenBvY21WbVBTSWpUVXBZTFRNdFZFVllMVTR0TWpnaUx6NDhMMmMrUEdjZ1pHRjBZUzF0Yld3dGJtOWtaVDBpYlhSbGVIUWlJSFJ5WVc1elptOXliVDBpZEhKaGJuTnNZWFJsS0RNd01ETXVOaXd3S1NJK1BIVnpaU0JrWVhSaExXTTlJamM1SWlCNGJHbHVhenBvY21WbVBTSWpUVXBZTFRNdFZFVllMVTR0TnpraUx6NDhkWE5sSUdSaGRHRXRZejBpTmpVaUlIaHNhVzVyT21oeVpXWTlJaU5OU2xndE15MVVSVmd0VGkwMk5TSWdkSEpoYm5ObWIzSnRQU0owY21GdWMyeGhkR1VvTlRJNExEQXBJaTgrUEhWelpTQmtZWFJoTFdNOUlqY3pJaUI0YkdsdWF6cG9jbVZtUFNJalRVcFlMVE10VkVWWUxVNHROek1pSUhSeVlXNXpabTl5YlQwaWRISmhibk5zWVhSbEtEazNNaXd3S1NJdlBqd3ZaejQ4WnlCa1lYUmhMVzF0YkMxdWIyUmxQU0p0YnlJZ2RISmhibk5tYjNKdFBTSjBjbUZ1YzJ4aGRHVW9ORE0yT1M0MkxEQXBJajQ4ZFhObElHUmhkR0V0WXowaU1qa2lJSGhzYVc1ck9taHlaV1k5SWlOTlNsZ3RNeTFVUlZndFRpMHlPU0l2UGp3dlp6NDhaeUJrWVhSaExXMXRiQzF1YjJSbFBTSnRjM1ZpSWlCMGNtRnVjMlp2Y20wOUluUnlZVzV6YkdGMFpTZzBPVEkxTGpJc01Da2lQanhuSUdSaGRHRXRiVzFzTFc1dlpHVTlJbTFwSWo0OGRYTmxJR1JoZEdFdFl6MGlOa01pSUhoc2FXNXJPbWh5WldZOUlpTk5TbGd0TXkxVVJWZ3RUaTAyUXlJdlBqeDFjMlVnWkdGMFlTMWpQU0kyUmlJZ2VHeHBibXM2YUhKbFpqMGlJMDFLV0MwekxWUkZXQzFPTFRaR0lpQjBjbUZ1YzJadmNtMDlJblJ5WVc1emJHRjBaU2d5Tnpnc01Da2lMejQ4ZFhObElHUmhkR0V0WXowaU5qY2lJSGhzYVc1ck9taHlaV1k5SWlOTlNsZ3RNeTFVUlZndFRpMDJOeUlnZEhKaGJuTm1iM0p0UFNKMGNtRnVjMnhoZEdVb056YzRMREFwSWk4K1BDOW5QanhuSUdSaGRHRXRiVzFzTFc1dlpHVTlJbTF1SWlCMGNtRnVjMlp2Y20wOUluUnlZVzV6YkdGMFpTZ3hNekV4TEMweU5ERXVOQ2tnYzJOaGJHVW9NQzQzTURjcElqNDhkWE5sSUdSaGRHRXRZejBpTXpJaUlIaHNhVzVyT21oeVpXWTlJaU5OU2xndE15MVVSVmd0VGkwek1pSXZQand2Wno0OEwyYytQR2NnWkdGMFlTMXRiV3d0Ym05a1pUMGliVzhpSUhSeVlXNXpabTl5YlQwaWRISmhibk5zWVhSbEtEWTJNemt1T0N3d0tTSStQSFZ6WlNCa1lYUmhMV005SWpJd05qRWlJSGhzYVc1ck9taHlaV1k5SWlOTlNsZ3RNeTFVUlZndFRpMHlNRFl4SWk4K1BDOW5QanhuSUdSaGRHRXRiVzFzTFc1dlpHVTlJbTFwSWlCMGNtRnVjMlp2Y20wOUluUnlZVzV6YkdGMFpTZzJPREEyTGpRc01Da2lQangxYzJVZ1pHRjBZUzFqUFNJeFJEUTFSQ0lnZUd4cGJtczZhSEpsWmowaUkwMUtXQzB6TFZSRldDMUpMVEZFTkRWRUlpOCtQQzluUGp4bklHUmhkR0V0Ylcxc0xXNXZaR1U5SW0xdklpQjBjbUZ1YzJadmNtMDlJblJ5WVc1emJHRjBaU2czTXpBNUxqUXNNQ2tpUGp4MWMyVWdaR0YwWVMxalBTSXlPQ0lnZUd4cGJtczZhSEpsWmowaUkwMUtXQzB6TFZSRldDMU9MVEk0SWk4K1BDOW5QanhuSUdSaGRHRXRiVzFzTFc1dlpHVTlJbTEwWlhoMElpQjBjbUZ1YzJadmNtMDlJblJ5WVc1emJHRjBaU2czTmprNExqUXNNQ2tpUGp4MWMyVWdaR0YwWVMxalBTSTNPU0lnZUd4cGJtczZhSEpsWmowaUkwMUtXQzB6TFZSRldDMU9MVGM1SWk4K1BIVnpaU0JrWVhSaExXTTlJalkxSWlCNGJHbHVhenBvY21WbVBTSWpUVXBZTFRNdFZFVllMVTR0TmpVaUlIUnlZVzV6Wm05eWJUMGlkSEpoYm5Oc1lYUmxLRFV5T0N3d0tTSXZQangxYzJVZ1pHRjBZUzFqUFNJM015SWdlR3hwYm1zNmFISmxaajBpSTAxS1dDMHpMVlJGV0MxT0xUY3pJaUIwY21GdWMyWnZjbTA5SW5SeVlXNXpiR0YwWlNnNU56SXNNQ2tpTHo0OEwyYytQR2NnWkdGMFlTMXRiV3d0Ym05a1pUMGliVzhpSUhSeVlXNXpabTl5YlQwaWRISmhibk5zWVhSbEtEa3dOalF1TkN3d0tTSStQSFZ6WlNCa1lYUmhMV005SWpJNUlpQjRiR2x1YXpwb2NtVm1QU0lqVFVwWUxUTXRWRVZZTFU0dE1qa2lMejQ4TDJjK1BHY2daR0YwWVMxdGJXd3RibTlrWlQwaWJXOGlJSFJ5WVc1elptOXliVDBpZEhKaGJuTnNZWFJsS0RrMk56VXVOeXd3S1NJK1BIVnpaU0JrWVhSaExXTTlJakl5TVRJaUlIaHNhVzVyT21oeVpXWTlJaU5OU2xndE15MVVSVmd0VGkweU1qRXlJaTgrUEM5blBqeG5JR1JoZEdFdGJXMXNMVzV2WkdVOUltMXBJaUIwY21GdWMyWnZjbTA5SW5SeVlXNXpiR0YwWlNneE1EWTNOUzQ1TERBcElqNDhkWE5sSUdSaGRHRXRZejBpTVVRME5VUWlJSGhzYVc1ck9taHlaV1k5SWlOTlNsZ3RNeTFVUlZndFNTMHhSRFExUkNJdlBqd3ZaejQ4WnlCa1lYUmhMVzF0YkMxdWIyUmxQU0p0YnlJZ2RISmhibk5tYjNKdFBTSjBjbUZ1YzJ4aGRHVW9NVEV4TnpndU9Td3dLU0krUEhWelpTQmtZWFJoTFdNOUlqSTRJaUI0YkdsdWF6cG9jbVZtUFNJalRVcFlMVE10VkVWWUxVNHRNamdpTHo0OEwyYytQR2NnWkdGMFlTMXRiV3d0Ym05a1pUMGliWFJsZUhRaUlIUnlZVzV6Wm05eWJUMGlkSEpoYm5Oc1lYUmxLREV4TlRZM0xqa3NNQ2tpUGp4MWMyVWdaR0YwWVMxalBTSTJSU0lnZUd4cGJtczZhSEpsWmowaUkwMUtXQzB6TFZSRldDMU9MVFpGSWk4K1BIVnpaU0JrWVhSaExXTTlJalpHSWlCNGJHbHVhenBvY21WbVBTSWpUVXBZTFRNdFZFVllMVTR0TmtZaUlIUnlZVzV6Wm05eWJUMGlkSEpoYm5Oc1lYUmxLRFUxTml3d0tTSXZQand2Wno0OFp5QmtZWFJoTFcxdGJDMXViMlJsUFNKdGJ5SWdkSEpoYm5ObWIzSnRQU0owY21GdWMyeGhkR1VvTVRJMk1qTXVPU3d3S1NJK1BIVnpaU0JrWVhSaExXTTlJakk1SWlCNGJHbHVhenBvY21WbVBTSWpUVXBZTFRNdFZFVllMVTR0TWpraUx6NDhMMmMrUEdjZ1pHRjBZUzF0Yld3dGJtOWtaVDBpYlhOMVlpSWdkSEpoYm5ObWIzSnRQU0owY21GdWMyeGhkR1VvTVRNeE56a3VOaXd3S1NJK1BHY2daR0YwWVMxdGJXd3RibTlrWlQwaWJXa2lQangxYzJVZ1pHRjBZUzFqUFNJMlF5SWdlR3hwYm1zNmFISmxaajBpSTAxS1dDMHpMVlJGV0MxT0xUWkRJaTgrUEhWelpTQmtZWFJoTFdNOUlqWkdJaUI0YkdsdWF6cG9jbVZtUFNJalRVcFlMVE10VkVWWUxVNHROa1lpSUhSeVlXNXpabTl5YlQwaWRISmhibk5zWVhSbEtESTNPQ3d3S1NJdlBqeDFjMlVnWkdGMFlTMWpQU0kyTnlJZ2VHeHBibXM2YUhKbFpqMGlJMDFLV0MwekxWUkZXQzFPTFRZM0lpQjBjbUZ1YzJadmNtMDlJblJ5WVc1emJHRjBaU2czTnpnc01Da2lMejQ4TDJjK1BHY2daR0YwWVMxdGJXd3RibTlrWlQwaWJXNGlJSFJ5WVc1elptOXliVDBpZEhKaGJuTnNZWFJsS0RFek1URXNMVEkwTVM0MEtTQnpZMkZzWlNnd0xqY3dOeWtpUGp4MWMyVWdaR0YwWVMxalBTSXpNaUlnZUd4cGJtczZhSEpsWmowaUkwMUtXQzB6TFZSRldDMU9MVE15SWk4K1BDOW5Qand2Wno0OFp5QmtZWFJoTFcxdGJDMXViMlJsUFNKdGJ5SWdkSEpoYm5ObWIzSnRQU0owY21GdWMyeGhkR1VvTVRRNE9UUXVNU3d3S1NJK1BIVnpaU0JrWVhSaExXTTlJakl3TmpFaUlIaHNhVzVyT21oeVpXWTlJaU5OU2xndE15MVVSVmd0VGkweU1EWXhJaTgrUEM5blBqeG5JR1JoZEdFdGJXMXNMVzV2WkdVOUltMXBJaUIwY21GdWMyWnZjbTA5SW5SeVlXNXpiR0YwWlNneE5UQTJNQzQ0TERBcElqNDhkWE5sSUdSaGRHRXRZejBpTVVRME5VUWlJSGhzYVc1ck9taHlaV1k5SWlOTlNsZ3RNeTFVUlZndFNTMHhSRFExUkNJdlBqd3ZaejQ4WnlCa1lYUmhMVzF0YkMxdWIyUmxQU0p0YnlJZ2RISmhibk5tYjNKdFBTSjBjbUZ1YzJ4aGRHVW9NVFUxTmpNdU9Dd3dLU0krUEhWelpTQmtZWFJoTFdNOUlqSTRJaUI0YkdsdWF6cG9jbVZtUFNJalRVcFlMVE10VkVWWUxVNHRNamdpTHo0OEwyYytQR2NnWkdGMFlTMXRiV3d0Ym05a1pUMGliWFJsZUhRaUlIUnlZVzV6Wm05eWJUMGlkSEpoYm5Oc1lYUmxLREUxT1RVeUxqZ3NNQ2tpUGp4MWMyVWdaR0YwWVMxalBTSTJSU0lnZUd4cGJtczZhSEpsWmowaUkwMUtXQzB6TFZSRldDMU9MVFpGSWk4K1BIVnpaU0JrWVhSaExXTTlJalpHSWlCNGJHbHVhenBvY21WbVBTSWpUVXBZTFRNdFZFVllMVTR0TmtZaUlIUnlZVzV6Wm05eWJUMGlkSEpoYm5Oc1lYUmxLRFUxTml3d0tTSXZQand2Wno0OFp5QmtZWFJoTFcxdGJDMXViMlJsUFNKdGJ5SWdkSEpoYm5ObWIzSnRQU0owY21GdWMyeGhkR1VvTVRjd01EZ3VPQ3d3S1NJK1BIVnpaU0JrWVhSaExXTTlJakk1SWlCNGJHbHVhenBvY21WbVBTSWpUVXBZTFRNdFZFVllMVTR0TWpraUx6NDhMMmMrUEM5blBqd3ZaejQ4WnlCa1lYUmhMVzF0YkMxdWIyUmxQU0p0ZEhJaUlIUnlZVzV6Wm05eWJUMGlkSEpoYm5Oc1lYUmxLREFzTFRjNEtTSStQR2NnWkdGMFlTMXRiV3d0Ym05a1pUMGliWFJrSWlCMGNtRnVjMlp2Y20wOUluUnlZVzV6YkdGMFpTZzJPVEE0TGpZc01Da2lMejQ4WnlCa1lYUmhMVzF0YkMxdWIyUmxQU0p0ZEdRaUlIUnlZVzV6Wm05eWJUMGlkSEpoYm5Oc1lYUmxLRFk1TURndU5pd3dLU0krUEdjZ1pHRjBZUzF0Yld3dGJtOWtaVDBpYldraUx6NDhaeUJrWVhSaExXMXRiQzF1YjJSbFBTSnRieUlnZEhKaGJuTm1iM0p0UFNKMGNtRnVjMnhoZEdVb01qYzNMamdzTUNraVBqeDFjMlVnWkdGMFlTMWpQU0l6UkNJZ2VHeHBibXM2YUhKbFpqMGlJMDFLV0MwekxWUkZXQzFPTFRORUlpOCtQQzluUGp4bklHUmhkR0V0Ylcxc0xXNXZaR1U5SW0xdklpQjBjbUZ1YzJadmNtMDlJblJ5WVc1emJHRjBaU2d4TXpNekxqWXNNQ2tpUGp4MWMyVWdaR0YwWVMxalBTSXlNakV5SWlCNGJHbHVhenBvY21WbVBTSWpUVXBZTFRNdFZFVllMVTR0TWpJeE1pSXZQand2Wno0OFp5QmtZWFJoTFcxdGJDMXViMlJsUFNKdFpuSmhZeUlnZEhKaGJuTm1iM0p0UFNKMGNtRnVjMnhoZEdVb01qRXhNUzQyTERBcElqNDhaeUJrWVhSaExXMXRiQzF1YjJSbFBTSnRiaUlnZEhKaGJuTm1iM0p0UFNKMGNtRnVjMnhoZEdVb01qSXdMRFkzTmlraVBqeDFjMlVnWkdGMFlTMWpQU0l6TXlJZ2VHeHBibXM2YUhKbFpqMGlJMDFLV0MwekxWUkZXQzFPTFRNeklpOCtQQzluUGp4bklHUmhkR0V0Ylcxc0xXNXZaR1U5SW0xdUlpQjBjbUZ1YzJadmNtMDlJblJ5WVc1emJHRjBaU2d5TWpBc0xUWTROaWtpUGp4MWMyVWdaR0YwWVMxalBTSXpOQ0lnZUd4cGJtczZhSEpsWmowaUkwMUtXQzB6TFZSRldDMU9MVE0wSWk4K1BDOW5Qanh5WldOMElIZHBaSFJvUFNJM01EQWlJR2hsYVdkb2REMGlOakFpSUhnOUlqRXlNQ0lnZVQwaU1qSXdJaTgrUEM5blBqeG5JR1JoZEdFdGJXMXNMVzV2WkdVOUltMXpkV0lpSUhSeVlXNXpabTl5YlQwaWRISmhibk5zWVhSbEtETXdOVEV1Tml3d0tTSStQR2NnWkdGMFlTMXRiV3d0Ym05a1pUMGliV2tpUGp4MWMyVWdaR0YwWVMxalBTSTJReUlnZUd4cGJtczZhSEpsWmowaUkwMUtXQzB6TFZSRldDMU9MVFpESWk4K1BIVnpaU0JrWVhSaExXTTlJalpHSWlCNGJHbHVhenBvY21WbVBTSWpUVXBZTFRNdFZFVllMVTR0TmtZaUlIUnlZVzV6Wm05eWJUMGlkSEpoYm5Oc1lYUmxLREkzT0N3d0tTSXZQangxYzJVZ1pHRjBZUzFqUFNJMk55SWdlR3hwYm1zNmFISmxaajBpSTAxS1dDMHpMVlJGV0MxT0xUWTNJaUIwY21GdWMyWnZjbTA5SW5SeVlXNXpiR0YwWlNnM056Z3NNQ2tpTHo0OEwyYytQR2NnWkdGMFlTMXRiV3d0Ym05a1pUMGliVzRpSUhSeVlXNXpabTl5YlQwaWRISmhibk5zWVhSbEtERXpNVEVzTFRJME1TNDBLU0J6WTJGc1pTZ3dMamN3TnlraVBqeDFjMlVnWkdGMFlTMWpQU0l6TWlJZ2VHeHBibXM2YUhKbFpqMGlJMDFLV0MwekxWUkZXQzFPTFRNeUlpOCtQQzluUGp3dlp6NDhaeUJrWVhSaExXMXRiQzF1YjJSbFBTSnRieUlnZEhKaGJuTm1iM0p0UFNKMGNtRnVjMnhoZEdVb05EYzJOaTR4TERBcElqNDhkWE5sSUdSaGRHRXRZejBpTWpBMk1TSWdlR3hwYm1zNmFISmxaajBpSTAxS1dDMHpMVlJGV0MxT0xUSXdOakVpTHo0OEwyYytQR2NnWkdGMFlTMXRiV3d0Ym05a1pUMGliV1p5WVdNaUlIUnlZVzV6Wm05eWJUMGlkSEpoYm5Oc1lYUmxLRFE1TXpJdU9Dd3dLU0krUEdjZ1pHRjBZUzF0Yld3dGJtOWtaVDBpYlc0aUlIUnlZVzV6Wm05eWJUMGlkSEpoYm5Oc1lYUmxLREl5TUN3Mk56WXBJajQ4ZFhObElHUmhkR0V0WXowaU16TWlJSGhzYVc1ck9taHlaV1k5SWlOTlNsZ3RNeTFVUlZndFRpMHpNeUl2UGp3dlp6NDhaeUJrWVhSaExXMXRiQzF1YjJSbFBTSnRiaUlnZEhKaGJuTm1iM0p0UFNKMGNtRnVjMnhoZEdVb01qSXdMQzAyT0RZcElqNDhkWE5sSUdSaGRHRXRZejBpTXpRaUlIaHNhVzVyT21oeVpXWTlJaU5OU2xndE15MVVSVmd0VGkwek5DSXZQand2Wno0OGNtVmpkQ0IzYVdSMGFEMGlOekF3SWlCb1pXbG5hSFE5SWpZd0lpQjRQU0l4TWpBaUlIazlJakl5TUNJdlBqd3ZaejQ4WnlCa1lYUmhMVzF0YkMxdWIyUmxQU0p0YnlJZ2RISmhibk5tYjNKdFBTSjBjbUZ1YzJ4aGRHVW9OakE1TlN3d0tTSStQSFZ6WlNCa1lYUmhMV005SWpJeU1USWlJSGhzYVc1ck9taHlaV1k5SWlOTlNsZ3RNeTFVUlZndFRpMHlNakV5SWk4K1BDOW5QanhuSUdSaGRHRXRiVzFzTFc1dlpHVTlJbTFtY21GaklpQjBjbUZ1YzJadmNtMDlJblJ5WVc1emJHRjBaU2czTURrMUxqSXNNQ2tpUGp4bklHUmhkR0V0Ylcxc0xXNXZaR1U5SW0xdUlpQjBjbUZ1YzJadmNtMDlJblJ5WVc1emJHRjBaU2d5TWpBc05qYzJLU0krUEhWelpTQmtZWFJoTFdNOUlqTXhJaUI0YkdsdWF6cG9jbVZtUFNJalRVcFlMVE10VkVWWUxVNHRNekVpTHo0OEwyYytQR2NnWkdGMFlTMXRiV3d0Ym05a1pUMGliVzRpSUhSeVlXNXpabTl5YlQwaWRISmhibk5zWVhSbEtESXlNQ3d0TmpnMktTSStQSFZ6WlNCa1lYUmhMV005SWpNMElpQjRiR2x1YXpwb2NtVm1QU0lqVFVwWUxUTXRWRVZZTFU0dE16UWlMejQ4TDJjK1BISmxZM1FnZDJsa2RHZzlJamN3TUNJZ2FHVnBaMmgwUFNJMk1DSWdlRDBpTVRJd0lpQjVQU0l5TWpBaUx6NDhMMmMrUEdjZ1pHRjBZUzF0Yld3dGJtOWtaVDBpYlhOMVlpSWdkSEpoYm5ObWIzSnRQU0owY21GdWMyeGhkR1VvT0RBek5TNHlMREFwSWo0OFp5QmtZWFJoTFcxdGJDMXViMlJsUFNKdGFTSStQSFZ6WlNCa1lYUmhMV005SWpaRElpQjRiR2x1YXpwb2NtVm1QU0lqVFVwWUxUTXRWRVZZTFU0dE5rTWlMejQ4ZFhObElHUmhkR0V0WXowaU5rWWlJSGhzYVc1ck9taHlaV1k5SWlOTlNsZ3RNeTFVUlZndFRpMDJSaUlnZEhKaGJuTm1iM0p0UFNKMGNtRnVjMnhoZEdVb01qYzRMREFwSWk4K1BIVnpaU0JrWVhSaExXTTlJalkzSWlCNGJHbHVhenBvY21WbVBTSWpUVXBZTFRNdFZFVllMVTR0TmpjaUlIUnlZVzV6Wm05eWJUMGlkSEpoYm5Oc1lYUmxLRGMzT0N3d0tTSXZQand2Wno0OFp5QmtZWFJoTFcxdGJDMXViMlJsUFNKdGJpSWdkSEpoYm5ObWIzSnRQU0owY21GdWMyeGhkR1VvTVRNeE1Td3RNalF4TGpRcElITmpZV3hsS0RBdU56QTNLU0krUEhWelpTQmtZWFJoTFdNOUlqTXlJaUI0YkdsdWF6cG9jbVZtUFNJalRVcFlMVE10VkVWWUxVNHRNeklpTHo0OEwyYytQQzluUGp4bklHUmhkR0V0Ylcxc0xXNXZaR1U5SW0xdklpQjBjbUZ1YzJadmNtMDlJblJ5WVc1emJHRjBaU2c1TnpRNUxqZ3NNQ2tpUGp4MWMyVWdaR0YwWVMxalBTSXlNRFl4SWlCNGJHbHVhenBvY21WbVBTSWpUVXBZTFRNdFZFVllMVTR0TWpBMk1TSXZQand2Wno0OFp5QmtZWFJoTFcxdGJDMXViMlJsUFNKdFpuSmhZeUlnZEhKaGJuTm1iM0p0UFNKMGNtRnVjMnhoZEdVb09Ua3hOaTQwTERBcElqNDhaeUJrWVhSaExXMXRiQzF1YjJSbFBTSnRiaUlnZEhKaGJuTm1iM0p0UFNKMGNtRnVjMnhoZEdVb01qSXdMRFkzTmlraVBqeDFjMlVnWkdGMFlTMWpQU0l6TVNJZ2VHeHBibXM2YUhKbFpqMGlJMDFLV0MwekxWUkZXQzFPTFRNeElpOCtQQzluUGp4bklHUmhkR0V0Ylcxc0xXNXZaR1U5SW0xdUlpQjBjbUZ1YzJadmNtMDlJblJ5WVc1emJHRjBaU2d5TWpBc0xUWTROaWtpUGp4MWMyVWdaR0YwWVMxalBTSXpOQ0lnZUd4cGJtczZhSEpsWmowaUkwMUtXQzB6TFZSRldDMU9MVE0wSWk4K1BDOW5Qanh5WldOMElIZHBaSFJvUFNJM01EQWlJR2hsYVdkb2REMGlOakFpSUhnOUlqRXlNQ0lnZVQwaU1qSXdJaTgrUEM5blBqd3ZaejQ4TDJjK1BHY2daR0YwWVMxdGJXd3RibTlrWlQwaWJYUnlJaUIwY21GdWMyWnZjbTA5SW5SeVlXNXpiR0YwWlNnd0xDMHhPREUwS1NJK1BHY2daR0YwWVMxdGJXd3RibTlrWlQwaWJYUmtJaUIwY21GdWMyWnZjbTA5SW5SeVlXNXpiR0YwWlNnMk9UQTRMallzTUNraUx6NDhaeUJrWVhSaExXMXRiQzF1YjJSbFBTSnRkR1FpSUhSeVlXNXpabTl5YlQwaWRISmhibk5zWVhSbEtEWTVNRGd1Tml3d0tTSStQR2NnWkdGMFlTMXRiV3d0Ym05a1pUMGliV2tpTHo0OFp5QmtZWFJoTFcxdGJDMXViMlJsUFNKdGJ5SWdkSEpoYm5ObWIzSnRQU0owY21GdWMyeGhkR1VvTWpjM0xqZ3NNQ2tpUGp4MWMyVWdaR0YwWVMxalBTSXpSQ0lnZUd4cGJtczZhSEpsWmowaUkwMUtXQzB6TFZSRldDMU9MVE5FSWk4K1BDOW5QanhuSUdSaGRHRXRiVzFzTFc1dlpHVTlJbTF1SWlCMGNtRnVjMlp2Y20wOUluUnlZVzV6YkdGMFpTZ3hNek16TGpZc01Da2lQangxYzJVZ1pHRjBZUzFqUFNJek1DSWdlR3hwYm1zNmFISmxaajBpSTAxS1dDMHpMVlJGV0MxT0xUTXdJaTgrUEhWelpTQmtZWFJoTFdNOUlqSkZJaUI0YkdsdWF6cG9jbVZtUFNJalRVcFlMVE10VkVWWUxVNHRNa1VpSUhSeVlXNXpabTl5YlQwaWRISmhibk5zWVhSbEtEVXdNQ3d3S1NJdlBqeDFjMlVnWkdGMFlTMWpQU0l6T0NJZ2VHeHBibXM2YUhKbFpqMGlJMDFLV0MwekxWUkZXQzFPTFRNNElpQjBjbUZ1YzJadmNtMDlJblJ5WVc1emJHRjBaU2czTnpnc01Da2lMejQ4ZFhObElHUmhkR0V0WXowaU16RWlJSGhzYVc1ck9taHlaV1k5SWlOTlNsZ3RNeTFVUlZndFRpMHpNU0lnZEhKaGJuTm1iM0p0UFNKMGNtRnVjMnhoZEdVb01USTNPQ3d3S1NJdlBqeDFjMlVnWkdGMFlTMWpQU0l6TVNJZ2VHeHBibXM2YUhKbFpqMGlJMDFLV0MwekxWUkZXQzFPTFRNeElpQjBjbUZ1YzJadmNtMDlJblJ5WVc1emJHRjBaU2d4TnpjNExEQXBJaTgrUEM5blBqd3ZaejQ4TDJjK1BDOW5Qand2Wno0OEwyYytQQzl6ZG1jKyIsCgkiUmVhbFZpZXdTaXplSnNvbiIgOiAie1wiaGVpZ2h0XCI6MTYyNSxcIndpZHRoXCI6ODU3MS40Mjg4MzMwMDc4MTJ9Igp9Cg=="/>
    </extobj>
    <extobj name="2384804F-3998-4D57-9195-F3826E402611-10">
      <extobjdata type="2384804F-3998-4D57-9195-F3826E402611" data="ewoJIkltZ1NldHRpbmdKc29uIiA6ICJ7XCJoZWlnaHRcIjoxMDQuNDY0Mjg1NzE0Mjg1NzEsXCJ3aWR0aFwiOjQwNC40NjQyODU3MTQyODU2N30iLAoJIkxhdGV4IiA6ICJcXGJlZ2lue2FsaWdufVxuJkgoU3x0ZW1wKSBcXFxcXG5cbiY9IHAoaG90KSBIKGhvdCkgKyBwKG1pbGQpIEgobWlsZCkgKyBwKGNvb2wpIEgoY29vbCkgXFxcXFxuJj0gXFxmcmFjezR9ezE0fSAqIDEgKyBcXGZyYWN7Nn17MTR9ICogMC45MTggKyBcXGZyYWN7NH17MTR9ICogMC44MTEgXFxcXFxuJj0gMC45MTFcblxcZW5ke2FsaWdufSIsCgkiTGF0ZXhJbWdCYXNlNjQiIDogIlBITjJaeUI0Yld4dWN6MGlhSFIwY0RvdkwzZDNkeTUzTXk1dmNtY3ZNakF3TUM5emRtY2lJSGRwWkhSb1BTSTFNUzQ1TVRkbGVDSWdhR1ZwWjJoMFBTSXhNeTQwTXpkbGVDSWdjbTlzWlQwaWFXMW5JaUJtYjJOMWMyRmliR1U5SW1aaGJITmxJaUIyYVdWM1FtOTRQU0l3SUMwek1qRTVMalVnTWpJNU5EY3VOQ0ExT1RNNUlpQjRiV3h1Y3pwNGJHbHVhejBpYUhSMGNEb3ZMM2QzZHk1M015NXZjbWN2TVRrNU9TOTRiR2x1YXlJZ1lYSnBZUzFvYVdSa1pXNDlJblJ5ZFdVaUlITjBlV3hsUFNKMlpYSjBhV05oYkMxaGJHbG5iam9nTFRZdU1UVXpaWGc3SUcxaGVDMTNhV1IwYURvZ09UZ2xPeUkrUEdSbFpuTStQSEJoZEdnZ2FXUTlJazFLV0MwekxWUkZXQzFKTFRGRU5ETkNJaUJrUFNKTk1qSTRJRFl6TjFFeE9UUWdOak0zSURFNU1pQTJOREZSTVRreElEWTBNeUF4T1RFZ05qUTVVVEU1TVNBMk56TWdNakF5SURZNE1sRXlNRFFnTmpneklESXhPU0EyT0ROUk1qWXdJRFk0TVNBek5UVWdOamd4VVRNNE9TQTJPREVnTkRFNElEWTRNVlEwTmpNZ05qZ3lWRFE0TXlBMk9ESlJORGs1SURZNE1pQTBPVGtnTmpjeVVUUTVPU0EyTnpBZ05EazNJRFkxT0ZFME9USWdOalF4SURRNE55QTJNemhJTkRnMVVUUTRNeUEyTXpnZ05EZ3dJRFl6T0ZRME56TWdOak00VkRRMk5DQTJNemRVTkRVMUlEWXpOMUUwTVRZZ05qTTJJRFF3TlNBMk16UlVNemczSURZeU0xRXpPRFFnTmpFNUlETTFOU0ExTURCUk16UTRJRFEzTkNBek5EQWdORFF5VkRNeU9DQXpPVFZNTXpJMElETTRNRkV6TWpRZ016YzRJRFEyT1NBek56aElOakUwVERZeE5TQXpPREZSTmpFMUlETTROQ0EyTkRZZ05UQTBVVFkzTkNBMk1Ua2dOamMwSURZeU4xUTJNVGNnTmpNM1VUVTVOQ0EyTXpjZ05UZzNJRFl6T1ZRMU9EQWdOalE0VVRVNE1DQTJOVEFnTlRneUlEWTJNRkUxT0RZZ05qYzNJRFU0T0NBMk56bFVOakEwSURZNE1sRTJNRGtnTmpneUlEWTBOaUEyT0RGVU56UXdJRFk0TUZFNE1ESWdOamd3SURnek5TQTJPREZVT0RjeElEWTRNbEU0T0RnZ05qZ3lJRGc0T0NBMk56SlJPRGc0SURZME5TQTROellnTmpNNFNEZzNORkU0TnpJZ05qTTRJRGcyT1NBMk16aFVPRFl5SURZek9GUTROVE1nTmpNM1ZEZzBOQ0EyTXpkUk9EQTFJRFl6TmlBM09UUWdOak0wVkRjM05pQTJNak5STnpjeklEWXhPQ0EzTURRZ016UXdWRFl6TkNBMU9GRTJNelFnTlRFZ05qTTRJRFV4VVRZME5pQTBPQ0EyT1RJZ05EWklOekl6VVRjeU9TQXpPQ0EzTWprZ016ZFVOekkySURFNVVUY3lNaUEySURjeE5pQXdTRGN3TVZFMk5qUWdNaUExTmpjZ01sRTFNek1nTWlBMU1EUWdNbFEwTlRnZ01sUTBNemNnTVZFME1qQWdNU0EwTWpBZ01UQlJOREl3SURFMUlEUXlNeUF5TkZFME1qZ2dORE1nTkRNeklEUTFVVFF6TnlBME5pQTBORGdnTkRaSU5EVTBVVFE0TVNBME5pQTFNVFFnTkRsUk5USXdJRFV3SURVeU1pQTFNRlExTWpnZ05UVlVOVE0wSURZMFZEVTBNQ0E0TWxRMU5EY2dNVEV3VkRVMU9DQXhOVE5STlRZMUlERTRNU0ExTmprZ01UazRVVFl3TWlBek16QWdOakF5SURNek1WUTBOVGNnTXpNeVNETXhNa3d5TnprZ01UazNVVEkwTlNBMk15QXlORFVnTlRoUk1qUTFJRFV4SURJMU15QTBPVlF6TURNZ05EWklNek0wVVRNME1DQXpPQ0F6TkRBZ016ZFVNek0zSURFNVVUTXpNeUEySURNeU55QXdTRE14TWxFeU56VWdNaUF4TnpnZ01sRXhORFFnTWlBeE1UVWdNbFEyT1NBeVZEUTRJREZSTXpFZ01TQXpNU0F4TUZFek1TQXhNaUF6TkNBeU5GRXpPU0EwTXlBME5DQTBOVkUwT0NBME5pQTFPU0EwTmtnMk5WRTVNaUEwTmlBeE1qVWdORGxSTVRNNUlEVXlJREUwTkNBMk1WRXhORGNnTmpVZ01qRTJJRE16T1ZReU9EVWdOakk0VVRJNE5TQTJNelVnTWpJNElEWXpOMW9pTHo0OGNHRjBhQ0JwWkQwaVRVcFlMVE10VkVWWUxVNHRNamdpSUdROUlrMDVOQ0F5TlRCUk9UUWdNekU1SURFd05DQXpPREZVTVRJM0lEUTRPRlF4TmpRZ05UYzJWREl3TWlBMk5ETlVNalEwSURZNU5WUXlOemNnTnpJNVZETXdNaUEzTlRCSU16RTFTRE14T1ZFek16TWdOelV3SURNek15QTNOREZSTXpNeklEY3pPQ0F6TVRZZ056SXdWREkzTlNBMk5qZFVNakkySURVNE1WUXhPRFFnTkRRelZERTJOeUF5TlRCVU1UZzBJRFU0VkRJeU5TQXRPREZVTWpjMElDMHhOamRVTXpFMklDMHlNakJVTXpNeklDMHlOREZSTXpNeklDMHlOVEFnTXpFNElDMHlOVEJJTXpFMVNETXdNa3d5TnpRZ0xUSXlObEV4T0RBZ0xURTBNU0F4TXpjZ0xURTBWRGswSURJMU1Gb2lMejQ4Y0dGMGFDQnBaRDBpVFVwWUxUTXRWRVZZTFVrdE1VUTBORFlpSUdROUlrMHpNRGdnTWpSUk16WTNJREkwSURReE5pQTNObFEwTmpZZ01UazNVVFEyTmlBeU5qQWdOREUwSURJNE5GRXpNRGdnTXpFeElESTNPQ0F6TWpGVU1qTTJJRE0wTVZFeE56WWdNemd6SURFM05pQTBOakpSTVRjMklEVXlNeUF5TURnZ05UY3pWREkzTXlBMk5EaFJNekF5SURZM015QXpORE1nTmpnNFZEUXdOeUEzTURSSU5ERTRTRFF5TlZFMU1qRWdOekEwSURVMk5DQTJOREJSTlRZMUlEWTBNQ0ExTnpjZ05qVXpWRFl3TXlBMk9ESlVOakl6SURjd05GRTJNalFnTnpBMElEWXlOeUEzTURSVU5qTXlJRGN3TlZFMk5EVWdOekExSURZME5TQTJPVGhVTmpFM0lEVTNOMVExT0RVZ05EVTVWRFUyT1NBME5UWlJOVFE1SURRMU5pQTFORGtnTkRZMVVUVTBPU0EwTnpFZ05UVXdJRFEzTlZFMU5UQWdORGM0SURVMU1TQTBPVFJVTlRVeklEVXlNRkUxTlRNZ05UVTBJRFUwTkNBMU56bFVOVEkySURZeE5sUTFNREVnTmpReFVUUTJOU0EyTmpJZ05ERTVJRFkyTWxFek5qSWdOall5SURNeE15QTJNVFpVTWpZeklEVXhNRkV5TmpNZ05EZ3dJREkzT0NBME5UaFVNekU1SURReU4xRXpNak1nTkRJMUlETTRPU0EwTURoVU5EVTJJRE01TUZFME9UQWdNemM1SURVeU1pQXpOREpVTlRVMElESTBNbEUxTlRRZ01qRTJJRFUwTmlBeE9EWlJOVFF4SURFMk5DQTFNamdnTVRNM1ZEUTVNaUEzT0ZRME1qWWdNVGhVTXpNeUlDMHlNRkV6TWpBZ0xUSXlJREk1T0NBdE1qSlJNVGs1SUMweU1pQXhORFFnTXpOTU1UTTBJRFEwVERFd05pQXhNMUU0TXlBdE1UUWdOemdnTFRFNFZEWTFJQzB5TWxFMU1pQXRNaklnTlRJZ0xURTBVVFV5SUMweE1TQXhNVEFnTWpJeFVURXhNaUF5TWpjZ01UTXdJREl5TjBneE5ETlJNVFE1SURJeU1TQXhORGtnTWpFMlVURTBPU0F5TVRRZ01UUTRJREl3TjFReE5EUWdNVGcyVkRFME1pQXhOVE5STVRRMElERXhOQ0F4TmpBZ09EZFVNakF6SURRM1ZESTFOU0F5T1ZRek1EZ2dNalJhSWk4K1BIQmhkR2dnYVdROUlrMUtXQzB6TFZSRldDMU9MVGRESWlCa1BTSk5NVE01SUMweU5EbElNVE0zVVRFeU5TQXRNalE1SURFeE9TQXRNak0xVmpJMU1Vd3hNakFnTnpNM1VURXpNQ0EzTlRBZ01UTTVJRGMxTUZFeE5USWdOelV3SURFMU9TQTNNelZXTFRJek5WRXhOVEVnTFRJME9TQXhOREVnTFRJME9VZ3hNemxhSWk4K1BIQmhkR2dnYVdROUlrMUtXQzB6TFZSRldDMUpMVEZFTkRZeElpQmtQU0pOTWpZZ016ZzFVVEU1SURNNU1pQXhPU0F6T1RWUk1Ua2dNems1SURJeUlEUXhNVlF5TnlBME1qVlJNamtnTkRNd0lETTJJRFF6TUZRNE55QTBNekZJTVRRd1RERTFPU0ExTVRGUk1UWXlJRFV5TWlBeE5qWWdOVFF3VkRFM015QTFOalpVTVRjNUlEVTRObFF4T0RjZ05qQXpWREU1TnlBMk1UVlVNakV4SURZeU5GUXlNamtnTmpJMlVUSTBOeUEyTWpVZ01qVTBJRFl4TlZReU5qRWdOVGsyVVRJMk1TQTFPRGtnTWpVeUlEVTBPVlF5TXpJZ05EY3dUREl5TWlBME16TlJNakl5SURRek1TQXlOeklnTkRNeFNETXlNMUV6TXpBZ05ESTBJRE16TUNBME1qQlJNek13SURNNU9DQXpNVGNnTXpnMVNESXhNRXd4TnpRZ01qUXdVVEV6TlNBNE1DQXhNelVnTmpoUk1UTTFJREkySURFMk1pQXlObEV4T1RjZ01qWWdNak13SURZd1ZESTRNeUF4TkRSUk1qZzFJREUxTUNBeU9EZ2dNVFV4VkRNd015QXhOVE5JTXpBM1VUTXlNaUF4TlRNZ016SXlJREUwTlZFek1qSWdNVFF5SURNeE9TQXhNek5STXpFMElERXhOeUF6TURFZ09UVlVNalkzSURRNFZESXhOaUEyVkRFMU5TQXRNVEZSTVRJMUlDMHhNU0E1T0NBMFZEVTVJRFUyVVRVM0lEWTBJRFUzSURnelZqRXdNVXc1TWlBeU5ERlJNVEkzSURNNE1pQXhNamdnTXpnelVURXlPQ0F6T0RVZ056Y2dNemcxU0RJMldpSXZQanh3WVhSb0lHbGtQU0pOU2xndE15MVVSVmd0U1MweFJEUTFNaUlnWkQwaVRUTTVJREUyT0ZFek9TQXlNalVnTlRnZ01qY3lWREV3TnlBek5UQlVNVGMwSURRd01sUXlORFFnTkRNelZETXdOeUEwTkRKSU16RXdVVE0xTlNBME5ESWdNemc0SURReU1GUTBNakVnTXpVMVVUUXlNU0F5TmpVZ016RXdJREl6TjFFeU5qRWdNakkwSURFM05pQXlNak5STVRNNUlESXlNeUF4TXpnZ01qSXhVVEV6T0NBeU1Ua2dNVE15SURFNE5sUXhNalVnTVRJNFVURXlOU0E0TVNBeE5EWWdOVFJVTWpBNUlESTJWRE13TWlBME5WUXpPVFFnTVRFeFVUUXdNeUF4TWpFZ05EQTJJREV5TVZFME1UQWdNVEl4SURReE9TQXhNVEpVTkRJNUlEazRWRFF5TUNBNE1sUXpPVEFnTlRWVU16UTBJREkwVkRJNE1TQXRNVlF5TURVZ0xURXhVVEV5TmlBdE1URWdPRE1nTkRKVU16a2dNVFk0V2swek56TWdNelV6VVRNMk55QTBNRFVnTXpBMUlEUXdOVkV5TnpJZ05EQTFJREkwTkNBek9URlVNVGs1SURNMU4xUXhOekFnTXpFMlZERTFOQ0F5T0RCVU1UUTVJREkyTVZFeE5Ea2dNall3SURFMk9TQXlOakJSTWpneUlESTJNQ0F6TWpjZ01qZzBWRE0zTXlBek5UTmFJaTgrUEhCaGRHZ2dhV1E5SWsxS1dDMHpMVlJGV0MxSkxURkVORFZCSWlCa1BTSk5NakVnTWpnM1VUSXlJREk1TXlBeU5DQXpNRE5VTXpZZ016UXhWRFUySURNNE9GUTRPQ0EwTWpWVU1UTXlJRFEwTWxReE56VWdORE0xVkRJd05TQTBNVGRVTWpJeElETTVOVlF5TWprZ016YzJUREl6TVNBek5qbFJNak14SURNMk55QXlNeklnTXpZM1RESTBNeUF6TnpoUk16QXpJRFEwTWlBek9EUWdORFF5VVRRd01TQTBORElnTkRFMUlEUTBNRlEwTkRFZ05ETXpWRFEyTUNBME1qTlVORGMxSURReE1WUTBPRFVnTXprNFZEUTVNeUF6T0RWVU5EazNJRE0zTTFRMU1EQWdNelkwVkRVd01pQXpOVGRNTlRFd0lETTJOMUUxTnpNZ05EUXlJRFkxT1NBME5ESlJOekV6SURRME1pQTNORFlnTkRFMVZEYzRNQ0F6TXpaUk56Z3dJREk0TlNBM05ESWdNVGM0VkRjd05DQTFNRkUzTURVZ016WWdOekE1SURNeFZEY3lOQ0F5TmxFM05USWdNallnTnpjMklEVTJWRGd4TlNBeE16aFJPREU0SURFME9TQTRNakVnTVRVeFZEZ3pOeUF4TlROUk9EVTNJREUxTXlBNE5UY2dNVFExVVRnMU55QXhORFFnT0RVeklERXpNRkU0TkRVZ01UQXhJRGd6TVNBM00xUTNPRFVnTVRkVU56RTJJQzB4TUZFMk5qa2dMVEV3SURZME9DQXhOMVEyTWpjZ056TlJOakkzSURreUlEWTJNeUF4T1ROVU56QXdJRE0wTlZFM01EQWdOREEwSURZMU5pQTBNRFJJTmpVeFVUVTJOU0EwTURRZ05UQTJJRE13TTB3ME9Ua2dNamt4VERRMk5pQXhOVGRSTkRNeklESTJJRFF5T0NBeE5sRTBNVFVnTFRFeElETTROU0F0TVRGUk16Y3lJQzB4TVNBek5qUWdMVFJVTXpVeklEaFVNelV3SURFNFVUTTFNQ0F5T1NBek9EUWdNVFl4VERReU1DQXpNRGRSTkRJeklETXlNaUEwTWpNZ016UTFVVFF5TXlBME1EUWdNemM1SURRd05FZ3pOelJSTWpnNElEUXdOQ0F5TWprZ016QXpUREl5TWlBeU9URk1NVGc1SURFMU4xRXhOVFlnTWpZZ01UVXhJREUyVVRFek9DQXRNVEVnTVRBNElDMHhNVkU1TlNBdE1URWdPRGNnTFRWVU56WWdOMVEzTkNBeE4xRTNOQ0F6TUNBeE1USWdNVGd4VVRFMU1TQXpNelVnTVRVeElETTBNbEV4TlRRZ016VTNJREUxTkNBek5qbFJNVFUwSURRd05TQXhNamtnTkRBMVVURXdOeUEwTURVZ09USWdNemMzVkRZNUlETXhObFExTnlBeU9EQlJOVFVnTWpjNElEUXhJREkzT0VneU4xRXlNU0F5T0RRZ01qRWdNamczV2lJdlBqeHdZWFJvSUdsa1BTSk5TbGd0TXkxVVJWZ3RTUzB4UkRRMVJDSWdaRDBpVFRJeklESTROMUV5TkNBeU9UQWdNalVnTWprMVZETXdJRE14TjFRME1DQXpORGhVTlRVZ016Z3hWRGMxSURReE1WUXhNREVnTkRNelZERXpOQ0EwTkRKUk1qQTVJRFEwTWlBeU16QWdNemM0VERJME1DQXpPRGRSTXpBeUlEUTBNaUF6TlRnZ05EUXlVVFF5TXlBME5ESWdORFl3SURNNU5WUTBPVGNnTWpneFVUUTVOeUF4TnpNZ05ESXhJRGd5VkRJME9TQXRNVEJSTWpJM0lDMHhNQ0F5TVRBZ0xUUlJNVGs1SURFZ01UZzNJREV4VkRFMk9DQXlPRXd4TmpFZ016WlJNVFl3SURNMUlERXpPU0F0TlRGVU1URTRJQzB4TXpoUk1URTRJQzB4TkRRZ01USTJJQzB4TkRWVU1UWXpJQzB4TkRoSU1UZzRVVEU1TkNBdE1UVTFJREU1TkNBdE1UVTNWREU1TVNBdE1UYzFVVEU0T0NBdE1UZzNJREU0TlNBdE1Ua3dWREUzTWlBdE1UazBVVEUzTUNBdE1UazBJREUyTVNBdE1UazBWREV5TnlBdE1Ua3pWRFkxSUMweE9USlJMVFVnTFRFNU1pQXRNalFnTFRFNU5FZ3RNekpSTFRNNUlDMHhPRGNnTFRNNUlDMHhPRE5STFRNM0lDMHhOVFlnTFRJMklDMHhORGhJTFRaUk1qZ2dMVEUwTnlBek15QXRNVE0yVVRNMklDMHhNekFnT1RRZ01UQXpWREUxTlNBek5UQlJNVFUySURNMU5TQXhOVFlnTXpZMFVURTFOaUEwTURVZ01UTXhJRFF3TlZFeE1Ea2dOREExSURrMElETTNOMVEzTVNBek1UWlVOVGtnTWpnd1VUVTNJREkzT0NBME15QXlOemhJTWpsUk1qTWdNamcwSURJeklESTROMXBOTVRjNElERXdNbEV5TURBZ01qWWdNalV5SURJMlVUSTRNaUF5TmlBek1UQWdORGxVTXpVMklERXdOMUV6TnpRZ01UUXhJRE01TWlBeU1UVlVOREV4SURNeU5WWXpNekZSTkRFeElEUXdOU0F6TlRBZ05EQTFVVE16T1NBME1EVWdNekk0SURRd01sUXpNRFlnTXprelZESTROaUF6T0RCVU1qWTVJRE0yTlZReU5UUWdNelV3VkRJME15QXpNelpVTWpNMUlETXlOa3d5TXpJZ016SXlVVEl6TWlBek1qRWdNakk1SURNd09GUXlNVGdnTWpZMFZESXdOQ0F5TVRKUk1UYzRJREV3TmlBeE56Z2dNVEF5V2lJdlBqeHdZWFJvSUdsa1BTSk5TbGd0TXk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jR0YwYUNCcFpEMGlUVXBZTFRN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kxWUkZXQzFKTFRJeE1FVWlJR1E5SWsweE16Y2dOamd6VVRFek9DQTJPRE1nTWpBNUlEWTRPRlF5T0RJZ05qazBVVEk1TkNBMk9UUWdNamswSURZNE5WRXlPVFFnTmpjMElESTFPQ0ExTXpSUk1qSXdJRE00TmlBeU1qQWdNemd6VVRJeU1DQXpPREVnTWpJM0lETTRPRkV5T0RnZ05EUXlJRE0xTnlBME5ESlJOREV4SURRME1pQTBORFFnTkRFMVZEUTNPQ0F6TXpaUk5EYzRJREk0TlNBME5EQWdNVGM0VkRRd01pQTFNRkUwTURNZ016WWdOREEzSURNeFZEUXlNaUF5TmxFME5UQWdNallnTkRjMElEVTJWRFV4TXlBeE16aFJOVEUySURFME9TQTFNVGtnTVRVeFZEVXpOU0F4TlROUk5UVTFJREUxTXlBMU5UVWdNVFExVVRVMU5TQXhORFFnTlRVeElERXpNRkUxTXpVZ056RWdOVEF3SURNelVUUTJOaUF0TVRBZ05ERTVJQzB4TUVnME1UUlJNelkzSUMweE1DQXpORFlnTVRkVU16STFJRGMwVVRNeU5TQTVNQ0F6TmpFZ01Ua3lWRE01T0NBek5EVlJNems0SURRd05DQXpOVFFnTkRBMFNETTBPVkV5TmpZZ05EQTBJREl3TlNBek1EWk1NVGs0SURJNU0wd3hOalFnTVRVNFVURXpNaUF5T0NBeE1qY2dNVFpSTVRFMElDMHhNU0E0TXlBdE1URlJOamtnTFRFeElEVTVJQzB5VkRRNElERTJVVFE0SURNd0lERXlNU0F6TWpCTU1UazFJRFl4TmxFeE9UVWdOakk1SURFNE9DQTJNekpVTVRRNUlEWXpOMGd4TWpoUk1USXlJRFkwTXlBeE1qSWdOalExVkRFeU5DQTJOalJSTVRJNUlEWTRNeUF4TXpjZ05qZ3pXaUl2UGp4d1lYUm9JR2xrUFNKTlNsZ3RNeTFVUlZndFNTMHhSRFExUXlJZ1pEMGlUVEl3TVNBdE1URlJNVEkySUMweE1TQTRNQ0F6T0ZRek5DQXhOVFpSTXpRZ01qSXhJRFkwSURJM09WUXhORFlnTXpnd1VUSXlNaUEwTkRFZ016QXhJRFEwTVZFek16TWdORFF4SURNME1TQTBOREJSTXpVMElEUXpOeUF6TmpjZ05ETXpWRFF3TWlBME1UZFVORE00SURNNE4xUTBOalFnTXpNNFZEUTNOaUF5TmpoUk5EYzJJREUyTVNBek9UQWdOelZVTWpBeElDMHhNVnBOTVRJeElERXlNRkV4TWpFZ056QWdNVFEzSURRNFZESXdOaUF5TmxFeU5UQWdNallnTWpnNUlEVTRWRE0xTVNBeE5ESlJNell3SURFMk15QXpOelFnTWpFMlZETTRPQ0F6TURoUk16ZzRJRE0xTWlBek56QWdNemMxVVRNME5pQTBNRFVnTXpBMklEUXdOVkV5TkRNZ05EQTFJREU1TlNBek5EZFJNVFU0SURNd015QXhOREFnTWpNd1ZERXlNU0F4TWpCYUlpOCtQSEJoZEdnZ2FXUTlJazFLV0MwekxWUkZXQzFPTFRKQ0lpQmtQU0pOTlRZZ01qTTNWRFUySURJMU1GUTNNQ0F5TnpCSU16WTVWalF5TUV3ek56QWdOVGN3VVRNNE1DQTFPRE1nTXpnNUlEVTRNMUUwTURJZ05UZ3pJRFF3T1NBMU5qaFdNamN3U0Rjd04xRTNNaklnTWpZeUlEY3lNaUF5TlRCVU56QTNJREl6TUVnME1EbFdMVFk0VVRRd01TQXRPRElnTXpreElDMDRNa2d6T0RsSU16ZzNVVE0zTlNBdE9ESWdNelk1SUMwMk9GWXlNekJJTnpCUk5UWWdNak0zSURVMklESTFNRm9pTHo0OGNHRjBhQ0JwWkQwaVRVcFlMVE10VkVWWUxVa3RNVVEwTlRZaUlHUTlJazB4T0RRZ05qQXdVVEU0TkNBMk1qUWdNakF6SURZME1sUXlORGNnTmpZeFVUSTJOU0EyTmpFZ01qYzNJRFkwT1ZReU9UQWdOakU1VVRJNU1DQTFPVFlnTWpjd0lEVTNOMVF5TWpZZ05UVTNVVEl4TVNBMU5UY2dNVGs0SURVMk4xUXhPRFFnTmpBd1drMHlNU0F5T0RkUk1qRWdNamsxSURNd0lETXhPRlExTkNBek5qbFVPVGdnTkRJd1ZERTFPQ0EwTkRKUk1UazNJRFEwTWlBeU1qTWdOREU1VkRJMU1DQXpOVGRSTWpVd0lETTBNQ0F5TXpZZ016QXhWREU1TmlBeE9UWlVNVFUwSURnelVURTBPU0EyTVNBeE5Ea2dOVEZSTVRRNUlESTJJREUyTmlBeU5sRXhOelVnTWpZZ01UZzFJREk1VkRJd09DQTBNMVF5TXpVZ056aFVNall3SURFek4xRXlOak1nTVRRNUlESTJOU0F4TlRGVU1qZ3lJREUxTTFFek1ESWdNVFV6SURNd01pQXhORE5STXpBeUlERXpOU0F5T1RNZ01URXlWREkyT0NBMk1WUXlNak1nTVRGVU1UWXhJQzB4TVZFeE1qa2dMVEV4SURFd01pQXhNRlEzTkNBM05GRTNOQ0E1TVNBM09TQXhNRFpVTVRJeUlESXlNRkV4TmpBZ016SXhJREUyTmlBek5ERlVNVGN6SURNNE1GRXhOek1nTkRBMElERTFOaUEwTURSSU1UVTBVVEV5TkNBME1EUWdPVGtnTXpjeFZEWXhJREk0TjFFMk1DQXlPRFlnTlRrZ01qZzBWRFU0SURJNE1WUTFOaUF5TnpsVU5UTWdNamM0VkRRNUlESTNPRlEwTVNBeU56aElNamRSTWpFZ01qZzBJREl4SURJNE4xb2lMejQ4Y0dGMGFDQnBaRDBpVFVwWUxUTXRWRVZZTFVrdE1VUTBOVGtpSUdROUlrMHhNVGNnTlRsUk1URTNJREkySURFME1pQXlObEV4TnprZ01qWWdNakExSURFek1WRXlNVEVnTVRVeElESXhOU0F4TlRKUk1qRTNJREUxTXlBeU1qVWdNVFV6U0RJeU9WRXlNemdnTVRVeklESTBNU0F4TlROVU1qUTJJREUxTVZReU5EZ2dNVFEwVVRJME55QXhNemdnTWpRMUlERXlPRlF5TXpRZ09UQlVNakUwSURRelZERTRNeUEyVkRFek55QXRNVEZSTVRBeElDMHhNU0EzTUNBeE1WUXpPQ0E0TlZFek9DQTVOeUF6T1NBeE1ESk1NVEEwSURNMk1GRXhOamNnTmpFMUlERTJOeUEyTWpOUk1UWTNJRFl5TmlBeE5qWWdOakk0VkRFMk1pQTJNekpVTVRVM0lEWXpORlF4TkRrZ05qTTFWREUwTVNBMk16WlVNVE15SURZek4xUXhNaklnTmpNM1VURXhNaUEyTXpjZ01UQTVJRFl6TjFReE1ERWdOak00VkRrMUlEWTBNVlE1TkNBMk5EZFJPVFFnTmpRNUlEazJJRFkyTVZFeE1ERWdOamd3SURFd055QTJPREpVTVRjNUlEWTRPRkV4T1RRZ05qZzVJREl4TXlBMk9UQlVNalF6SURZNU0xUXlOVFFnTmprMFVUSTJOaUEyT1RRZ01qWTJJRFk0TmxFeU5qWWdOamMxSURFNU15QXpPRFpVTVRFNElEZ3pVVEV4T0NBNE1TQXhNVGdnTnpWVU1URTNJRFkxVmpVNVdpSXZQanh3WVhSb0lHbGtQU0pOU2xndE15MVVSVmd0U1MweFJEUTFNU0lnWkQwaVRUTTJOaUEyT0ROUk16WTNJRFk0TXlBME16Z2dOamc0VkRVeE1TQTJPVFJSTlRJeklEWTVOQ0ExTWpNZ05qZzJVVFV5TXlBMk56a2dORFV3SURNNE5GUXpOelVnT0ROVU16YzBJRFk0VVRNM05DQXlOaUEwTURJZ01qWlJOREV4SURJM0lEUXlNaUF6TlZFME5ETWdOVFVnTkRZeklERXpNVkUwTmprZ01UVXhJRFEzTXlBeE5USlJORGMxSURFMU15QTBPRE1nTVRVelNEUTROMGcwT1RGUk5UQTJJREUxTXlBMU1EWWdNVFExVVRVd05pQXhOREFnTlRBeklERXlPVkUwT1RBZ056a2dORGN6SURRNFZEUTBOU0E0VkRReE55QXRPRkUwTURrZ0xURXdJRE01TXlBdE1UQlJNelU1SUMweE1DQXpNellnTlZRek1EWWdNelpNTXpBd0lEVXhVVEk1T1NBMU1pQXlPVFlnTlRCUk1qazBJRFE0SURJNU1pQTBObEV5TXpNZ0xURXdJREUzTWlBdE1UQlJNVEUzSUMweE1DQTNOU0F6TUZRek15QXhOVGRSTXpNZ01qQTFJRFV6SURJMU5WUXhNREVnTXpReFVURTBPQ0F6T1RnZ01UazFJRFF5TUZReU9EQWdORFF5VVRNek5pQTBORElnTXpZMElEUXdNRkV6TmprZ016azBJRE0yT1NBek9UWlJNemN3SURRd01DQXpPVFlnTlRBMVZEUXlOQ0EyTVRaUk5ESTBJRFl5T1NBME1UY2dOak15VkRNM09DQTJNemRJTXpVM1VUTTFNU0EyTkRNZ016VXhJRFkwTlZRek5UTWdOalkwVVRNMU9DQTJPRE1nTXpZMklEWTRNMXBOTXpVeUlETXlObEV6TWprZ05EQTFJREkzTnlBME1EVlJNalF5SURRd05TQXlNVEFnTXpjMFZERTJNQ0F5T1ROUk1UTXhJREl4TkNBeE1Ua2dNVEk1VVRFeE9TQXhNallnTVRFNUlERXhPRlF4TVRnZ01UQTJVVEV4T0NBMk1TQXhNellnTkRSVU1UYzVJREkyVVRJek15QXlOaUF5T1RBZ09UaE1Nams0SURFd09Vd3pOVElnTXpJMldpSXZQanh3WVhSb0lHbGtQU0pOU2xndE15MVVSVmd0U1MweFJEUTFNQ0lnWkQwaVRUTTBJREUxT1ZFek5DQXlOamdnTVRJd0lETTFOVlF6TURZZ05EUXlVVE0yTWlBME5ESWdNemswSURReE9GUTBNamNnTXpVMVVUUXlOeUF6TWpZZ05EQTRJRE13TmxRek5qQWdNamcxVVRNME1TQXlPRFVnTXpNd0lESTVOVlF6TVRrZ016STFWRE16TUNBek5UbFVNelV5SURNNE1GUXpOallnTXpnMlNETTJOMUV6TmpjZ016ZzRJRE0yTVNBek9USlVNelF3SURRd01GUXpNRFlnTkRBMFVUSTNOaUEwTURRZ01qUTVJRE01TUZFeU1qZ2dNemd4SURJd05pQXpOVGxSTVRZeUlETXhOU0F4TkRJZ01qTTFWREV5TVNBeE1UbFJNVEl4SURjeklERTBOeUExTUZFeE5qa2dNallnTWpBMUlESTJTREl3T1ZFek1qRWdNallnTXprMElERXhNVkUwTURNZ01USXhJRFF3TmlBeE1qRlJOREV3SURFeU1TQTBNVGtnTVRFeVZEUXlPU0E1T0ZRME1qQWdPRE5VTXpreElEVTFWRE0wTmlBeU5WUXlPRElnTUZReU1ESWdMVEV4VVRFeU55QXRNVEVnT0RFZ016ZFVNelFnTVRVNVdpSXZQanh3WVhSb0lHbGtQU0pOU2xndE15MVVSVmd0VGkwek5DSWdaRDBpVFRRMk1pQXdVVFEwTkNBeklETXpNeUF6VVRJeE55QXpJREU1T1NBd1NERTVNRlkwTmtneU1qRlJNalF4SURRMklESTBPQ0EwTmxReU5qVWdORGhVTWpjNUlEVXpWREk0TmlBMk1WRXlPRGNnTmpNZ01qZzNJREV4TlZZeE5qVklNamhXTWpFeFRERTNPU0EwTkRKUk16TXlJRFkzTkNBek16UWdOamMxVVRNek5pQTJOemNnTXpVMUlEWTNOMGd6TnpOTU16YzVJRFkzTVZZeU1URklORGN4VmpFMk5VZ3pOemxXTVRFMFVUTTNPU0EzTXlBek56a2dOalpVTXpnMUlEVTBVVE01TXlBME55QTBORElnTkRaSU5EY3hWakJJTkRZeVdrMHlPVE1nTWpFeFZqVTBOVXczTkNBeU1USk1NVGd6SURJeE1VZ3lPVE5hSWk4K1BIQmhkR2dnYVdROUlrMUtXQzB6TFZSRldDMU9MVE14SWlCa1BTSk5NakV6SURVM09Fd3lNREFnTlRjelVURTROaUExTmpnZ01UWXdJRFUyTTFReE1ESWdOVFUyU0RnelZqWXdNa2d4TURKUk1UUTVJRFl3TkNBeE9Ea2dOakUzVkRJME5TQTJOREZVTWpjeklEWTJNMUV5TnpVZ05qWTJJREk0TlNBMk5qWlJNamswSURZMk5pQXpNRElnTmpZd1ZqTTJNVXd6TURNZ05qRlJNekV3SURVMElETXhOU0ExTWxRek16a2dORGhVTkRBeElEUTJTRFF5TjFZd1NEUXhObEV6T1RVZ015QXlOVGNnTTFFeE1qRWdNeUF4TURBZ01FZzRPRlkwTmtneE1UUlJNVE0ySURRMklERTFNaUEwTmxReE56Y2dORGRVTVRreklEVXdWREl3TVNBMU1sUXlNRGNnTlRkVU1qRXpJRFl4VmpVM09Gb2lMejQ4Y0dGMGFDQnBaRDBpVFVwWUxUTXRWRVZZTFU0dE1qSXhOeUlnWkQwaVRUSXlPU0F5T0RaUk1qRTJJRFF5TUNBeU1UWWdORE0yVVRJeE5pQTBOVFFnTWpRd0lEUTJORkV5TkRFZ05EWTBJREkwTlNBME5qUlVNalV4SURRMk5WRXlOak1nTkRZMElESTNNeUEwTlRaVU1qZ3pJRFF6TmxFeU9ETWdOREU1SURJM055QXpOVFpVTWpjd0lESTROa3d6TWpnZ016STRVVE00TkNBek5qa2dNemc1SURNM01sUXpPVGtnTXpjMVVUUXhNaUF6TnpVZ05ESXpJRE0yTlZRME16VWdNek00VVRRek5TQXpNalVnTkRJMUlETXhOVkUwTWpBZ016RXlJRE0xTnlBeU9ESlVNamc1SURJMU1Fd3pOVFVnTWpFNVREUXlOU0F4T0RSUk5ETTBJREUzTlNBME16UWdNVFl4VVRRek5DQXhORFlnTkRJMUlERXpObFEwTURFZ01USTFVVE01TXlBeE1qVWdNemd6SURFek1WUXpNamdnTVRjeFRESTNNQ0F5TVROUk1qZ3pJRGM1SURJNE15QTJNMUV5T0RNZ05UTWdNamMySURRMFZESTFNQ0F6TlZFeU16RWdNelVnTWpJMElEUTBWREl4TmlBMk0xRXlNVFlnT0RBZ01qSXlJREUwTTFReU1qa2dNakV6VERFM01TQXhOekZSTVRFMUlERXpNQ0F4TVRBZ01USTNVVEV3TmlBeE1qUWdNVEF3SURFeU5GRTROeUF4TWpRZ056WWdNVE0wVkRZMElERTJNVkUyTkNBeE5qWWdOalFnTVRZNVZEWTNJREUzTlZRM01pQXhPREZVT0RFZ01UZzRWRGswSURFNU5WUXhNVE1nTWpBMFZERXpPQ0F5TVRWVU1UY3dJREl6TUZReU1UQWdNalV3VERjMElETXhOVkUyTlNBek1qUWdOalVnTXpNNFVUWTFJRE0xTXlBM05DQXpOak5VT1RnZ016YzBVVEV3TmlBek56UWdNVEUySURNMk9GUXhOekVnTXpJNFRESXlPU0F5T0RaYUlpOCtQSEJoZEdnZ2FXUTlJazFLV0MwekxWUkZXQzFPTFRNMklpQmtQU0pOTkRJZ016RXpVVFF5SURRM05pQXhNak1nTlRjeFZETXdNeUEyTmpaUk16Y3lJRFkyTmlBME1ESWdOak13VkRRek1pQTFOVEJSTkRNeUlEVXlOU0EwTVRnZ05URXdWRE0zT1NBME9UVlJNelUySURRNU5TQXpOREVnTlRBNVZETXlOaUExTkRoUk16STJJRFU1TWlBek56TWdOakF4VVRNMU1TQTJNak1nTXpFeElEWXlObEV5TkRBZ05qSTJJREU1TkNBMU5qWlJNVFEzSURVd01DQXhORGNnTXpZMFRERTBPQ0F6TmpCUk1UVXpJRE0yTmlBeE5UWWdNemN6VVRFNU55QTBNek1nTWpZeklEUXpNMGd5TmpkUk16RXpJRFF6TXlBek5EZ2dOREUwVVRNM01pQTBNREFnTXprMklETTNORlEwTXpVZ016RTNVVFExTmlBeU5qZ2dORFUySURJeE1GWXhPVEpSTkRVMklERTJPU0EwTlRFZ01UUTVVVFEwTUNBNU1DQXpPRGNnTXpSVU1qVXpJQzB5TWxFeU1qVWdMVEl5SURFNU9TQXRNVFJVTVRReklERTJWRGt5SURjMVZEVTJJREUzTWxRME1pQXpNVE5hVFRJMU55QXpPVGRSTWpJM0lETTVOeUF5TURVZ016Z3dWREUzTVNBek16VlVNVFUwSURJM09GUXhORGdnTWpFMlVURTBPQ0F4TXpNZ01UWXdJRGszVkRFNU9DQXpPVkV5TWpJZ01qRWdNalV4SURJeFVUTXdNaUF5TVNBek1qa2dOVGxSTXpReUlEYzNJRE0wTnlBeE1EUlVNelV5SURJd09WRXpOVElnTWpnNUlETTBOeUF6TVRaVU16STVJRE0yTVZFek1ESWdNemszSURJMU55QXpPVGRhSWk4K1BIQmhkR2dnYVdROUlrMUtXQzB6TFZSRldDMU9MVE13SWlCa1BTSk5PVFlnTlRnMVVURTFNaUEyTmpZZ01qUTVJRFkyTmxFeU9UY2dOalkySURNME5TQTJOREJVTkRJeklEVTBPRkUwTmpBZ05EWTFJRFEyTUNBek1qQlJORFl3SURFMk5TQTBNVGNnT0ROUk16azNJRFF4SURNMk1pQXhObFF6TURFZ0xURTFWREkxTUNBdE1qSlJNakkwSUMweU1pQXhPVGdnTFRFMlZERXpOeUF4TmxRNE1pQTRNMUV6T1NBeE5qVWdNemtnTXpJd1VUTTVJRFE1TkNBNU5pQTFPRFZhVFRNeU1TQTFPVGRSTWpreElEWXlPU0F5TlRBZ05qSTVVVEl3T0NBMk1qa2dNVGM0SURVNU4xRXhOVE1nTlRjeElERTBOU0ExTWpWVU1UTTNJRE16TTFFeE16Y2dNVGMxSURFME5TQXhNalZVTVRneElEUTJVVEl3T1NBeE5pQXlOVEFnTVRaUk1qa3dJREUySURNeE9DQTBObEV6TkRjZ056WWdNelUwSURFek1GUXpOaklnTXpNelVUTTJNaUEwTnpnZ016VTBJRFV5TkZRek1qRWdOVGszV2lJdlBqeHdZWFJvSUdsa1BTSk5TbGd0TXkxVVJWZ3RUaTB5UlNJZ1pEMGlUVGM0SURZd1VUYzRJRGcwSURrMUlERXdNbFF4TXpnZ01USXdVVEUyTWlBeE1qQWdNVGd3SURFd05GUXhPVGtnTmpGUk1UazVJRE0ySURFNE1pQXhPRlF4TXprZ01GUTVOaUF4TjFRM09DQTJNRm9pTHo0OGNHRjBhQ0JwWkQwaVRVcFlMVE10VkVWWUxVNHRNemtpSUdROUlrMHpOVElnTWpnM1VUTXdOQ0F5TVRFZ01qTXlJREl4TVZFeE5UUWdNakV4SURFd05DQXlOekJVTkRRZ016azJVVFF5SURReE1pQTBNaUEwTXpaV05EUTBVVFF5SURVek55QXhNVEVnTmpBMlVURTNNU0EyTmpZZ01qUXpJRFkyTmxFeU5EVWdOalkySURJME9TQTJOalpVTWpVM0lEWTJOVWd5TmpGUk1qY3pJRFkyTlNBeU9EWWdOall6VkRNeU15QTJOVEZVTXpjd0lEWXhPVlEwTVRNZ05UWXdVVFExTmlBME56SWdORFUySURNek5GRTBOVFlnTVRrMElETTVOaUE1TjFFek5qRWdOREVnTXpFeUlERXdWREl3T0NBdE1qSlJNVFEzSUMweU1pQXhNRGdnTjFRMk9DQTVNMVF4TWpFZ01UUTVVVEUwTXlBeE5Ea2dNVFU0SURFek5WUXhOek1nT1RaUk1UY3pJRGM0SURFMk5DQTJOVlF4TkRnZ05EbFVNVE0xSURRMFRERXpNU0EwTTFFeE16RWdOREVnTVRNNElETTNWREUyTkNBeU4xUXlNRFlnTWpKSU1qRXlVVEkzTWlBeU1pQXpNVE1nT0RaUk16VXlJREUwTWlBek5USWdNamd3VmpJNE4xcE5NalEwSURJME9GRXlPVElnTWpRNElETXlNU0F5T1RkVU16VXhJRFF6TUZFek5URWdOVEE0SURNME15QTFOREpSTXpReElEVTFNaUF6TXpjZ05UWXlWRE15TXlBMU9EaFVNamt6SURZeE5WUXlORFlnTmpJMVVUSXdPQ0EyTWpVZ01UZ3hJRFU1T0ZFeE5qQWdOVGMySURFMU5DQTFORFpVTVRRM0lEUTBNVkV4TkRjZ016VTRJREUxTWlBek1qbFVNVGN5SURJNE1sRXhPVGNnTWpRNElESTBOQ0F5TkRoYUlpOCtQSEJoZEdnZ2FXUTlJazFLV0MwekxWUkZXQzFPTFRNNElpQmtQU0pOTnpBZ05ERTNWRGN3SURRNU5GUXhNalFnTmpFNFZESTBPQ0EyTmpaUk16RTVJRFkyTmlBek56UWdOakkwVkRReU9TQTFNVFZSTkRJNUlEUTROU0EwTVRnZ05EVTVWRE01TWlBME1UZFVNell4SURNNE9WUXpNelVnTXpjeFZETXlOQ0F6TmpOTU16TTRJRE0xTkZFek5USWdNelEwSURNMk5pQXpNelJVTXpneUlETXlNMUUwTlRjZ01qWTBJRFExTnlBeE56UlJORFUzSURrMUlETTVPU0F6TjFReU5Ea2dMVEl5VVRFMU9TQXRNaklnTVRBeElESTVWRFF6SURFMU5WRTBNeUF5TmpNZ01UY3lJRE16TlV3eE5UUWdNelE0VVRFek15QXpOakVnTVRJM0lETTJPRkUzTUNBME1UY2dOekFnTkRrMFdrMHlPRFlnTXpnMlRESTVNaUF6T1RCUk1qazRJRE01TkNBek1ERWdNemsyVkRNeE1TQTBNRE5VTXpJeklEUXhNMVF6TXpRZ05ESTFWRE0wTlNBME16aFVNelUxSURRMU5GUXpOalFnTkRjeFZETTJPU0EwT1RGVU16Y3hJRFV4TTFFek56RWdOVFUySURNME1pQTFPRFpVTWpjMUlEWXlORkV5TmpnZ05qSTFJREkwTWlBMk1qVlJNakF4SURZeU5TQXhOalVnTlRrNVZERXlPQ0ExTXpSUk1USTRJRFV4TVNBeE5ERWdORGt5VkRFMk55QTBOak5VTWpFM0lEUXpNVkV5TWpRZ05ESTJJREl5T0NBME1qUk1NamcySURNNE5scE5NalV3SURJeFVUTXdPQ0F5TVNBek5UQWdOVFZVTXpreUlERXpOMUV6T1RJZ01UVTBJRE00TnlBeE5qbFVNemMxSURFNU5GUXpOVE1nTWpFMlZETXpNQ0F5TXpSVU16QXhJREkxTTFReU56UWdNamN3VVRJMk1DQXlOemtnTWpRMElESTRPVlF5TVRnZ016QTJUREl4TUNBek1URlJNakEwSURNeE1TQXhPREVnTWprMFZERXpNeUF5TXpsVU1UQTNJREUxTjFFeE1EY2dPVGdnTVRVd0lEWXdWREkxTUNBeU1Wb2lMejQ4TDJSbFpuTStQR2NnYzNSeWIydGxQU0pqZFhKeVpXNTBRMjlzYjNJaUlHWnBiR3c5SW1OMWNuSmxiblJEYjJ4dmNpSWdjM1J5YjJ0bExYZHBaSFJvUFNJd0lpQjBjbUZ1YzJadmNtMDlJbk5qWVd4bEtERXNMVEVwSWo0OFp5QmtZWFJoTFcxdGJDMXViMlJsUFNKdFlYUm9JajQ4WnlCa1lYUmhMVzF0YkMxdWIyUmxQU0p0ZEdGaWJHVWlQanhuSUdSaGRHRXRiVzFzTFc1dlpHVTlJbTEwY2lJZ2RISmhibk5tYjNKdFBTSjBjbUZ1YzJ4aGRHVW9NQ3d5TkRZNUxqVXBJajQ4WnlCa1lYUmhMVzF0YkMxdWIyUmxQU0p0ZEdRaUx6NDhaeUJrWVhSaExXMXRiQzF1YjJSbFBTSnRkR1FpUGp4bklHUmhkR0V0Ylcxc0xXNXZaR1U5SW0xcElqNDhkWE5sSUdSaGRHRXRZejBpTVVRME0wSWlJSGhzYVc1ck9taHlaV1k5SWlOTlNsZ3RNeTFVUlZndFNTMHhSRFF6UWlJdlBqd3ZaejQ4WnlCa1lYUmhMVzF0YkMxdWIyUmxQU0p0YnlJZ2RISmhibk5tYjNKdFBTSjBjbUZ1YzJ4aGRHVW9PRGc0TERBcElqNDhkWE5sSUdSaGRHRXRZejBpTWpnaUlIaHNhVzVyT21oeVpXWTlJaU5OU2xndE15MVVSVmd0VGkweU9DSXZQand2Wno0OFp5QmtZWFJoTFcxdGJDMXViMlJsUFNKdGFTSWdkSEpoYm5ObWIzSnRQU0owY21GdWMyeGhkR1VvTVRJM055d3dLU0krUEhWelpTQmtZWFJoTFdNOUlqRkVORFEySWlCNGJHbHVhenBvY21WbVBTSWpUVXBZTFRNdFZFVllMVWt0TVVRME5EWWlMejQ4TDJjK1BHY2daR0YwWVMxdGJXd3RibTlrWlQwaVZHVllRWFJ2YlNJZ1pHRjBZUzF0YW5ndGRHVjRZMnhoYzNNOUlrOVNSQ0lnZEhKaGJuTm1iM0p0UFNKMGNtRnVjMnhoZEdVb01Ua3lNaXd3S1NJK1BHY2daR0YwWVMxdGJXd3RibTlrWlQwaWJXOGlJSFJ5WVc1elptOXliVDBpZEhKaGJuTnNZWFJsS0RBZ0xUQXVOU2tpUGp4MWMyVWdaR0YwWVMxalBTSTNReUlnZUd4cGJtczZhSEpsWmowaUkwMUtXQzB6TFZSRldDMU9MVGRESWk4K1BDOW5Qand2Wno0OFp5QmtZWFJoTFcxdGJDMXViMlJsUFNKdGFTSWdkSEpoYm5ObWIzSnRQU0owY21GdWMyeGhkR1VvTWpJd01Dd3dLU0krUEhWelpTQmtZWFJoTFdNOUlqRkVORFl4SWlCNGJHbHVhenBvY21WbVBTSWpUVXBZTFRNdFZFVllMVWt0TVVRME5qRWlMejQ4TDJjK1BHY2daR0YwWVMxdGJXd3RibTlrWlQwaWJXa2lJSFJ5WVc1elptOXliVDBpZEhKaGJuTnNZWFJsS0RJMU5qRXNNQ2tpUGp4MWMyVWdaR0YwWVMxalBTSXhSRFExTWlJZ2VHeHBibXM2YUhKbFpqMGlJMDFLV0MwekxWUkZXQzFKTFRGRU5EVXlJaTgrUEM5blBqeG5JR1JoZEdFdGJXMXNMVzV2WkdVOUltMXBJaUIwY21GdWMyWnZjbTA5SW5SeVlXNXpiR0YwWlNnek1ESTNMREFwSWo0OGRYTmxJR1JoZEdFdFl6MGlNVVEwTlVFaUlIaHNhVzVyT21oeVpXWTlJaU5OU2xndE15MVVSVmd0U1MweFJEUTFRU0l2UGp3dlp6NDhaeUJrWVhSaExXMXRiQzF1YjJSbFBTSnRhU0lnZEhKaGJuTm1iM0p0UFNKMGNtRnVjMnhoZEdVb016a3dOU3d3S1NJK1BIVnpaU0JrWVhSaExXTTlJakZFTkRWRUlpQjRiR2x1YXpwb2NtVm1QU0lqVFVwWUxUTXRWRVZZTFVrdE1VUTBOVVFpTHo0OEwyYytQR2NnWkdGMFlTMXRiV3d0Ym05a1pUMGliVzhpSUhSeVlXNXpabTl5YlQwaWRISmhibk5zWVhSbEtEUTBNRGdzTUNraVBqeDFjMlVnWkdGMFlTMWpQU0l5T1NJZ2VHeHBibXM2YUhKbFpqMGlJMDFLV0MwekxWUkZXQzFPTFRJNUlpOCtQQzluUGp3dlp6NDhMMmMrUEdjZ1pHRjBZUzF0Yld3dGJtOWtaVDBpYlhSeUlpQjBjbUZ1YzJadmNtMDlJblJ5WVc1emJHRjBaU2d3TERFeE5qa3VOU2tpUGp4bklHUmhkR0V0Ylcxc0xXNXZaR1U5SW0xMFpDSXZQanhuSUdSaGRHRXRiVzFzTFc1dlpHVTlJbTEwWkNJK1BHY2daR0YwWVMxdGJXd3RibTlrWlQwaWJXa2lMejQ4WnlCa1lYUmhMVzF0YkMxdWIyUmxQU0p0YnlJZ2RISmhibk5tYjNKdFBTSjBjbUZ1YzJ4aGRHVW9NamMzTGpnc01Da2lQangxYzJVZ1pHRjBZUzFqUFNJelJDSWdlR3hwYm1zNmFISmxaajBpSTAxS1dDMHpMVlJGV0MxT0xUTkVJaTgrUEM5blBqeG5JR1JoZEdFdGJXMXNMVzV2WkdVOUltMXBJaUIwY21GdWMyWnZjbTA5SW5SeVlXNXpiR0YwWlNneE16TXpMallzTUNraVBqeDFjMlVnWkdGMFlTMWpQU0l4UkRRMVJDSWdlR3hwYm1zNmFISmxaajBpSTAxS1dDMHpMVlJGV0MxSkxURkVORFZFSWk4K1BDOW5QanhuSUdSaGRHRXRiVzFzTFc1dlpHVTlJbTF2SWlCMGNtRnVjMlp2Y20wOUluUnlZVzV6YkdGMFpTZ3hPRE0yTGpZc01Da2lQangxYzJVZ1pHRjBZUzFqUFNJeU9DSWdlR3hwYm1zNmFISmxaajBpSTAxS1dDMHpMVlJGV0MxT0xUSTRJaTgrUEM5blBqeG5JR1JoZEdFdGJXMXNMVzV2WkdVOUltMXBJaUIwY21GdWMyWnZjbTA5SW5SeVlXNXpiR0YwWlNneU1qSTFMallzTUNraVBqeDFjMlVnWkdGMFlTMWpQU0l5TVRCRklpQjRiR2x1YXpwb2NtVm1QU0lqVFVwWUxUTXRWRVZZTFVrdE1qRXdSU0l2UGp3dlp6NDhaeUJrWVhSaExXMXRiQzF1YjJSbFBTSnRhU0lnZEhKaGJuTm1iM0p0UFNKMGNtRnVjMnhoZEdVb01qZ3dNUzQyTERBcElqNDhkWE5sSUdSaGRHRXRZejBpTVVRME5VTWlJSGhzYVc1ck9taHlaV1k5SWlOTlNsZ3RNeTFVUlZndFNTMHhSRFExUXlJdlBqd3ZaejQ4WnlCa1lYUmhMVzF0YkMxdWIyUmxQU0p0YVNJZ2RISmhibk5tYjNKdFBTSjBjbUZ1YzJ4aGRHVW9Nekk0Tmk0MkxEQXBJajQ4ZFhObElHUmhkR0V0WXowaU1VUTBOakVpSUhoc2FXNXJPbWh5WldZOUlpTk5TbGd0TXkxVVJWZ3RTUzB4UkRRMk1TSXZQand2Wno0OFp5QmtZWFJoTFcxdGJDMXViMlJsUFNKdGJ5SWdkSEpoYm5ObWIzSnRQU0owY21GdWMyeGhkR1VvTXpZME55NDJMREFwSWo0OGRYTmxJR1JoZEdFdFl6MGlNamtpSUhoc2FXNXJPbWh5WldZOUlpTk5TbGd0TXkxVVJWZ3RUaTB5T1NJdlBqd3ZaejQ4WnlCa1lYUmhMVzF0YkMxdWIyUmxQU0p0YVNJZ2RISmhibk5tYjNKdFBTSjBjbUZ1YzJ4aGRHVW9OREF6Tmk0MkxEQXBJajQ4ZFhObElHUmhkR0V0WXowaU1VUTBNMElpSUhoc2FXNXJPbWh5WldZOUlpTk5TbGd0TXkxVVJWZ3RTUzB4UkRRelFpSXZQand2Wno0OFp5QmtZWFJoTFcxdGJDMXViMlJsUFNKdGJ5SWdkSEpoYm5ObWIzSnRQU0owY21GdWMyeGhkR1VvTkRreU5DNDJMREFwSWo0OGRYTmxJR1JoZEdFdFl6MGlNamdpSUhoc2FXNXJPbWh5WldZOUlpTk5TbGd0TXkxVVJWZ3RUaTB5T0NJdlBqd3ZaejQ4WnlCa1lYUmhMVzF0YkMxdWIyUmxQU0p0YVNJZ2RISmhibk5tYjNKdFBTSjBjbUZ1YzJ4aGRHVW9OVE14TXk0MkxEQXBJajQ4ZFhObElHUmhkR0V0WXowaU1qRXdSU0lnZUd4cGJtczZhSEpsWmowaUkwMUtXQzB6TFZSRldDMUpMVEl4TUVVaUx6NDhMMmMrUEdjZ1pHRjBZUzF0Yld3dGJtOWtaVDBpYldraUlIUnlZVzV6Wm05eWJUMGlkSEpoYm5Oc1lYUmxLRFU0T0RrdU5pd3dLU0krUEhWelpTQmtZWFJoTFdNOUlqRkVORFZESWlCNGJHbHVhenBvY21WbVBTSWpUVXBZTFRNdFZFVllMVWt0TVVRME5VTWlMejQ4TDJjK1BHY2daR0YwWVMxdGJXd3RibTlrWlQwaWJXa2lJSFJ5WVc1elptOXliVDBpZEhKaGJuTnNZWFJsS0RZek56UXVOaXd3S1NJK1BIVnpaU0JrWVhSaExXTTlJakZFTkRZeElpQjRiR2x1YXpwb2NtVm1QU0lqVFVwWUxUTXRWRVZZTFVrdE1VUTBOakVpTHo0OEwyYytQR2NnWkdGMFlTMXRiV3d0Ym05a1pUMGliVzhpSUhSeVlXNXpabTl5YlQwaWRISmhibk5zWVhSbEtEWTNNelV1Tml3d0tTSStQSFZ6WlNCa1lYUmhMV005SWpJNUlpQjRiR2x1YXpwb2NtVm1QU0lqVFVwWUxUTXRWRVZZTFU0dE1qa2lMejQ4TDJjK1BHY2daR0YwWVMxdGJXd3RibTlrWlQwaWJXOGlJSFJ5WVc1elptOXliVDBpZEhKaGJuTnNZWFJsS0Rjek5EWXVPQ3d3S1NJK1BIVnpaU0JrWVhSaExXTTlJakpDSWlCNGJHbHVhenBvY21WbVBTSWpUVXBZTFRNdFZFVllMVTR0TWtJaUx6NDhMMmMrUEdjZ1pHRjBZUzF0Yld3dGJtOWtaVDBpYldraUlIUnlZVzV6Wm05eWJUMGlkSEpoYm5Oc1lYUmxLRGd6TkRjc01Da2lQangxYzJVZ1pHRjBZUzFqUFNJeFJEUTFSQ0lnZUd4cGJtczZhSEpsWmowaUkwMUtXQzB6TFZSRldDMUpMVEZFTkRWRUlpOCtQQzluUGp4bklHUmhkR0V0Ylcxc0xXNXZaR1U5SW0xdklpQjBjbUZ1YzJadmNtMDlJblJ5WVc1emJHRjBaU2c0T0RVd0xEQXBJajQ4ZFhObElHUmhkR0V0WXowaU1qZ2lJSGhzYVc1ck9taHlaV1k5SWlOTlNsZ3RNeTFVUlZndFRpMHlPQ0l2UGp3dlp6NDhaeUJrWVhSaExXMXRiQzF1YjJSbFBTSnRhU0lnZEhKaGJuTm1iM0p0UFNKMGNtRnVjMnhoZEdVb09USXpPU3d3S1NJK1BIVnpaU0JrWVhSaExXTTlJakZFTkRWQklpQjRiR2x1YXpwb2NtVm1QU0lqVFVwWUxUTXRWRVZZTFVrdE1VUTBOVUVpTHo0OEwyYytQR2NnWkdGMFlTMXRiV3d0Ym05a1pUMGliV2tpSUhSeVlXNXpabTl5YlQwaWRISmhibk5zWVhSbEtERXdNVEUzTERBcElqNDhkWE5sSUdSaGRHRXRZejBpTVVRME5UWWlJSGhzYVc1ck9taHlaV1k5SWlOTlNsZ3RNeTFVUlZndFNTMHhSRFExTmlJdlBqd3ZaejQ4WnlCa1lYUmhMVzF0YkMxdWIyUmxQU0p0YVNJZ2RISmhibk5tYjNKdFBTSjBjbUZ1YzJ4aGRHVW9NVEEwTmpJc01Da2lQangxYzJVZ1pHRjBZUzFqUFNJeFJEUTFPU0lnZUd4cGJtczZhSEpsWmowaUkwMUtXQzB6TFZSRldDMUpMVEZFTkRVNUlpOCtQQzluUGp4bklHUmhkR0V0Ylcxc0xXNXZaR1U5SW0xcElpQjBjbUZ1YzJadmNtMDlJblJ5WVc1emJHRjBaU2d4TURjMk1Dd3dLU0krUEhWelpTQmtZWFJoTFdNOUlqRkVORFV4SWlCNGJHbHVhenBvY21WbVBTSWpUVXBZTFRNdFZFVllMVWt0TVVRME5URWlMejQ4TDJjK1BHY2daR0YwWVMxdGJXd3RibTlrWlQwaWJXOGlJSFJ5WVc1elptOXliVDBpZEhKaGJuTnNZWFJsS0RFeE1qZ3dMREFwSWo0OGRYTmxJR1JoZEdFdFl6MGlNamtpSUhoc2FXNXJPbWh5WldZOUlpTk5TbGd0TXkxVVJWZ3RUaTB5T1NJdlBqd3ZaejQ4WnlCa1lYUmhMVzF0YkMxdWIyUmxQU0p0YVNJZ2RISmhibk5tYjNKdFBTSjBjbUZ1YzJ4aGRHVW9NVEUyTmprc01Da2lQangxYzJVZ1pHRjBZUzFqUFNJeFJEUXpRaUlnZUd4cGJtczZhSEpsWmowaUkwMUtXQzB6TFZSRldDMUpMVEZFTkROQ0lpOCtQQzluUGp4bklHUmhkR0V0Ylcxc0xXNXZaR1U5SW0xdklpQjBjbUZ1YzJadmNtMDlJblJ5WVc1emJHRjBaU2d4TWpVMU55d3dLU0krUEhWelpTQmtZWFJoTFdNOUlqSTRJaUI0YkdsdWF6cG9jbVZtUFNJalRVcFlMVE10VkVWWUxVNHRNamdpTHo0OEwyYytQR2NnWkdGMFlTMXRiV3d0Ym05a1pUMGliV2tpSUhSeVlXNXpabTl5YlQwaWRISmhibk5zWVhSbEtERXlPVFEyTERBcElqNDhkWE5sSUdSaGRHRXRZejBpTVVRME5VRWlJSGhzYVc1ck9taHlaV1k5SWlOTlNsZ3RNeTFVUlZndFNTMHhSRFExUVNJdlBqd3ZaejQ4WnlCa1lYUmhMVzF0YkMxdWIyUmxQU0p0YVNJZ2RISmhibk5tYjNKdFBTSjBjbUZ1YzJ4aGRHVW9NVE00TWpRc01Da2lQangxYzJVZ1pHRjBZUzFqUFNJeFJEUTFOaUlnZUd4cGJtczZhSEpsWmowaUkwMUtXQzB6TFZSRldDMUpMVEZFTkRVMklpOCtQQzluUGp4bklHUmhkR0V0Ylcxc0xXNXZaR1U5SW0xcElpQjBjbUZ1YzJadmNtMDlJblJ5WVc1emJHRjBaU2d4TkRFMk9Td3dLU0krUEhWelpTQmtZWFJoTFdNOUlqRkVORFU1SWlCNGJHbHVhenBvY21WbVBTSWpUVXBZTFRNdFZFVllMVWt0TVVRME5Ua2lMejQ4TDJjK1BHY2daR0YwWVMxdGJXd3RibTlrWlQwaWJXa2lJSFJ5WVc1elptOXliVDBpZEhKaGJuTnNZWFJsS0RFME5EWTNMREFwSWo0OGRYTmxJR1JoZEdFdFl6MGlNVVEwTlRFaUlIaHNhVzVyT21oeVpXWTlJaU5OU2xndE15MVVSVmd0U1MweFJEUTFNU0l2UGp3dlp6NDhaeUJrWVhSaExXMXRiQzF1YjJSbFBTSnRieUlnZEhKaGJuTm1iM0p0UFNKMGNtRnVjMnhoZEdVb01UUTVPRGNzTUNraVBqeDFjMlVnWkdGMFlTMWpQU0l5T1NJZ2VHeHBibXM2YUhKbFpqMGlJMDFLV0MwekxWUkZXQzFPTFRJNUlpOCtQQzluUGp4bklHUmhkR0V0Ylcxc0xXNXZaR1U5SW0xdklpQjBjbUZ1YzJadmNtMDlJblJ5WVc1emJHRjBaU2d4TlRVNU9DNHlMREFwSWo0OGRYTmxJR1JoZEdFdFl6MGlNa0lpSUhoc2FXNXJPbWh5WldZOUlpTk5TbGd0TXkxVVJWZ3RUaTB5UWlJdlBqd3ZaejQ4WnlCa1lYUmhMVzF0YkMxdWIyUmxQU0p0YVNJZ2RISmhibk5tYjNKdFBTSjBjbUZ1YzJ4aGRHVW9NVFkxT1RndU5Dd3dLU0krUEhWelpTQmtZWFJoTFdNOUlqRkVORFZFSWlCNGJHbHVhenBvY21WbVBTSWpUVXBZTFRNdFZFVllMVWt0TVVRME5VUWlMejQ4TDJjK1BHY2daR0YwWVMxdGJXd3RibTlrWlQwaWJXOGlJSFJ5WVc1elptOXliVDBpZEhKaGJuTnNZWFJsS0RFM01UQXhMalFzTUNraVBqeDFjMlVnWkdGMFlTMWpQU0l5T0NJZ2VHeHBibXM2YUhKbFpqMGlJMDFLV0MwekxWUkZXQzFPTFRJNElpOCtQQzluUGp4bklHUmhkR0V0Ylcxc0xXNXZaR1U5SW0xcElpQjBjbUZ1YzJadmNtMDlJblJ5WVc1emJHRjBaU2d4TnpRNU1DNDBMREFwSWo0OGRYTmxJR1JoZEdFdFl6MGlNVVEwTlRBaUlIaHNhVzVyT21oeVpXWTlJaU5OU2xndE15MVVSVmd0U1MweFJEUTFNQ0l2UGp3dlp6NDhaeUJrWVhSaExXMXRiQzF1YjJSbFBTSnRhU0lnZEhKaGJuTm1iM0p0UFNKMGNtRnVjMnhoZEdVb01UYzVNak11TkN3d0tTSStQSFZ6WlNCa1lYUmhMV005SWpGRU5EVkRJaUI0YkdsdWF6cG9jbVZtUFNJalRVcFlMVE10VkVWWUxVa3RNVVEwTlVNaUx6NDhMMmMrUEdjZ1pHRjBZUzF0Yld3dGJtOWtaVDBpYldraUlIUnlZVzV6Wm05eWJUMGlkSEpoYm5Oc1lYUmxLREU0TkRBNExqUXNNQ2tpUGp4MWMyVWdaR0YwWVMxalBTSXhSRFExUXlJZ2VHeHBibXM2YUhKbFpqMGlJMDFLV0MwekxWUkZXQzFKTFRGRU5EVkRJaTgrUEM5blBqeG5JR1JoZEdFdGJXMXNMVzV2WkdVOUltMXBJaUIwY21GdWMyWnZjbTA5SW5SeVlXNXpiR0YwWlNneE9EZzVNeTQwTERBcElqNDhkWE5sSUdSaGRHRXRZejBpTVVRME5Ua2lJSGhzYVc1ck9taHlaV1k5SWlOTlNsZ3RNeTFVUlZndFNTMHhSRFExT1NJdlBqd3ZaejQ4WnlCa1lYUmhMVzF0YkMxdWIyUmxQU0p0YnlJZ2RISmhibk5tYjNKdFBTSjBjbUZ1YzJ4aGRHVW9NVGt4T1RFdU5Dd3dLU0krUEhWelpTQmtZWFJoTFdNOUlqSTVJaUI0YkdsdWF6cG9jbVZtUFNJalRVcFlMVE10VkVWWUxVNHRNamtpTHo0OEwyYytQR2NnWkdGMFlTMXRiV3d0Ym05a1pUMGliV2tpSUhSeVlXNXpabTl5YlQwaWRISmhibk5zWVhSbEtERTVOVGd3TGpRc01Da2lQangxYzJVZ1pHRjBZUzFqUFNJeFJEUXpRaUlnZUd4cGJtczZhSEpsWmowaUkwMUtXQzB6TFZSRldDMUpMVEZFTkROQ0lpOCtQQzluUGp4bklHUmhkR0V0Ylcxc0xXNXZaR1U5SW0xdklpQjBjbUZ1YzJadmNtMDlJblJ5WVc1emJHRjBaU2d5TURRMk9DNDBMREFwSWo0OGRYTmxJR1JoZEdFdFl6MGlNamdpSUhoc2FXNXJPbWh5WldZOUlpTk5TbGd0TXkxVVJWZ3RUaTB5T0NJdlBqd3ZaejQ4WnlCa1lYUmhMVzF0YkMxdWIyUmxQU0p0YVNJZ2RISmhibk5tYjNKdFBTSjBjbUZ1YzJ4aGRHVW9NakE0TlRjdU5Dd3dLU0krUEhWelpTQmtZWFJoTFdNOUlqRkVORFV3SWlCNGJHbHVhenBvY21WbVBTSWpUVXBZTFRNdFZFVllMVWt0TVVRME5UQWlMejQ4TDJjK1BHY2daR0YwWVMxdGJXd3RibTlrWlQwaWJXa2lJSFJ5WVc1elptOXliVDBpZEhKaGJuTnNZWFJsS0RJeE1qa3dMalFzTUNraVBqeDFjMlVnWkdGMFlTMWpQU0l4UkRRMVF5SWdlR3hwYm1zNmFISmxaajBpSTAxS1dDMHpMVlJGV0MxSkxURkVORFZESWk4K1BDOW5QanhuSUdSaGRHRXRiVzFzTFc1dlpHVTlJbTFwSWlCMGNtRnVjMlp2Y20wOUluUnlZVzV6YkdGMFpTZ3lNVGMzTlM0MExEQXBJajQ4ZFhObElHUmhkR0V0WXowaU1VUTBOVU1pSUhoc2FXNXJPbWh5WldZOUlpTk5TbGd0TXkxVVJWZ3RTUzB4UkRRMVF5SXZQand2Wno0OFp5QmtZWFJoTFcxdGJDMXViMlJsUFNKdGFTSWdkSEpoYm5ObWIzSnRQU0owY21GdWMyeGhkR1VvTWpJeU5qQXVOQ3d3S1NJK1BIVnpaU0JrWVhSaExXTTlJakZFTkRVNUlpQjRiR2x1YXpwb2NtVm1QU0lqVFVwWUxUTXRWRVZZTFVrdE1VUTBOVGtpTHo0OEwyYytQR2NnWkdGMFlTMXRiV3d0Ym05a1pUMGliVzhpSUhSeVlXNXpabTl5YlQwaWRISmhibk5zWVhSbEtESXlOVFU0TGpRc01Da2lQangxYzJVZ1pHRjBZUzFqUFNJeU9TSWdlR3hwYm1zNmFISmxaajBpSTAxS1dDMHpMVlJGV0MxT0xUSTVJaTgrUEM5blBqd3ZaejQ4TDJjK1BHY2daR0YwWVMxdGJXd3RibTlrWlQwaWJYUnlJaUIwY21GdWMyWnZjbTA5SW5SeVlXNXpiR0YwWlNnd0xDMDNNek11TlNraVBqeG5JR1JoZEdFdGJXMXNMVzV2WkdVOUltMTBaQ0l2UGp4bklHUmhkR0V0Ylcxc0xXNXZaR1U5SW0xMFpDSStQR2NnWkdGMFlTMXRiV3d0Ym05a1pUMGliV2tpTHo0OFp5QmtZWFJoTFcxdGJDMXViMlJsUFNKdGJ5SWdkSEpoYm5ObWIzSnRQU0owY21GdWMyeGhkR1VvTWpjM0xqZ3NNQ2tpUGp4MWMyVWdaR0YwWVMxalBTSXpSQ0lnZUd4cGJtczZhSEpsWmowaUkwMUtXQzB6TFZSRldDMU9MVE5FSWk4K1BDOW5QanhuSUdSaGRHRXRiVzFzTFc1dlpHVTlJbTFtY21GaklpQjBjbUZ1YzJadmNtMDlJblJ5WVc1emJHRjBaU2d4TXpNekxqWXNNQ2tpUGp4bklHUmhkR0V0Ylcxc0xXNXZaR1U5SW0xdUlpQjBjbUZ1YzJadmNtMDlJblJ5WVc1emJHRjBaU2cwTnpBc05qYzJLU0krUEhWelpTQmtZWFJoTFdNOUlqTTBJaUI0YkdsdWF6cG9jbVZtUFNJalRVcFlMVE10VkVWWUxVNHRNelFpTHo0OEwyYytQR2NnWkdGMFlTMXRiV3d0Ym05a1pUMGliVzRpSUhSeVlXNXpabTl5YlQwaWRISmhibk5zWVhSbEtESXlNQ3d0TmpnMktTSStQSFZ6WlNCa1lYUmhMV005SWpNeElpQjRiR2x1YXpwb2NtVm1QU0lqVFVwWUxUTXRWRVZZTFU0dE16RWlMejQ4ZFhObElHUmhkR0V0WXowaU16UWlJSGhzYVc1ck9taHlaV1k5SWlOTlNsZ3RNeTFVUlZndFRpMHpOQ0lnZEhKaGJuTm1iM0p0UFNKMGNtRnVjMnhoZEdVb05UQXdMREFwSWk4K1BDOW5Qanh5WldOMElIZHBaSFJvUFNJeE1qQXdJaUJvWldsbmFIUTlJall3SWlCNFBTSXhNakFpSUhrOUlqSXlNQ0l2UGp3dlp6NDhaeUJrWVhSaExXMXRiQzF1YjJSbFBTSnRieUlnZEhKaGJuTm1iM0p0UFNKMGNtRnVjMnhoZEdVb01qazVOUzQ0TERBcElqNDhkWE5sSUdSaGRHRXRZejBpTWpJeE55SWdlR3hwYm1zNmFISmxaajBpSTAxS1dDMHpMVlJGV0MxT0xUSXlNVGNpTHo0OEwyYytQR2NnWkdGMFlTMXRiV3d0Ym05a1pUMGliVzRpSUhSeVlXNXpabTl5YlQwaWRISmhibk5zWVhSbEtETTNNVGdzTUNraVBqeDFjMlVnWkdGMFlTMWpQU0l6TVNJZ2VHeHBibXM2YUhKbFpqMGlJMDFLV0MwekxWUkZXQzFPTFRNeElpOCtQQzluUGp4bklHUmhkR0V0Ylcxc0xXNXZaR1U5SW0xdklpQjBjbUZ1YzJadmNtMDlJblJ5WVc1emJHRjBaU2cwTkRRd0xqSXNNQ2tpUGp4MWMyVWdaR0YwWVMxalBTSXlRaUlnZUd4cGJtczZhSEpsWmowaUkwMUtXQzB6TFZSRldDMU9MVEpDSWk4K1BDOW5QanhuSUdSaGRHRXRiVzFzTFc1dlpHVTlJbTFtY21GaklpQjBjbUZ1YzJadmNtMDlJblJ5WVc1emJHRjBaU2cxTkRRd0xqUXNNQ2tpUGp4bklHUmhkR0V0Ylcxc0xXNXZaR1U5SW0xdUlpQjBjbUZ1YzJadmNtMDlJblJ5WVc1emJHRjBaU2cwTnpBc05qYzJLU0krUEhWelpTQmtZWFJoTFdNOUlqTTJJaUI0YkdsdWF6cG9jbVZtUFNJalRVcFlMVE10VkVWWUxVNHRNellpTHo0OEwyYytQR2NnWkdGMFlTMXRiV3d0Ym05a1pUMGliVzRpSUhSeVlXNXpabTl5YlQwaWRISmhibk5zWVhSbEtESXlNQ3d0TmpnMktTSStQSFZ6WlNCa1lYUmhMV005SWpNeElpQjRiR2x1YXpwb2NtVm1QU0lqVFVwWUxUTXRWRVZZTFU0dE16RWlMejQ4ZFhObElHUmhkR0V0WXowaU16UWlJSGhzYVc1ck9taHlaV1k5SWlOTlNsZ3RNeTFVUlZndFRpMHpOQ0lnZEhKaGJuTm1iM0p0UFNKMGNtRnVjMnhoZEdVb05UQXdMREFwSWk4K1BDOW5Qanh5WldOMElIZHBaSFJvUFNJeE1qQXdJaUJvWldsbmFIUTlJall3SWlCNFBTSXhNakFpSUhrOUlqSXlNQ0l2UGp3dlp6NDhaeUJrWVhSaExXMXRiQzF1YjJSbFBTSnRieUlnZEhKaGJuTm1iM0p0UFNKMGNtRnVjMnhoZEdVb056RXdNaTQzTERBcElqNDhkWE5sSUdSaGRHRXRZejBpTWpJeE55SWdlR3hwYm1zNmFISmxaajBpSTAxS1dDMHpMVlJGV0MxT0xUSXlNVGNpTHo0OEwyYytQR2NnWkdGMFlTMXRiV3d0Ym05a1pUMGliVzRpSUhSeVlXNXpabTl5YlQwaWRISmhibk5zWVhSbEtEYzRNalF1T1N3d0tTSStQSFZ6WlNCa1lYUmhMV005SWpNd0lpQjRiR2x1YXpwb2NtVm1QU0lqVFVwWUxUTXRWRVZZTFU0dE16QWlMejQ4ZFhObElHUmhkR0V0WXowaU1rVWlJSGhzYVc1ck9taHlaV1k5SWlOTlNsZ3RNeTFVUlZndFRpMHlSU0lnZEhKaGJuTm1iM0p0UFNKMGNtRnVjMnhoZEdVb05UQXdMREFwSWk4K1BIVnpaU0JrWVhSaExXTTlJak01SWlCNGJHbHVhenBvY21WbVBTSWpUVXBZTFRNdFZFVllMVTR0TXpraUlIUnlZVzV6Wm05eWJUMGlkSEpoYm5Oc1lYUmxLRGMzT0N3d0tTSXZQangxYzJVZ1pHRjBZUzFqUFNJek1TSWdlR3hwYm1zNmFISmxaajBpSTAxS1dDMHpMVlJGV0MxT0xUTXhJaUIwY21GdWMyWnZjbTA5SW5SeVlXNXpiR0YwWlNneE1qYzRMREFwSWk4K1BIVnpaU0JrWVhSaExXTTlJak00SWlCNGJHbHVhenBvY21WbVBTSWpUVXBZTFRNdFZFVllMVTR0TXpnaUlIUnlZVzV6Wm05eWJUMGlkSEpoYm5Oc1lYUmxLREUzTnpnc01Da2lMejQ4TDJjK1BHY2daR0YwWVMxdGJXd3RibTlrWlQwaWJXOGlJSFJ5WVc1elptOXliVDBpZEhKaGJuTnNZWFJsS0RFd016STFMakVzTUNraVBqeDFjMlVnWkdGMFlTMWpQU0l5UWlJZ2VHeHBibXM2YUhKbFpqMGlJMDFLV0MwekxWUkZXQzFPTFRKQ0lpOCtQQzluUGp4bklHUmhkR0V0Ylcxc0xXNXZaR1U5SW0xbWNtRmpJaUIwY21GdWMyWnZjbTA5SW5SeVlXNXpiR0YwWlNneE1UTXlOUzR6TERBcElqNDhaeUJrWVhSaExXMXRiQzF1YjJSbFBTSnRiaUlnZEhKaGJuTm1iM0p0UFNKMGNtRnVjMnhoZEdVb05EY3dMRFkzTmlraVBqeDFjMlVnWkdGMFlTMWpQU0l6TkNJZ2VHeHBibXM2YUhKbFpqMGlJMDFLV0MwekxWUkZXQzFPTFRNMElpOCtQQzluUGp4bklHUmhkR0V0Ylcxc0xXNXZaR1U5SW0xdUlpQjBjbUZ1YzJadmNtMDlJblJ5WVc1emJHRjBaU2d5TWpBc0xUWTROaWtpUGp4MWMyVWdaR0YwWVMxalBTSXpNU0lnZUd4cGJtczZhSEpsWmowaUkwMUtXQzB6TFZSRldDMU9MVE14SWk4K1BIVnpaU0JrWVhSaExXTTlJak0wSWlCNGJHbHVhenBvY21WbVBTSWpUVXBZTFRNdFZFVllMVTR0TXpRaUlIUnlZVzV6Wm05eWJUMGlkSEpoYm5Oc1lYUmxLRFV3TUN3d0tTSXZQand2Wno0OGNtVmpkQ0IzYVdSMGFEMGlNVEl3TUNJZ2FHVnBaMmgwUFNJMk1DSWdlRDBpTVRJd0lpQjVQU0l5TWpBaUx6NDhMMmMrUEdjZ1pHRjBZUzF0Yld3dGJtOWtaVDBpYlc4aUlIUnlZVzV6Wm05eWJUMGlkSEpoYm5Oc1lYUmxLREV5T1RnM0xqWXNNQ2tpUGp4MWMyVWdaR0YwWVMxalBTSXlNakUzSWlCNGJHbHVhenBvY21WbVBTSWpUVXBZTFRNdFZFVllMVTR0TWpJeE55SXZQand2Wno0OFp5QmtZWFJoTFcxdGJDMXViMlJsUFNKdGJpSWdkSEpoYm5ObWIzSnRQU0owY21GdWMyeGhkR1VvTVRNM01Ea3VPQ3d3S1NJK1BIVnpaU0JrWVhSaExXTTlJak13SWlCNGJHbHVhenBvY21WbVBTSWpUVXBZTFRNdFZFVllMVTR0TXpBaUx6NDhkWE5sSUdSaGRHRXRZejBpTWtVaUlIaHNhVzVyT21oeVpXWTlJaU5OU2xndE15MVVSVmd0VGkweVJTSWdkSEpoYm5ObWIzSnRQU0owY21GdWMyeGhkR1VvTlRBd0xEQXBJaTgrUEhWelpTQmtZWFJoTFdNOUlqTTRJaUI0YkdsdWF6cG9jbVZtUFNJalRVcFlMVE10VkVWWUxVNHRNemdpSUhSeVlXNXpabTl5YlQwaWRISmhibk5zWVhSbEtEYzNPQ3d3S1NJdlBqeDFjMlVnWkdGMFlTMWpQU0l6TVNJZ2VHeHBibXM2YUhKbFpqMGlJMDFLV0MwekxWUkZXQzFPTFRNeElpQjBjbUZ1YzJadmNtMDlJblJ5WVc1emJHRjBaU2d4TWpjNExEQXBJaTgrUEhWelpTQmtZWFJoTFdNOUlqTXhJaUI0YkdsdWF6cG9jbVZtUFNJalRVcFlMVE10VkVWWUxVNHRNekVpSUhSeVlXNXpabTl5YlQwaWRISmhibk5zWVhSbEtERTNOemdzTUNraUx6NDhMMmMrUEM5blBqd3ZaejQ4WnlCa1lYUmhMVzF0YkMxdWIyUmxQU0p0ZEhJaUlIUnlZVzV6Wm05eWJUMGlkSEpoYm5Oc1lYUmxLREFzTFRJME5qa3VOU2tpUGp4bklHUmhkR0V0Ylcxc0xXNXZaR1U5SW0xMFpDSXZQanhuSUdSaGRHRXRiVzFzTFc1dlpHVTlJbTEwWkNJK1BHY2daR0YwWVMxdGJXd3RibTlrWlQwaWJXa2lMejQ4WnlCa1lYUmhMVzF0YkMxdWIyUmxQU0p0YnlJZ2RISmhibk5tYjNKdFBTSjBjbUZ1YzJ4aGRHVW9NamMzTGpnc01Da2lQangxYzJVZ1pHRjBZUzFqUFNJelJDSWdlR3hwYm1zNmFISmxaajBpSTAxS1dDMHpMVlJGV0MxT0xUTkVJaTgrUEM5blBqeG5JR1JoZEdFdGJXMXNMVzV2WkdVOUltMXVJaUIwY21GdWMyWnZjbTA5SW5SeVlXNXpiR0YwWlNneE16TXpMallzTUNraVBqeDFjMlVnWkdGMFlTMWpQU0l6TUNJZ2VHeHBibXM2YUhKbFpqMGlJMDFLV0MwekxWUkZXQzFPTFRNd0lpOCtQSFZ6WlNCa1lYUmhMV005SWpKRklpQjRiR2x1YXpwb2NtVm1QU0lqVFVwWUxUTXRWRVZZTFU0dE1rVWlJSFJ5WVc1elptOXliVDBpZEhKaGJuTnNZWFJsS0RVd01Dd3dLU0l2UGp4MWMyVWdaR0YwWVMxalBTSXpPU0lnZUd4cGJtczZhSEpsWmowaUkwMUtXQzB6TFZSRldDMU9MVE01SWlCMGNtRnVjMlp2Y20wOUluUnlZVzV6YkdGMFpTZzNOemdzTUNraUx6NDhkWE5sSUdSaGRHRXRZejBpTXpFaUlIaHNhVzVyT21oeVpXWTlJaU5OU2xndE15MVVSVmd0VGkwek1TSWdkSEpoYm5ObWIzSnRQU0owY21GdWMyeGhkR1VvTVRJM09Dd3dLU0l2UGp4MWMyVWdaR0YwWVMxalBTSXpNU0lnZUd4cGJtczZhSEpsWmowaUkwMUtXQzB6TFZSRldDMU9MVE14SWlCMGNtRnVjMlp2Y20wOUluUnlZVzV6YkdGMFpTZ3hOemM0TERBcElpOCtQQzluUGp3dlp6NDhMMmMrUEM5blBqd3ZaejQ4TDJjK1BDOXpkbWMrIiwKCSJSZWFsVmlld1NpemVKc29uIiA6ICJ7XCJoZWlnaHRcIjoyMDg5LjI4NTczNjA4Mzk4NDQsXCJ3aWR0aFwiOjgwODkuMjg1ODg4NjcxODc1fSIKfQo="/>
    </extobj>
    <extobj name="2384804F-3998-4D57-9195-F3826E402611-11">
      <extobjdata type="2384804F-3998-4D57-9195-F3826E402611" data="ewoJIkltZ1NldHRpbmdKc29uIiA6ICJ7XCJoZWlnaHRcIjoxMzEuMjUsXCJ3aWR0aFwiOjQ1OC45Mjg1NzE0Mjg1NzE0fSIsCgkiTGF0ZXgiIDogIlxcYmVnaW57YWxpZ259XG5cbkgoaHVtaWRpdHkgPSBoaWdoKSBcbiY9IC0gXFxsZWZ0KCBcXGZyYWN7M317N30gXFxsb2dfMlxcZnJhY3szfXs3fSArIFxcZnJhY3s0fXs3fSBcXGxvZ18yXFxmcmFjezR9ezd9XFxyaWdodCkgPSAwLjk4NSBcXFxcXG5cbkgoaHVtaWRpdHkgPSBub3JtYWwpIFxuJj0gLSBcXGxlZnQoIFxcZnJhY3s2fXs3fSBcXGxvZ18yXFxmcmFjezZ9ezd9ICsgXFxmcmFjezF9ezd9IFxcbG9nXzJcXGZyYWN7MX17N31cXHJpZ2h0KSA9IDAuNTkyIFxcXFxcblxuSChTfGh1bWlkaXR5KSBcbiY9IFxcZnJhY3s3fXsxNH0gKiAwLjk4NSArIFxcZnJhY3s3fXsxNH0gKiAwLjU5MiA9IDAuNzg5XG5cblxcZW5ke2FsaWdufSIsCgkiTGF0ZXhJbWdCYXNlNjQiIDogIlBITjJaeUI0Yld4dWN6MGlhSFIwY0RvdkwzZDNkeTUzTXk1dmNtY3ZNakF3TUM5emRtY2lJSGRwWkhSb1BTSTFPUzQ0TURabGVDSWdhR1ZwWjJoMFBTSXhOaTQ0TWpSbGVDSWdjbTlzWlQwaWFXMW5JaUJtYjJOMWMyRmliR1U5SW1aaGJITmxJaUIyYVdWM1FtOTRQU0l3SUMwek9UWTRJREkyTkRNMExqSWdOelF6TmlJZ2VHMXNibk02ZUd4cGJtczlJbWgwZEhBNkx5OTNkM2N1ZHpNdWIzSm5MekU1T1RrdmVHeHBibXNpSUdGeWFXRXRhR2xrWkdWdVBTSjBjblZsSWlCemRIbHNaVDBpZG1WeWRHbGpZV3d0WVd4cFoyNDZJQzAzTGpnME5tVjRPeUJ0WVhndGQybGtkR2c2SURrNEpUc2lQanhrWldaelBqeHdZWFJvSUdsa1BTSk5TbGd0TXkxVVJWZ3RTUzB4UkRRelFpSWdaRDBpVFRJeU9DQTJNemRSTVRrMElEWXpOeUF4T1RJZ05qUXhVVEU1TVNBMk5ETWdNVGt4SURZME9WRXhPVEVnTmpjeklESXdNaUEyT0RKUk1qQTBJRFk0TXlBeU1Ua2dOamd6VVRJMk1DQTJPREVnTXpVMUlEWTRNVkV6T0RrZ05qZ3hJRFF4T0NBMk9ERlVORFl6SURZNE1sUTBPRE1nTmpneVVUUTVPU0EyT0RJZ05EazVJRFkzTWxFME9Ua2dOamN3SURRNU55QTJOVGhSTkRreUlEWTBNU0EwT0RjZ05qTTRTRFE0TlZFME9ETWdOak00SURRNE1DQTJNemhVTkRjeklEWXpPRlEwTmpRZ05qTTNWRFExTlNBMk16ZFJOREUySURZek5pQTBNRFVnTmpNMFZETTROeUEyTWpOUk16ZzBJRFl4T1NBek5UVWdOVEF3VVRNME9DQTBOelFnTXpRd0lEUTBNbFF6TWpnZ016azFURE15TkNBek9EQlJNekkwSURNM09DQTBOamtnTXpjNFNEWXhORXcyTVRVZ016Z3hVVFl4TlNBek9EUWdOalEySURVd05GRTJOelFnTmpFNUlEWTNOQ0EyTWpkVU5qRTNJRFl6TjFFMU9UUWdOak0zSURVNE55QTJNemxVTlRnd0lEWTBPRkUxT0RBZ05qVXdJRFU0TWlBMk5qQlJOVGcySURZM055QTFPRGdnTmpjNVZEWXdOQ0EyT0RKUk5qQTVJRFk0TWlBMk5EWWdOamd4VkRjME1DQTJPREJST0RBeUlEWTRNQ0E0TXpVZ05qZ3hWRGczTVNBMk9ESlJPRGc0SURZNE1pQTRPRGdnTmpjeVVUZzRPQ0EyTkRVZ09EYzJJRFl6T0VnNE56UlJPRGN5SURZek9DQTROamtnTmpNNFZEZzJNaUEyTXpoVU9EVXpJRFl6TjFRNE5EUWdOak0zVVRnd05TQTJNellnTnprMElEWXpORlEzTnpZZ05qSXpVVGMzTXlBMk1UZ2dOekEwSURNME1GUTJNelFnTlRoUk5qTTBJRFV4SURZek9DQTFNVkUyTkRZZ05EZ2dOamt5SURRMlNEY3lNMUUzTWprZ016Z2dOekk1SURNM1ZEY3lOaUF4T1ZFM01qSWdOaUEzTVRZZ01FZzNNREZSTmpZMElESWdOVFkzSURKUk5UTXpJRElnTlRBMElESlVORFU0SURKVU5ETTNJREZSTkRJd0lERWdOREl3SURFd1VUUXlNQ0F4TlNBME1qTWdNalJSTkRJNElEUXpJRFF6TXlBME5WRTBNemNnTkRZZ05EUTRJRFEyU0RRMU5GRTBPREVnTkRZZ05URTBJRFE1VVRVeU1DQTFNQ0ExTWpJZ05UQlVOVEk0SURVMVZEVXpOQ0EyTkZRMU5EQWdPREpVTlRRM0lERXhNRlExTlRnZ01UVXpVVFUyTlNBeE9ERWdOVFk1SURFNU9GRTJNRElnTXpNd0lEWXdNaUF6TXpGVU5EVTNJRE16TWtnek1USk1NamM1SURFNU4xRXlORFVnTmpNZ01qUTFJRFU0VVRJME5TQTFNU0F5TlRNZ05EbFVNekF6SURRMlNETXpORkV6TkRBZ016Z2dNelF3SURNM1ZETXpOeUF4T1ZFek16TWdOaUF6TWpjZ01FZ3pNVEpSTWpjMUlESWdNVGM0SURKUk1UUTBJRElnTVRFMUlESlVOamtnTWxRME9DQXhVVE14SURFZ016RWdNVEJSTXpFZ01USWdNelFnTWpSUk16a2dORE1nTkRRZ05EVlJORGdnTkRZZ05Ua2dORFpJTmpWUk9USWdORFlnTVRJMUlEUTVVVEV6T1NBMU1pQXhORFFnTmpGUk1UUTNJRFkxSURJeE5pQXpNemxVTWpnMUlEWXlPRkV5T0RVZ05qTTFJREl5T0NBMk16ZGFJaTgrUEhCaGRHZ2dhV1E5SWsxS1dDMHpMVlJGV0MxT0xUSTRJaUJrUFNKTk9UUWdNalV3VVRrMElETXhPU0F4TURRZ016Z3hWREV5TnlBME9EaFVNVFkwSURVM05sUXlNRElnTmpRelZESTBOQ0EyT1RWVU1qYzNJRGN5T1ZRek1ESWdOelV3U0RNeE5VZ3pNVGxSTXpNeklEYzFNQ0F6TXpNZ056UXhVVE16TXlBM016Z2dNekUySURjeU1GUXlOelVnTmpZM1ZESXlOaUExT0RGVU1UZzBJRFEwTTFReE5qY2dNalV3VkRFNE5DQTFPRlF5TWpVZ0xUZ3hWREkzTkNBdE1UWTNWRE14TmlBdE1qSXdWRE16TXlBdE1qUXhVVE16TXlBdE1qVXdJRE14T0NBdE1qVXdTRE14TlVnek1ESk1NamMwSUMweU1qWlJNVGd3SUMweE5ERWdNVE0zSUMweE5GUTVOQ0F5TlRCYUlpOCtQSEJoZEdnZ2FXUTlJazFLV0MwekxWUkZXQzFKTFRJeE1FVWlJR1E5SWsweE16Y2dOamd6VVRFek9DQTJPRE1nTWpBNUlEWTRPRlF5T0RJZ05qazBVVEk1TkNBMk9UUWdNamswSURZNE5WRXlPVFFnTmpjMElESTFPQ0ExTXpSUk1qSXdJRE00TmlBeU1qQWdNemd6VVRJeU1DQXpPREVnTWpJM0lETTRPRkV5T0RnZ05EUXlJRE0xTnlBME5ESlJOREV4SURRME1pQTBORFFnTkRFMVZEUTNPQ0F6TXpaUk5EYzRJREk0TlNBME5EQWdNVGM0VkRRd01pQTFNRkUwTURNZ016WWdOREEzSURNeFZEUXlNaUF5TmxFME5UQWdNallnTkRjMElEVTJWRFV4TXlBeE16aFJOVEUySURFME9TQTFNVGtnTVRVeFZEVXpOU0F4TlROUk5UVTFJREUxTXlBMU5UVWdNVFExVVRVMU5TQXhORFFnTlRVeElERXpNRkUxTXpVZ056RWdOVEF3SURNelVUUTJOaUF0TVRBZ05ERTVJQzB4TUVnME1UUlJNelkzSUMweE1DQXpORFlnTVRkVU16STFJRGMwVVRNeU5TQTVNQ0F6TmpFZ01Ua3lWRE01T0NBek5EVlJNems0SURRd05DQXpOVFFnTkRBMFNETTBPVkV5TmpZZ05EQTBJREl3TlNBek1EWk1NVGs0SURJNU0wd3hOalFnTVRVNFVURXpNaUF5T0NBeE1qY2dNVFpSTVRFMElDMHhNU0E0TXlBdE1URlJOamtnTFRFeElEVTVJQzB5VkRRNElERTJVVFE0SURNd0lERXlNU0F6TWpCTU1UazFJRFl4TmxFeE9UVWdOakk1SURFNE9DQTJNekpVTVRRNUlEWXpOMGd4TWpoUk1USXlJRFkwTXlBeE1qSWdOalExVkRFeU5DQTJOalJSTVRJNUlEWTRNeUF4TXpjZ05qZ3pXaUl2UGp4d1lYUm9JR2xrUFNKTlNsZ3RNeTFVUlZndFNTMHhSRFEyTWlJZ1pEMGlUVEl4SURJNE4xRXlNU0F5T1RVZ016QWdNekU0VkRVMUlETTNNRlE1T1NBME1qQlVNVFU0SURRME1sRXlNRFFnTkRReUlESXlOeUEwTVRkVU1qVXdJRE0xT0ZFeU5UQWdNelF3SURJeE5pQXlORFpVTVRneUlERXdOVkV4T0RJZ05qSWdNVGsySURRMVZESXpPQ0F5TjFReU9URWdORFJVTXpJNElEYzRURE16T1NBNU5WRXpOREVnT1RrZ016YzNJREkwTjFFME1EY2dNelkzSURReE15QXpPRGRVTkRJM0lEUXhObEUwTkRRZ05ETXhJRFEyTXlBME16RlJORGd3SURRek1TQTBPRGdnTkRJeFZEUTVOaUEwTURKTU5ESXdJRGcwVVRReE9TQTNPU0EwTVRrZ05qaFJOREU1SURReklEUXlOaUF6TlZRME5EY2dNalpSTkRZNUlESTVJRFE0TWlBMU4xUTFNVElnTVRRMVVUVXhOQ0F4TlRNZ05UTXlJREUxTTFFMU5URWdNVFV6SURVMU1TQXhORFJSTlRVd0lERXpPU0ExTkRrZ01UTXdWRFUwTUNBNU9GUTFNak1nTlRWVU5EazRJREUzVkRRMk1pQXRPRkUwTlRRZ0xURXdJRFF6T0NBdE1UQlJNemN5SUMweE1DQXpORGNnTkRaUk16UTFJRFExSURNek5pQXpObFF6TVRnZ01qRlVNamsySURaVU1qWTNJQzAyVkRJek15QXRNVEZSTVRnNUlDMHhNU0F4TlRVZ04xRXhNRE1nTXpnZ01UQXpJREV4TTFFeE1ETWdNVGN3SURFek9DQXlOakpVTVRjeklETTNPVkV4TnpNZ016Z3dJREUzTXlBek9ERlJNVGN6SURNNU1DQXhOek1nTXprelZERTJPU0EwTURCVU1UVTRJRFF3TkVneE5UUlJNVE14SURRd05DQXhNVElnTXpnMVZEZ3lJRE0wTkZRMk5TQXpNREpVTlRjZ01qZ3dVVFUxSURJM09DQTBNU0F5TnpoSU1qZFJNakVnTWpnMElESXhJREk0TjFvaUx6NDhjR0YwYUNCcFpEMGlUVXBZTFRNdFZFVllMVWt0TVVRME5VRWlJR1E5SWsweU1TQXlPRGRSTWpJZ01qa3pJREkwSURNd00xUXpOaUF6TkRGVU5UWWdNemc0VkRnNElEUXlOVlF4TXpJZ05EUXlWREUzTlNBME16VlVNakExSURReE4xUXlNakVnTXprMVZESXlPU0F6TnpaTU1qTXhJRE0yT1ZFeU16RWdNelkzSURJek1pQXpOamRNTWpReklETTNPRkV6TURNZ05EUXlJRE00TkNBME5ESlJOREF4SURRME1pQTBNVFVnTkRRd1ZEUTBNU0EwTXpOVU5EWXdJRFF5TTFRME56VWdOREV4VkRRNE5TQXpPVGhVTkRreklETTROVlEwT1RjZ016Y3pWRFV3TUNBek5qUlVOVEF5SURNMU4wdzFNVEFnTXpZM1VUVTNNeUEwTkRJZ05qVTVJRFEwTWxFM01UTWdORFF5SURjME5pQTBNVFZVTnpnd0lETXpObEUzT0RBZ01qZzFJRGMwTWlBeE56aFVOekEwSURVd1VUY3dOU0F6TmlBM01Ea2dNekZVTnpJMElESTJVVGMxTWlBeU5pQTNOellnTlRaVU9ERTFJREV6T0ZFNE1UZ2dNVFE1SURneU1TQXhOVEZVT0RNM0lERTFNMUU0TlRjZ01UVXpJRGcxTnlBeE5EVlJPRFUzSURFME5DQTROVE1nTVRNd1VUZzBOU0F4TURFZ09ETXhJRGN6VkRjNE5TQXhOMVEzTVRZZ0xURXdVVFkyT1NBdE1UQWdOalE0SURFM1ZEWXlOeUEzTTFFMk1qY2dPVElnTmpZeklERTVNMVEzTURBZ016UTFVVGN3TUNBME1EUWdOalUySURRd05FZzJOVEZSTlRZMUlEUXdOQ0ExTURZZ016QXpURFE1T1NBeU9URk1ORFkySURFMU4xRTBNek1nTWpZZ05ESTRJREUyVVRReE5TQXRNVEVnTXpnMUlDMHhNVkV6TnpJZ0xURXhJRE0yTkNBdE5GUXpOVE1nT0ZRek5UQWdNVGhSTXpVd0lESTVJRE00TkNBeE5qRk1OREl3SURNd04xRTBNak1nTXpJeUlEUXlNeUF6TkRWUk5ESXpJRFF3TkNBek56a2dOREEwU0RNM05GRXlPRGdnTkRBMElESXlPU0F6TUROTU1qSXlJREk1TVV3eE9Ea2dNVFUzVVRFMU5pQXlOaUF4TlRFZ01UWlJNVE00SUMweE1TQXhNRGdnTFRFeFVUazFJQzB4TVNBNE55QXROVlEzTmlBM1ZEYzBJREUzVVRjMElETXdJREV4TWlBeE9ERlJNVFV4SURNek5TQXhOVEVnTXpReVVURTFOQ0F6TlRjZ01UVTBJRE0yT1ZFeE5UUWdOREExSURFeU9TQTBNRFZSTVRBM0lEUXdOU0E1TWlBek56ZFVOamtnTXpFMlZEVTNJREk0TUZFMU5TQXlOemdnTkRFZ01qYzRTREkzVVRJeElESTROQ0F5TVNBeU9EZGFJaTgrUEhCaGRHZ2dhV1E5SWsxS1dDMHpMVlJGV0MxSkxURkVORFUySWlCa1BTSk5NVGcwSURZd01GRXhPRFFnTmpJMElESXdNeUEyTkRKVU1qUTNJRFkyTVZFeU5qVWdOall4SURJM055QTJORGxVTWprd0lEWXhPVkV5T1RBZ05UazJJREkzTUNBMU56ZFVNakkySURVMU4xRXlNVEVnTlRVM0lERTVPQ0ExTmpkVU1UZzBJRFl3TUZwTk1qRWdNamczVVRJeElESTVOU0F6TUNBek1UaFVOVFFnTXpZNVZEazRJRFF5TUZReE5UZ2dORFF5VVRFNU55QTBORElnTWpJeklEUXhPVlF5TlRBZ016VTNVVEkxTUNBek5EQWdNak0ySURNd01WUXhPVFlnTVRrMlZERTFOQ0E0TTFFeE5Ea2dOakVnTVRRNUlEVXhVVEUwT1NBeU5pQXhOallnTWpaUk1UYzFJREkySURFNE5TQXlPVlF5TURnZ05ETlVNak0xSURjNFZESTJNQ0F4TXpkUk1qWXpJREUwT1NBeU5qVWdNVFV4VkRJNE1pQXhOVE5STXpBeUlERTFNeUF6TURJZ01UUXpVVE13TWlBeE16VWdNamt6SURFeE1sUXlOamdnTmpGVU1qSXpJREV4VkRFMk1TQXRNVEZSTVRJNUlDMHhNU0F4TURJZ01UQlVOelFnTnpSUk56UWdPVEVnTnprZ01UQTJWREV5TWlBeU1qQlJNVFl3SURNeU1TQXhOallnTXpReFZERTNNeUF6T0RCUk1UY3pJRFF3TkNBeE5UWWdOREEwU0RFMU5GRXhNalFnTkRBMElEazVJRE0zTVZRMk1TQXlPRGRSTmpBZ01qZzJJRFU1SURJNE5GUTFPQ0F5T0RGVU5UWWdNamM1VkRVeklESTNPRlEwT1NBeU56aFVOREVnTWpjNFNESTNVVEl4SURJNE5DQXlNU0F5T0RkYUlpOCtQSEJoZEdnZ2FXUTlJazFLV0MwekxWUkZXQzFKTFRGRU5EVXhJaUJrUFNKTk16WTJJRFk0TTFFek5qY2dOamd6SURRek9DQTJPRGhVTlRFeElEWTVORkUxTWpNZ05qazBJRFV5TXlBMk9EWlJOVEl6SURZM09TQTBOVEFnTXpnMFZETTNOU0E0TTFRek56UWdOamhSTXpjMElESTJJRFF3TWlBeU5sRTBNVEVnTWpjZ05ESXlJRE0xVVRRME15QTFOU0EwTmpNZ01UTXhVVFEyT1NBeE5URWdORGN6SURFMU1sRTBOelVnTVRVeklEUTRNeUF4TlROSU5EZzNTRFE1TVZFMU1EWWdNVFV6SURVd05pQXhORFZSTlRBMklERTBNQ0ExTURNZ01USTVVVFE1TUNBM09TQTBOek1nTkRoVU5EUTFJRGhVTkRFM0lDMDRVVFF3T1NBdE1UQWdNemt6SUMweE1GRXpOVGtnTFRFd0lETXpOaUExVkRNd05pQXpOa3d6TURBZ05URlJNams1SURVeUlESTVOaUExTUZFeU9UUWdORGdnTWpreUlEUTJVVEl6TXlBdE1UQWdNVGN5SUMweE1GRXhNVGNnTFRFd0lEYzFJRE13VkRNeklERTFOMUV6TXlBeU1EVWdOVE1nTWpVMVZERXdNU0F6TkRGUk1UUTRJRE01T0NBeE9UVWdOREl3VkRJNE1DQTBOREpSTXpNMklEUTBNaUF6TmpRZ05EQXdVVE0yT1NBek9UUWdNelk1SURNNU5sRXpOekFnTkRBd0lETTVOaUExTURWVU5ESTBJRFl4TmxFME1qUWdOakk1SURReE55QTJNekpVTXpjNElEWXpOMGd6TlRkUk16VXhJRFkwTXlBek5URWdOalExVkRNMU15QTJOalJSTXpVNElEWTRNeUF6TmpZZ05qZ3pXazB6TlRJZ016STJVVE15T1NBME1EVWdNamMzSURRd05WRXlORElnTkRBMUlESXhNQ0F6TnpSVU1UWXdJREk1TTFFeE16RWdNakUwSURFeE9TQXhNamxSTVRFNUlERXlOaUF4TVRrZ01URTRWREV4T0NBeE1EWlJNVEU0SURZeElERXpOaUEwTkZReE56a2dNalpSTWpNeklESTJJREk1TUNBNU9Fd3lPVGdnTVRBNVRETTFNaUF6TWpaYUlpOCtQSEJoZEdnZ2FXUTlJazFLV0MwekxWUkZXQzFKTFRGRU5EWXhJaUJrUFNKTk1qWWdNemcxVVRFNUlETTVNaUF4T1NBek9UVlJNVGtnTXprNUlESXlJRFF4TVZReU55QTBNalZSTWprZ05ETXdJRE0ySURRek1GUTROeUEwTXpGSU1UUXdUREUxT1NBMU1URlJNVFl5SURVeU1pQXhOallnTlRRd1ZERTNNeUExTmpaVU1UYzVJRFU0TmxReE9EY2dOakF6VkRFNU55QTJNVFZVTWpFeElEWXlORlF5TWprZ05qSTJVVEkwTnlBMk1qVWdNalUwSURZeE5WUXlOakVnTlRrMlVUSTJNU0ExT0RrZ01qVXlJRFUwT1ZReU16SWdORGN3VERJeU1pQTBNek5STWpJeUlEUXpNU0F5TnpJZ05ETXhTRE15TTFFek16QWdOREkwSURNek1DQTBNakJSTXpNd0lETTVPQ0F6TVRjZ016ZzFTREl4TUV3eE56UWdNalF3VVRFek5TQTRNQ0F4TXpVZ05qaFJNVE0xSURJMklERTJNaUF5TmxFeE9UY2dNallnTWpNd0lEWXdWREk0TXlBeE5EUlJNamcxSURFMU1DQXlPRGdnTVRVeFZETXdNeUF4TlROSU16QTNVVE15TWlBeE5UTWdNekl5SURFME5WRXpNaklnTVRReUlETXhPU0F4TXpOUk16RTBJREV4TnlBek1ERWdPVFZVTWpZM0lEUTRWREl4TmlBMlZERTFOU0F0TVRGUk1USTFJQzB4TVNBNU9DQTBWRFU1SURVMlVUVTNJRFkwSURVM0lEZ3pWakV3TVV3NU1pQXlOREZSTVRJM0lETTRNaUF4TWpnZ016Z3pVVEV5T0NBek9EVWdOemNnTXpnMVNESTJXaUl2UGp4d1lYUm9JR2xrUFNKTlNsZ3RNeTFVUlZndFNTMHhSRFEyTmlJZ1pEMGlUVEl4SURJNE4xRXlNU0F6TURFZ016WWdNek0xVkRnMElEUXdObFF4TlRnZ05EUXlVVEU1T1NBME5ESWdNakkwSURReE9WUXlOVEFnTXpVMVVUSTBPQ0F6TXpZZ01qUTNJRE16TkZFeU5EY2dNek14SURJek1TQXlPRGhVTVRrNElERTVNVlF4T0RJZ01UQTFVVEU0TWlBMk1pQXhPVFlnTkRWVU1qTTRJREkzVVRJMk1TQXlOeUF5T0RFZ016aFVNekV5SURZeFZETXpPU0E1TkZFek16a2dPVFVnTXpRMElERXhORlF6TlRnZ01UY3pWRE0zTnlBeU5EZFJOREUxSURNNU55QTBNVGtnTkRBMFVUUXpNaUEwTXpFZ05EWXlJRFF6TVZFME56VWdORE14SURRNE15QTBNalJVTkRrMElEUXhNbFEwT1RZZ05EQXpVVFE1TmlBek9UQWdORFEzSURFNU0xUXpPVEVnTFRJelVUTTJNeUF0TVRBMklESTVOQ0F0TVRVMVZERTFOaUF0TWpBMVVURXhNU0F0TWpBMUlEYzNJQzB4T0ROVU5ETWdMVEV4TjFFME15QXRPVFVnTlRBZ0xUZ3dWRFk1SUMwMU9GUTRPU0F0TkRoVU1UQTJJQzAwTlZFeE5UQWdMVFExSURFMU1DQXRPRGRSTVRVd0lDMHhNRGNnTVRNNElDMHhNakpVTVRFMUlDMHhOREpVTVRBeUlDMHhORGRNT1RrZ0xURTBPRkV4TURFZ0xURTFNeUF4TVRnZ0xURTJNRlF4TlRJZ0xURTJOMGd4TmpCUk1UYzNJQzB4TmpjZ01UZzJJQzB4TmpWUk1qRTVJQzB4TlRZZ01qUTNJQzB4TWpkVU1qa3dJQzAyTlZRek1UTWdMVGxVTXpJeElESXhURE14TlNBeE4xRXpNRGtnTVRNZ01qazJJRFpVTWpjd0lDMDJVVEkxTUNBdE1URWdNak14SUMweE1WRXhPRFVnTFRFeElERTFNQ0F4TVZReE1EUWdPREpSTVRBeklEZzVJREV3TXlBeE1UTlJNVEF6SURFM01DQXhNemdnTWpZeVZERTNNeUF6TnpsUk1UY3pJRE00TUNBeE56TWdNemd4VVRFM015QXpPVEFnTVRjeklETTVNMVF4TmprZ05EQXdWREUxT0NBME1EUklNVFUwVVRFek1TQTBNRFFnTVRFeUlETTROVlE0TWlBek5EUlVOalVnTXpBeVZEVTNJREk0TUZFMU5TQXlOemdnTkRFZ01qYzRTREkzVVRJeElESTROQ0F5TVNBeU9EZGFJaTgrUEhCaGRHZ2dhV1E5SWsxS1dDMHpMVlJGV0MxT0xUTkVJaUJrUFNKTk5UWWdNelEzVVRVMklETTJNQ0EzTUNBek5qZElOekEzVVRjeU1pQXpOVGtnTnpJeUlETTBOMUUzTWpJZ016TTJJRGN3T0NBek1qaE1Nemt3SURNeU4wZzNNbEUxTmlBek16SWdOVFlnTXpRM1drMDFOaUF4TlROUk5UWWdNVFk0SURjeUlERTNNMGczTURoUk56SXlJREUyTXlBM01qSWdNVFV6VVRjeU1pQXhOREFnTnpBM0lERXpNMGczTUZFMU5pQXhOREFnTlRZZ01UVXpXaUl2UGp4d1lYUm9JR2xrUFNKTlNsZ3RNeTFVUlZndFNTMHhSRFExTkNJZ1pEMGlUVE14TVNBME0xRXlPVFlnTXpBZ01qWTNJREUxVkRJd05pQXdVVEUwTXlBd0lERXdOU0EwTlZRMk5pQXhOakJSTmpZZ01qWTFJREUwTXlBek5UTlVNekUwSURRME1sRXpOakVnTkRReUlEUXdNU0F6T1RSTU5EQTBJRE01T0ZFME1EWWdOREF4SURRd09TQTBNRFJVTkRFNElEUXhNbFEwTXpFZ05ERTVWRFEwTnlBME1qSlJORFl4SURReU1pQTBOekFnTkRFelZEUTRNQ0F6T1RSUk5EZ3dJRE0zT1NBME1qTWdNVFV5VkRNMk15QXRPREJSTXpRMUlDMHhNelFnTWpnMklDMHhOamxVTVRVeElDMHlNRFZSTVRBZ0xUSXdOU0F4TUNBdE1UTTNVVEV3SUMweE1URWdNamdnTFRreFZEYzBJQzAzTVZFNE9TQXROekVnTVRBeUlDMDRNRlF4TVRZZ0xURXhNVkV4TVRZZ0xURXlNU0F4TVRRZ0xURXpNRlF4TURjZ0xURTBORlE1T1NBdE1UVTBWRGt5SUMweE5qSk1PVEFnTFRFMk5FZzVNVkV4TURFZ0xURTJOeUF4TlRFZ0xURTJOMUV4T0RrZ0xURTJOeUF5TVRFZ0xURTFOVkV5TXpRZ0xURTBOQ0F5TlRRZ0xURXlNbFF5T0RJZ0xUYzFVVEk0T0NBdE5UWWdNams0SUMweE0xRXpNVEVnTXpVZ016RXhJRFF6V2swek9EUWdNekk0VERNNE1DQXpNemxSTXpjM0lETTFNQ0F6TnpVZ016VTBWRE0yT1NBek5qaFVNelU1SURNNE1sUXpORFlnTXprelZETXlPQ0EwTURKVU16QTJJRFF3TlZFeU5qSWdOREExSURJeU1TQXpOVEpSTVRreElETXhNeUF4TnpFZ01qTXpWREUxTVNBeE1UZFJNVFV4SURNNElESXhNeUF6T0ZFeU5qa2dNemdnTXpJeklERXdPRXd6TXpFZ01URTRURE00TkNBek1qaGFJaTgrUEhCaGRHZ2dhV1E5SWsxS1dDMHpMVlJGV0MxT0xUSTVJaUJrUFNKTk5qQWdOelE1VERZMElEYzFNRkUyT1NBM05UQWdOelFnTnpVd1NEZzJUREV4TkNBM01qWlJNakE0SURZME1TQXlOVEVnTlRFMFZESTVOQ0F5TlRCUk1qazBJREU0TWlBeU9EUWdNVEU1VkRJMk1TQXhNbFF5TWpRZ0xUYzJWREU0TmlBdE1UUXpWREUwTlNBdE1UazBWREV4TXlBdE1qSTNWRGt3SUMweU5EWlJPRGNnTFRJME9TQTROaUF0TWpVd1NEYzBVVFkySUMweU5UQWdOak1nTFRJMU1GUTFPQ0F0TWpRM1ZEVTFJQzB5TXpoUk5UWWdMVEl6TnlBMk5pQXRNakkxVVRJeU1TQXROalFnTWpJeElESTFNRlEyTmlBM01qVlJOVFlnTnpNM0lEVTFJRGN6T0ZFMU5TQTNORFlnTmpBZ056UTVXaUl2UGp4d1lYUm9JR2xrUFNKTlNsZ3RNeTFVUlZndFRpMHlNakV5SWlCa1BTSk5PRFFnTWpNM1ZEZzBJREkxTUZRNU9DQXlOekJJTmpjNVVUWTVOQ0F5TmpJZ05qazBJREkxTUZRMk56a2dNak13U0RrNFVUZzBJREl6TnlBNE5DQXlOVEJhSWk4K1BIQmhkR2dnYVdROUlrMUtXQzB6TFZSRldDMVRNeTB5T0NJZ1pEMGlUVGN3TVNBdE9UUXdVVGN3TVNBdE9UUXpJRFk1TlNBdE9UUTVTRFkyTkZFMk5qSWdMVGswTnlBMk16WWdMVGt5TWxRMU9URWdMVGczT1ZRMU16Y2dMVGd4T0ZRME56VWdMVGN6TjFRME1USWdMVFl6TmxRek5UQWdMVFV4TVZReU9UVWdMVE0yTWxReU5UQWdMVEU0TmxReU1qRWdNVGRVTWpBNUlESTFNVkV5TURrZ09UWXlJRFUzTXlBeE16WXhVVFU1TmlBeE16ZzJJRFl4TmlBeE5EQTFWRFkwT1NBeE5ETTNWRFkyTkNBeE5EVXdTRFk1TlZFM01ERWdNVFEwTkNBM01ERWdNVFEwTVZFM01ERWdNVFF6TmlBMk9ERWdNVFF4TlZRMk1qa2dNVE0xTmxRMU5UY2dNVEkyTVZRME56WWdNVEV4T0ZRME1EQWdPVEkzVkRNME1DQTJOelZVTXpBNElETTFPVkV6TURZZ016SXhJRE13TmlBeU5UQlJNekEySUMweE16a2dOREF3SUMwME16QlVOamt3SUMwNU1qUlJOekF4SUMwNU16WWdOekF4SUMwNU5EQmFJaTgrUEhCaGRHZ2dhV1E5SWsxS1dDMHpMVlJGV0MxT0xUTXpJaUJrUFNKTk1USTNJRFEyTTFFeE1EQWdORFl6SURnMUlEUTRNRlEyT1NBMU1qUlJOamtnTlRjNUlERXhOeUEyTWpKVU1qTXpJRFkyTlZFeU5qZ2dOalkxSURJM055QTJOalJSTXpVeElEWTFNaUF6T1RBZ05qRXhWRFF6TUNBMU1qSlJORE13SURRM01DQXpPVFlnTkRJeFZETXdNaUF6TlRCTU1qazVJRE0wT0ZFeU9Ua2dNelEzSURNd09DQXpORFZVTXpNM0lETXpObFF6TnpVZ016RTFVVFExTnlBeU5qSWdORFUzSURFM05WRTBOVGNnT1RZZ016azFJRE0zVkRJek9DQXRNakpSTVRVNElDMHlNaUF4TURBZ01qRlVORElnTVRNd1VUUXlJREUxT0NBMk1DQXhOelZVTVRBMUlERTVNMUV4TXpNZ01Ua3pJREUxTVNBeE56VlVNVFk1SURFek1GRXhOamtnTVRFNUlERTJOaUF4TVRCVU1UVTVJRGswVkRFME9DQTRNbFF4TXpZZ056UlVNVEkySURjd1ZERXhPQ0EyTjB3eE1UUWdOalpSTVRZMUlESXhJREl6T0NBeU1WRXlPVE1nTWpFZ016SXhJRGMwVVRNek9DQXhNRGNnTXpNNElERTNOVll4T1RWUk16TTRJREk1TUNBeU56UWdNekl5VVRJMU9TQXpNamdnTWpFeklETXlPVXd4TnpFZ016TXdUREUyT0NBek16SlJNVFkySURNek5TQXhOallnTXpRNFVURTJOaUF6TmpZZ01UYzBJRE0yTmxFeU1ESWdNelkySURJek1pQXpOekZSTWpZMklETTNOaUF5T1RRZ05ERXpWRE15TWlBMU1qVldOVE16VVRNeU1pQTFPVEFnTWpnM0lEWXhNbEV5TmpVZ05qSTJJREkwTUNBMk1qWlJNakE0SURZeU5pQXhPREVnTmpFMVZERTBNeUExT1RKVU1UTXlJRFU0TUVneE16VlJNVE00SURVM09TQXhORE1nTlRjNFZERTFNeUExTnpOVU1UWTFJRFUyTmxReE56VWdOVFUxVkRFNE15QTFOREJVTVRnMklEVXlNRkV4T0RZZ05EazRJREUzTWlBME9ERlVNVEkzSURRMk0xb2lMejQ4Y0dGMGFDQnBaRDBpVFVwWUxUTXRWRVZZTFU0dE16Y2lJR1E5SWswMU5TQTBOVGhSTlRZZ05EWXdJRGN5SURVMk4wdzRPQ0EyTnpSUk9EZ2dOamMySURFd09DQTJOelpJTVRJNFZqWTNNbEV4TWpnZ05qWXlJREUwTXlBMk5UVlVNVGsxSURZME5sUXpOalFnTmpRMFNEUTROVlkyTURWTU5ERTNJRFV4TWxFME1EZ2dOVEF3SURNNE55QTBOekpVTXpZd0lEUXpOVlF6TXprZ05EQXpWRE14T1NBek5qZFVNekExSURNek1GUXlPVElnTWpnMFZESTROQ0F5TXpCVU1qYzRJREUyTWxReU56VWdPREJSTWpjMUlEWTJJREkzTlNBMU1sUXlOelFnTWpoV01UbFJNamN3SURJZ01qVTFJQzB4TUZReU1qRWdMVEl5VVRJeE1DQXRNaklnTWpBd0lDMHhPVlF4TnprZ01GUXhOamdnTkRCUk1UWTRJREU1T0NBeU5qVWdNelk0VVRJNE5TQTBNREFnTXpRNUlEUTRPVXd6T1RVZ05UVXlTRE13TWxFeE1qZ2dOVFV5SURFeE9TQTFORFpSTVRFeklEVTBNeUF4TURnZ05USXlWRGs0SURRM09VdzVOU0EwTlRoV05EVTFTRFUxVmpRMU9Gb2lMejQ4Y0dGMGFDQnBaRDBpVFVwWUxUTXRWRVZZTFU0dE5rTWlJR1E5SWswME1pQTBOa2cxTmxFNU5TQTBOaUF4TURNZ05qQldOamhSTVRBeklEYzNJREV3TXlBNU1WUXhNRE1nTVRJMFZERXdOQ0F4TmpkVU1UQTBJREl4TjFReE1EUWdNamN5VkRFd05DQXpNamxSTVRBMElETTJOaUF4TURRZ05EQTNWREV3TkNBME9ESlVNVEEwSURVME1sUXhNRE1nTlRnMlZERXdNeUEyTUROUk1UQXdJRFl5TWlBNE9TQTJNamhVTkRRZ05qTTNTREkyVmpZMk1GRXlOaUEyT0RNZ01qZ2dOamd6VERNNElEWTRORkUwT0NBMk9EVWdOamNnTmpnMlZERXdOQ0EyT0RoUk1USXhJRFk0T1NBeE5ERWdOamt3VkRFM01TQTJPVE5VTVRneUlEWTVORWd4T0RWV016YzVVVEU0TlNBMk1pQXhPRFlnTmpCUk1Ua3dJRFV5SURFNU9DQTBPVkV5TVRrZ05EWWdNalEzSURRMlNESTJNMVl3U0RJMU5Vd3lNeklnTVZFeU1Ea2dNaUF4T0RNZ01sUXhORFVnTTFReE1EY2dNMVExTnlBeFRETTBJREJJTWpaV05EWklOREphSWk4K1BIQmhkR2dnYVdROUlrMUtXQzB6TFZSRldDMU9MVFpHSWlCa1BTSk5NamdnTWpFMFVUSTRJRE13T1NBNU15QXpOemhVTWpVd0lEUTBPRkV6TkRBZ05EUTRJRFF3TlNBek9EQlVORGN4SURJeE5WRTBOekVnTVRJd0lEUXdOeUExTlZReU5UQWdMVEV3VVRFMU15QXRNVEFnT1RFZ05UZFVNamdnTWpFMFdrMHlOVEFnTXpCUk16Y3lJRE13SURNM01pQXhPVE5XTWpJMVZqSTFNRkV6TnpJZ01qY3lJRE0zTVNBeU9EaFVNelkwSURNeU5sUXpORGdnTXpZeVZETXhOeUF6T1RCVU1qWTRJRFF4TUZFeU5qTWdOREV4SURJMU1pQTBNVEZSTWpJeUlEUXhNU0F4T1RVZ016azVVVEUxTWlBek56Y2dNVE01SURNek9GUXhNallnTWpRMlZqSXlObEV4TWpZZ01UTXdJREUwTlNBNU1WRXhOemNnTXpBZ01qVXdJRE13V2lJdlBqeHdZWFJvSUdsa1BTSk5TbGd0TXkxVVJWZ3RUaTAyTnlJZ1pEMGlUVE15T1NBME1EbFJNemN6SURRMU15QTBNamtnTkRVelVUUTFPU0EwTlRNZ05EY3lJRFF6TkZRME9EVWdNemsyVVRRNE5TQXpPRElnTkRjMklETTNNVlEwTkRrZ016WXdVVFF4TmlBek5qQWdOREV5SURNNU1GRTBNVEFnTkRBMElEUXhOU0EwTVRGUk5ERTFJRFF4TWlBME1UWWdOREUwVmpReE5WRXpPRGdnTkRFeUlETTJNeUF6T1ROUk16VTFJRE00T0NBek5UVWdNemcyVVRNMU5TQXpPRFVnTXpVNUlETTRNVlF6TmpnZ016WTVWRE0zT1NBek5URlVNemc0SURNeU5WUXpPVElnTWpreVVUTTVNaUF5TXpBZ016UXpJREU0TjFReU1qSWdNVFF6VVRFM01pQXhORE1nTVRJeklERTNNVkV4TVRJZ01UVXpJREV4TWlBeE16TlJNVEV5SURrNElERXpPQ0E0TVZFeE5EY2dOelVnTVRVMUlEYzFWREl5TnlBM00xRXpNVEVnTnpJZ016TTFJRFkzVVRNNU5pQTFPQ0EwTXpFZ01qWlJORGN3SUMweE15QTBOekFnTFRjeVVUUTNNQ0F0TVRNNUlETTVNaUF0TVRjMVVUTXpNaUF0TWpBMklESTFNQ0F0TWpBMlVURTJOeUF0TWpBMklERXdOeUF0TVRjMVVUSTVJQzB4TkRBZ01qa2dMVGMxVVRJNUlDMHpPU0ExTUNBdE1UVlVPVElnTVRoTU1UQXpJREkwVVRZM0lEVTFJRFkzSURFd09GRTJOeUF4TlRVZ09UWWdNVGt6VVRVeUlESXpOeUExTWlBeU9USlJOVElnTXpVMUlERXdNaUF6T1RoVU1qSXpJRFEwTWxFeU56UWdORFF5SURNeE9DQTBNVFpNTXpJNUlEUXdPVnBOTWprNUlETTBNMUV5T1RRZ016Y3hJREkzTXlBek9EZFVNakl4SURRd05GRXhPVElnTkRBMElERTNNU0F6T0RoVU1UUTFJRE0wTTFFeE5ESWdNekkySURFME1pQXlPVEpSTVRReUlESTBPQ0F4TkRrZ01qSTNWREUzT1NBeE9USlJNVGsySURFNE1pQXlNaklnTVRneVVUSTBOQ0F4T0RJZ01qWXdJREU0T1ZReU9ETWdNakEzVkRJNU5DQXlNamRVTWprNUlESTBNbEV6TURJZ01qVTRJRE13TWlBeU9USlVNams1SURNME0xcE5OREF6SUMwM05WRTBNRE1nTFRVd0lETTRPU0F0TXpSVU16UTRJQzB4TVZReU9Ua2dMVEpVTWpRMUlEQklNakU0VVRFMU1TQXdJREV6T0NBdE5sRXhNVGdnTFRFMUlERXdOeUF0TXpSVU9UVWdMVGMwVVRrMUlDMDROQ0F4TURFZ0xUazNWREV5TWlBdE1USTNWREUzTUNBdE1UVTFWREkxTUNBdE1UWTNVVE14T1NBdE1UWTNJRE0yTVNBdE1UTTVWRFF3TXlBdE56VmFJaTgrUEhCaGRHZ2dhV1E5SWsxS1dDMHpMVlJGV0MxT0xUTXlJaUJrUFNKTk1UQTVJRFF5T1ZFNE1pQTBNamtnTmpZZ05EUTNWRFV3SURRNU1WRTFNQ0ExTmpJZ01UQXpJRFl4TkZReU16VWdOalkyVVRNeU5pQTJOallnTXpnM0lEWXhNRlEwTkRrZ05EWTFVVFEwT1NBME1qSWdOREk1SURNNE0xUXpPREVnTXpFMVZETXdNU0F5TkRGUk1qWTFJREl4TUNBeU1ERWdNVFE1VERFME1pQTVNMHd5TVRnZ09USlJNemMxSURreUlETTROU0E1TjFFek9USWdPVGtnTkRBNUlERTRObFl4T0RsSU5EUTVWakU0TmxFME5EZ2dNVGd6SURRek5pQTVOVlEwTWpFZ00xWXdTRFV3VmpFNVZqTXhVVFV3SURNNElEVTJJRFEyVkRnMklEZ3hVVEV4TlNBeE1UTWdNVE0ySURFek4xRXhORFVnTVRRM0lERTNNQ0F4TnpSVU1qQTBJREl4TVZReU16TWdNalEwVkRJMk1TQXlOemhVTWpnMElETXdPRlF6TURVZ016UXdWRE15TUNBek5qbFVNek16SURRd01WUXpOREFnTkRNeFZETTBNeUEwTmpSUk16UXpJRFV5TnlBek1Ea2dOVGN6VkRJeE1pQTJNVGxSTVRjNUlEWXhPU0F4TlRRZ05qQXlWREV4T1NBMU5qbFVNVEE1SURVMU1GRXhNRGtnTlRRNUlERXhOQ0ExTkRsUk1UTXlJRFUwT1NBeE5URWdOVE0xVkRFM01DQTBPRGxSTVRjd0lEUTJOQ0F4TlRRZ05EUTNWREV3T1NBME1qbGFJaTgrUEhCaGRHZ2dhV1E5SWsxS1dDMHpMVlJGV0MxT0xUSXdOakVpSUdROUlpSXZQanh3WVhSb0lHbGtQU0pOU2xndE15MVVSVmd0VGkweVFpSWdaRDBpVFRVMklESXpOMVExTmlBeU5UQlVOekFnTWpjd1NETTJPVlkwTWpCTU16Y3dJRFUzTUZFek9EQWdOVGd6SURNNE9TQTFPRE5STkRBeUlEVTRNeUEwTURrZ05UWTRWakkzTUVnM01EZFJOekl5SURJMk1pQTNNaklnTWpVd1ZEY3dOeUF5TXpCSU5EQTVWaTAyT0ZFME1ERWdMVGd5SURNNU1TQXRPREpJTXpnNVNETTROMUV6TnpVZ0xUZ3lJRE0yT1NBdE5qaFdNak13U0Rjd1VUVTJJREl6TnlBMU5pQXlOVEJhSWk4K1BIQmhkR2dnYVdROUlrMUtXQzB6TFZSRldDMU9MVE0wSWlCa1BTSk5ORFl5SURCUk5EUTBJRE1nTXpNeklETlJNakUzSURNZ01UazVJREJJTVRrd1ZqUTJTREl5TVZFeU5ERWdORFlnTWpRNElEUTJWREkyTlNBME9GUXlOemtnTlROVU1qZzJJRFl4VVRJNE55QTJNeUF5T0RjZ01URTFWakUyTlVneU9GWXlNVEZNTVRjNUlEUTBNbEV6TXpJZ05qYzBJRE16TkNBMk56VlJNek0ySURZM055QXpOVFVnTmpjM1NETTNNMHd6TnprZ05qY3hWakl4TVVnME56RldNVFkxU0RNM09WWXhNVFJSTXpjNUlEY3pJRE0zT1NBMk5sUXpPRFVnTlRSUk16a3pJRFEzSURRME1pQTBOa2cwTnpGV01FZzBOakphVFRJNU15QXlNVEZXTlRRMVREYzBJREl4TWt3eE9ETWdNakV4U0RJNU0xb2lMejQ4Y0dGMGFDQnBaRDBpVFVwWUxUTXRWRVZZTFZNekxUSTVJaUJrUFNKTk16UWdNVFF6T0ZFek5DQXhORFEySURNM0lERTBORGhVTlRBZ01UUTFNRWcxTmtnM01WRTNNeUF4TkRRNElEazVJREUwTWpOVU1UUTBJREV6T0RCVU1UazRJREV6TVRsVU1qWXdJREV5TXpoVU16SXpJREV4TXpkVU16ZzFJREV3TVROVU5EUXdJRGcyTkZRME9EVWdOamc0VkRVeE5DQTBPRFZVTlRJMklESTFNVkUxTWpZZ01UTTBJRFV4T1NBMU0xRTBOeklnTFRVeE9TQXhOaklnTFRnMk1GRXhNemtnTFRnNE5TQXhNVGtnTFRrd05GUTROaUF0T1RNMlZEY3hJQzA1TkRsSU5UWlJORE1nTFRrME9TQXpPU0F0T1RRM1ZETTBJQzA1TXpkUk9EZ2dMVGc0TXlBeE5EQWdMVGd4TTFFME1qZ2dMVFF6TUNBME1qZ2dNalV4VVRReU9DQTBOVE1nTkRBeUlEWXlPRlF6TXpnZ09USXlWREkwTlNBeE1UUTJWREUwTlNBeE16QTVWRFEySURFME1qVlJORFFnTVRReU55QTBNaUF4TkRJNVZETTVJREUwTXpOVU16WWdNVFF6Tmt3ek5DQXhORE00V2lJdlBqeHdZWFJvSUdsa1BTSk5TbGd0TXkxVVJWZ3RUaTB6TUNJZ1pEMGlUVGsySURVNE5WRXhOVElnTmpZMklESTBPU0EyTmpaUk1qazNJRFkyTmlBek5EVWdOalF3VkRReU15QTFORGhSTkRZd0lEUTJOU0EwTmpBZ016SXdVVFEyTUNBeE5qVWdOREUzSURnelVUTTVOeUEwTVNBek5qSWdNVFpVTXpBeElDMHhOVlF5TlRBZ0xUSXlVVEl5TkNBdE1qSWdNVGs0SUMweE5sUXhNemNnTVRaVU9ESWdPRE5STXprZ01UWTFJRE01SURNeU1GRXpPU0EwT1RRZ09UWWdOVGcxV2swek1qRWdOVGszVVRJNU1TQTJNamtnTWpVd0lEWXlPVkV5TURnZ05qSTVJREUzT0NBMU9UZFJNVFV6SURVM01TQXhORFVnTlRJMVZERXpOeUF6TXpOUk1UTTNJREUzTlNBeE5EVWdNVEkxVkRFNE1TQTBObEV5TURrZ01UWWdNalV3SURFMlVUSTVNQ0F4TmlBek1UZ2dORFpSTXpRM0lEYzJJRE0xTkNBeE16QlVNell5SURNek0xRXpOaklnTkRjNElETTFOQ0ExTWpSVU16SXhJRFU1TjFvaUx6NDhjR0YwYUNCcFpEMGlUVXBZTFRNdFZFVllMVTR0TWtVaUlHUTlJazAzT0NBMk1GRTNPQ0E0TkNBNU5TQXhNREpVTVRNNElERXlNRkV4TmpJZ01USXdJREU0TUNBeE1EUlVNVGs1SURZeFVURTVPU0F6TmlBeE9ESWdNVGhVTVRNNUlEQlVPVFlnTVRkVU56Z2dOakJhSWk4K1BIQmhkR2dnYVdROUlrMUtXQzB6TFZSRldDMU9MVE01SWlCa1BTSk5NelV5SURJNE4xRXpNRFFnTWpFeElESXpNaUF5TVRGUk1UVTBJREl4TVNBeE1EUWdNamN3VkRRMElETTVObEUwTWlBME1USWdORElnTkRNMlZqUTBORkUwTWlBMU16Y2dNVEV4SURZd05sRXhOekVnTmpZMklESTBNeUEyTmpaUk1qUTFJRFkyTmlBeU5Ea2dOalkyVkRJMU55QTJOalZJTWpZeFVUSTNNeUEyTmpVZ01qZzJJRFkyTTFRek1qTWdOalV4VkRNM01DQTJNVGxVTkRFeklEVTJNRkUwTlRZZ05EY3lJRFExTmlBek16UlJORFUySURFNU5DQXpPVFlnT1RkUk16WXhJRFF4SURNeE1pQXhNRlF5TURnZ0xUSXlVVEUwTnlBdE1qSWdNVEE0SURkVU5qZ2dPVE5VTVRJeElERTBPVkV4TkRNZ01UUTVJREUxT0NBeE16VlVNVGN6SURrMlVURTNNeUEzT0NBeE5qUWdOalZVTVRRNElEUTVWREV6TlNBME5Fd3hNekVnTkROUk1UTXhJRFF4SURFek9DQXpOMVF4TmpRZ01qZFVNakEySURJeVNESXhNbEV5TnpJZ01qSWdNekV6SURnMlVUTTFNaUF4TkRJZ016VXlJREk0TUZZeU9EZGFUVEkwTkNBeU5EaFJNamt5SURJME9DQXpNakVnTWprM1ZETTFNU0EwTXpCUk16VXhJRFV3T0NBek5ETWdOVFF5VVRNME1TQTFOVElnTXpNM0lEVTJNbFF6TWpNZ05UZzRWREk1TXlBMk1UVlVNalEySURZeU5WRXlNRGdnTmpJMUlERTRNU0ExT1RoUk1UWXdJRFUzTmlBeE5UUWdOVFEyVkRFME55QTBOREZSTVRRM0lETTFPQ0F4TlRJZ016STVWREUzTWlBeU9ESlJNVGszSURJME9DQXlORFFnTWpRNFdpSXZQanh3WVhSb0lHbGtQU0pOU2xndE15MVVSVmd0VGkwek9DSWdaRDBpVFRjd0lEUXhOMVEzTUNBME9UUlVNVEkwSURZeE9GUXlORGdnTmpZMlVUTXhPU0EyTmpZZ016YzBJRFl5TkZRME1qa2dOVEUxVVRReU9TQTBPRFVnTkRFNElEUTFPVlF6T1RJZ05ERTNWRE0yTVNBek9EbFVNek0xSURNM01WUXpNalFnTXpZelRETXpPQ0F6TlRSUk16VXlJRE0wTkNBek5qWWdNek0wVkRNNE1pQXpNak5STkRVM0lESTJOQ0EwTlRjZ01UYzBVVFExTnlBNU5TQXpPVGtnTXpkVU1qUTVJQzB5TWxFeE5Ua2dMVEl5SURFd01TQXlPVlEwTXlBeE5UVlJORE1nTWpZeklERTNNaUF6TXpWTU1UVTBJRE0wT0ZFeE16TWdNell4SURFeU55QXpOamhSTnpBZ05ERTNJRGN3SURRNU5GcE5NamcySURNNE5rd3lPVElnTXprd1VUSTVPQ0F6T1RRZ016QXhJRE01TmxRek1URWdOREF6VkRNeU15QTBNVE5VTXpNMElEUXlOVlF6TkRVZ05ETTRWRE0xTlNBME5UUlVNelkwSURRM01WUXpOamtnTkRreFZETTNNU0ExTVROUk16Y3hJRFUxTmlBek5ESWdOVGcyVkRJM05TQTJNalJSTWpZNElEWXlOU0F5TkRJZ05qSTFVVEl3TVNBMk1qVWdNVFkxSURVNU9WUXhNamdnTlRNMFVURXlPQ0ExTVRFZ01UUXhJRFE1TWxReE5qY2dORFl6VkRJeE55QTBNekZSTWpJMElEUXlOaUF5TWpnZ05ESTBUREk0TmlBek9EWmFUVEkxTUNBeU1WRXpNRGdnTWpFZ016VXdJRFUxVkRNNU1pQXhNemRSTXpreUlERTFOQ0F6T0RjZ01UWTVWRE0zTlNBeE9UUlVNelV6SURJeE5sUXpNekFnTWpNMFZETXdNU0F5TlROVU1qYzBJREkzTUZFeU5qQWdNamM1SURJME5DQXlPRGxVTWpFNElETXdOa3d5TVRBZ016RXhVVEl3TkNBek1URWdNVGd4SURJNU5GUXhNek1nTWpNNVZERXdOeUF4TlRkUk1UQTNJRGs0SURFMU1DQTJNRlF5TlRBZ01qRmFJaTgrUEhCaGRHZ2dhV1E5SWsxS1dDMHpMVlJGV0MxT0xUTTFJaUJrUFNKTk1UWTBJREUxTjFFeE5qUWdNVE16SURFME9DQXhNVGRVTVRBNUlERXdNVWd4TURKUk1UUTRJREl5SURJeU5DQXlNbEV5T1RRZ01qSWdNekkySURneVVUTTBOU0F4TVRVZ016UTFJREl4TUZFek5EVWdNekV6SURNeE9DQXpORGxSTWpreUlETTRNaUF5TmpBZ016Z3lTREkxTkZFeE56WWdNemd5SURFek5pQXpNVFJSTVRNeUlETXdOeUF4TWprZ016QTJWREV4TkNBek1EUlJPVGNnTXpBMElEazFJRE14TUZFNU15QXpNVFFnT1RNZ05EZzFWall4TkZFNU15QTJOalFnT1RnZ05qWTBVVEV3TUNBMk5qWWdNVEF5SURZMk5sRXhNRE1nTmpZMklERXlNeUEyTlRoVU1UYzRJRFkwTWxReU5UTWdOak0wVVRNeU5DQTJNelFnTXpnNUlEWTJNbEV6T1RjZ05qWTJJRFF3TWlBMk5qWlJOREV3SURZMk5pQTBNVEFnTmpRNFZqWXpOVkV6TWpnZ05UTTRJREl3TlNBMU16aFJNVGMwSURVek9DQXhORGtnTlRRMFRERXpPU0ExTkRaV016YzBVVEUxT0NBek9EZ2dNVFk1SURNNU5sUXlNRFVnTkRFeVZESTFOaUEwTWpCUk16TTNJRFF5TUNBek9UTWdNelUxVkRRME9TQXlNREZSTkRRNUlERXdPU0F6T0RVZ05EUlVNakk1SUMweU1sRXhORGdnTFRJeUlEazVJRE15VkRVd0lERTFORkUxTUNBeE56Z2dOakVnTVRreVZEZzBJREl4TUZReE1EY2dNakUwVVRFek1pQXlNVFFnTVRRNElERTVOMVF4TmpRZ01UVTNXaUl2UGp4d1lYUm9JR2xrUFNKTlNsZ3RNeTFVUlZndFNTMHhSRFExUWlJZ1pEMGlUVEl4SURJNE4xRXlNaUF5T1RNZ01qUWdNekF6VkRNMklETTBNVlExTmlBek9EaFVPRGtnTkRJMVZERXpOU0EwTkRKUk1UY3hJRFEwTWlBeE9UVWdOREkwVkRJeU5TQXpPVEJVTWpNeElETTJPVkV5TXpFZ016WTNJREl6TWlBek5qZE1NalF6SURNM09GRXpNRFFnTkRReUlETTRNaUEwTkRKUk5ETTJJRFEwTWlBME5qa2dOREUxVkRVd015QXpNelpVTkRZMUlERTNPVlEwTWpjZ05USlJOREkzSURJMklEUTBOQ0F5TmxFME5UQWdNallnTkRVeklESTNVVFE0TWlBek1pQTFNRFVnTmpWVU5UUXdJREUwTlZFMU5ESWdNVFV6SURVMk1DQXhOVE5STlRnd0lERTFNeUExT0RBZ01UUTFVVFU0TUNBeE5EUWdOVGMySURFek1GRTFOamdnTVRBeElEVTFOQ0EzTTFRMU1EZ2dNVGRVTkRNNUlDMHhNRkV6T1RJZ0xURXdJRE0zTVNBeE4xUXpOVEFnTnpOUk16VXdJRGt5SURNNE5pQXhPVE5VTkRJeklETTBOVkUwTWpNZ05EQTBJRE0zT1NBME1EUklNemMwVVRJNE9DQTBNRFFnTWpJNUlETXdNMHd5TWpJZ01qa3hUREU0T1NBeE5UZFJNVFUySURJMklERTFNU0F4TmxFeE16Z2dMVEV4SURFd09DQXRNVEZST1RVZ0xURXhJRGczSUMwMVZEYzJJRGRVTnpRZ01UZFJOelFnTXpBZ01URXlJREU0TUZReE5USWdNelF6VVRFMU15QXpORGdnTVRVeklETTJObEV4TlRNZ05EQTFJREV5T1NBME1EVlJPVEVnTkRBMUlEWTJJRE13TlZFMk1DQXlPRFVnTmpBZ01qZzBVVFU0SURJM09DQTBNU0F5TnpoSU1qZFJNakVnTWpnMElESXhJREk0TjFvaUx6NDhjR0YwYUNCcFpEMGlUVXBZTFRNdFZFVllMVWt0TVVRME5VTWlJR1E5SWsweU1ERWdMVEV4VVRFeU5pQXRNVEVnT0RBZ016aFVNelFnTVRVMlVUTTBJREl5TVNBMk5DQXlOemxVTVRRMklETTRNRkV5TWpJZ05EUXhJRE13TVNBME5ERlJNek16SURRME1TQXpOREVnTkRRd1VUTTFOQ0EwTXpjZ016WTNJRFF6TTFRME1ESWdOREUzVkRRek9DQXpPRGRVTkRZMElETXpPRlEwTnpZZ01qWTRVVFEzTmlBeE5qRWdNemt3SURjMVZESXdNU0F0TVRGYVRURXlNU0F4TWpCUk1USXhJRGN3SURFME55QTBPRlF5TURZZ01qWlJNalV3SURJMklESTRPU0ExT0ZRek5URWdNVFF5VVRNMk1DQXhOak1nTXpjMElESXhObFF6T0RnZ016QTRVVE00T0NBek5USWdNemN3SURNM05WRXpORFlnTkRBMUlETXdOaUEwTURWUk1qUXpJRFF3TlNBeE9UVWdNelEzVVRFMU9DQXpNRE1nTVRRd0lESXpNRlF4TWpFZ01USXdXaUl2UGp4d1lYUm9JR2xrUFNKTlNsZ3RNeTFVUlZndFNTMHhSRFExUmlJZ1pEMGlUVEl4SURJNE4xRXlNaUF5T1RBZ01qTWdNamsxVkRJNElETXhOMVF6T0NBek5EaFVOVE1nTXpneFZEY3pJRFF4TVZRNU9TQTBNek5VTVRNeUlEUTBNbEV4TmpFZ05EUXlJREU0TXlBME16QlVNakUwSURRd09GUXlNalVnTXpnNFVUSXlOeUF6T0RJZ01qSTRJRE00TWxReU16WWdNemc1VVRJNE5DQTBOREVnTXpRM0lEUTBNVWd6TlRCUk16azRJRFEwTVNBME1qSWdOREF3VVRRek1DQXpPREVnTkRNd0lETTJNMUUwTXpBZ016TXpJRFF4TnlBek1UVlVNemt4SURJNU1sUXpOallnTWpnNFVUTTBOaUF5T0RnZ016TTBJREk1T1ZRek1qSWdNekk0VVRNeU1pQXpOellnTXpjNElETTVNbEV6TlRZZ05EQTFJRE0wTWlBME1EVlJNamcySURRd05TQXlNemtnTXpNeFVUSXlPU0F6TVRVZ01qSTBJREk1T0ZReE9UQWdNVFkxVVRFMU5pQXlOU0F4TlRFZ01UWlJNVE00SUMweE1TQXhNRGdnTFRFeFVUazFJQzB4TVNBNE55QXROVlEzTmlBM1ZEYzBJREUzVVRjMElETXdJREV4TkNBeE9EbFVNVFUwSURNMk5sRXhOVFFnTkRBMUlERXlPQ0EwTURWUk1UQTNJRFF3TlNBNU1pQXpOemRVTmpnZ016RTJWRFUzSURJNE1GRTFOU0F5TnpnZ05ERWdNamM0U0RJM1VUSXhJREk0TkNBeU1TQXlPRGRhSWk4K1BIQmhkR2dnYVdROUlrMUtXQzB6TFZSRldDMUpMVEZFTkRSRklpQmtQU0pOTXpNZ01UVTNVVE16SURJMU9DQXhNRGtnTXpRNVZESTRNQ0EwTkRGUk16TXhJRFEwTVNBek56QWdNemt5VVRNNE5pQTBNaklnTkRFMklEUXlNbEUwTWprZ05ESXlJRFF6T1NBME1UUlVORFE1SURNNU5GRTBORGtnTXpneElEUXhNaUF5TXpSVU16YzBJRFk0VVRNM05DQTBNeUF6T0RFZ016VlVOREF5SURJMlVUUXhNU0F5TnlBME1qSWdNelZSTkRReklEVTFJRFEyTXlBeE16RlJORFk1SURFMU1TQTBOek1nTVRVeVVUUTNOU0F4TlRNZ05EZ3pJREUxTTBnME9EZFJOVEEySURFMU15QTFNRFlnTVRRMFVUVXdOaUF4TXpnZ05UQXhJREV4TjFRME9ERWdOak5VTkRRNUlERXpVVFF6TmlBd0lEUXhOeUF0T0ZFME1Ea2dMVEV3SURNNU15QXRNVEJSTXpVNUlDMHhNQ0F6TXpZZ05WUXpNRFlnTXpaTU16QXdJRFV4VVRJNU9TQTFNaUF5T1RZZ05UQlJNamswSURRNElESTVNaUEwTmxFeU16TWdMVEV3SURFM01pQXRNVEJSTVRFM0lDMHhNQ0EzTlNBek1GUXpNeUF4TlRkYVRUTTFNU0F6TWpoUk16VXhJRE16TkNBek5EWWdNelV3VkRNeU15QXpPRFZVTWpjM0lEUXdOVkV5TkRJZ05EQTFJREl4TUNBek56UlVNVFl3SURJNU0xRXhNekVnTWpFMElERXhPU0F4TWpsUk1URTVJREV5TmlBeE1Ua2dNVEU0VkRFeE9DQXhNRFpSTVRFNElEWXhJREV6TmlBME5GUXhOemtnTWpaUk1qRTNJREkySURJMU5DQTFPVlF5T1RnZ01URXdVVE13TUNBeE1UUWdNekkxSURJeE4xUXpOVEVnTXpJNFdpSXZQanh3WVhSb0lHbGtQU0pOU2xndE15MVVSVmd0U1MweFJEUTFPU0lnWkQwaVRURXhOeUExT1ZFeE1UY2dNallnTVRReUlESTJVVEUzT1NBeU5pQXlNRFVnTVRNeFVUSXhNU0F4TlRFZ01qRTFJREUxTWxFeU1UY2dNVFV6SURJeU5TQXhOVE5JTWpJNVVUSXpPQ0F4TlRNZ01qUXhJREUxTTFReU5EWWdNVFV4VkRJME9DQXhORFJSTWpRM0lERXpPQ0F5TkRVZ01USTRWREl6TkNBNU1GUXlNVFFnTkROVU1UZ3pJRFpVTVRNM0lDMHhNVkV4TURFZ0xURXhJRGN3SURFeFZETTRJRGcxVVRNNElEazNJRE01SURFd01rd3hNRFFnTXpZd1VURTJOeUEyTVRVZ01UWTNJRFl5TTFFeE5qY2dOakkySURFMk5pQTJNamhVTVRZeUlEWXpNbFF4TlRjZ05qTTBWREUwT1NBMk16VlVNVFF4SURZek5sUXhNeklnTmpNM1ZERXlNaUEyTXpkUk1URXlJRFl6TnlBeE1Ea2dOak0zVkRFd01TQTJNemhVT1RVZ05qUXhWRGswSURZME4xRTVOQ0EyTkRrZ09UWWdOall4VVRFd01TQTJPREFnTVRBM0lEWTRNbFF4TnprZ05qZzRVVEU1TkNBMk9Ea2dNakV6SURZNU1GUXlORE1nTmprelZESTFOQ0EyT1RSUk1qWTJJRFk1TkNBeU5qWWdOamcyVVRJMk5pQTJOelVnTVRreklETTRObFF4TVRnZ09ETlJNVEU0SURneElERXhPQ0EzTlZReE1UY2dOalZXTlRsYUlpOCtQSEJoZEdnZ2FXUTlJazFLV0MwekxWUkZXQzFPTFRNMklpQmtQU0pOTkRJZ016RXpVVFF5SURRM05pQXhNak1nTlRjeFZETXdNeUEyTmpaUk16Y3lJRFkyTmlBME1ESWdOak13VkRRek1pQTFOVEJSTkRNeUlEVXlOU0EwTVRnZ05URXdWRE0zT1NBME9UVlJNelUySURRNU5TQXpOREVnTlRBNVZETXlOaUExTkRoUk16STJJRFU1TWlBek56TWdOakF4VVRNMU1TQTJNak1nTXpFeElEWXlObEV5TkRBZ05qSTJJREU1TkNBMU5qWlJNVFEzSURVd01DQXhORGNnTXpZMFRERTBPQ0F6TmpCUk1UVXpJRE0yTmlBeE5UWWdNemN6VVRFNU55QTBNek1nTWpZeklEUXpNMGd5TmpkUk16RXpJRFF6TXlBek5EZ2dOREUwVVRNM01pQTBNREFnTXprMklETTNORlEwTXpVZ016RTNVVFExTmlBeU5qZ2dORFUySURJeE1GWXhPVEpSTkRVMklERTJPU0EwTlRFZ01UUTVVVFEwTUNBNU1DQXpPRGNnTXpSVU1qVXpJQzB5TWxFeU1qVWdMVEl5SURFNU9TQXRNVFJVTVRReklERTJWRGt5SURjMVZEVTJJREUzTWxRME1pQXpNVE5hVFRJMU55QXpPVGRSTWpJM0lETTVOeUF5TURVZ016Z3dWREUzTVNBek16VlVNVFUwSURJM09GUXhORGdnTWpFMlVURTBPQ0F4TXpNZ01UWXdJRGszVkRFNU9DQXpPVkV5TWpJZ01qRWdNalV4SURJeFVUTXdNaUF5TVNBek1qa2dOVGxSTXpReUlEYzNJRE0wTnlBeE1EUlVNelV5SURJd09WRXpOVElnTWpnNUlETTBOeUF6TVRaVU16STVJRE0yTVZFek1ESWdNemszSURJMU55QXpPVGRhSWk4K1BIQmhkR2dnYVdROUlrMUtXQzB6TFZSRldDMU9MVE14SWlCa1BTSk5NakV6SURVM09Fd3lNREFnTlRjelVURTROaUExTmpnZ01UWXdJRFUyTTFReE1ESWdOVFUyU0RnelZqWXdNa2d4TURKUk1UUTVJRFl3TkNBeE9Ea2dOakUzVkRJME5TQTJOREZVTWpjeklEWTJNMUV5TnpVZ05qWTJJREk0TlNBMk5qWlJNamswSURZMk5pQXpNRElnTmpZd1ZqTTJNVXd6TURNZ05qRlJNekV3SURVMElETXhOU0ExTWxRek16a2dORGhVTkRBeElEUTJTRFF5TjFZd1NEUXhObEV6T1RVZ015QXlOVGNnTTFFeE1qRWdNeUF4TURBZ01FZzRPRlkwTmtneE1UUlJNVE0ySURRMklERTFNaUEwTmxReE56Y2dORGRVTVRreklEVXdWREl3TVNBMU1sUXlNRGNnTlRkVU1qRXpJRFl4VmpVM09Gb2lMejQ4Y0dGMGFDQnBaRDBpVFVwWUxUTXRWRVZZTFVrdE1VUTBORFlpSUdROUlrMHpNRGdnTWpSUk16WTNJREkwSURReE5pQTNObFEwTmpZZ01UazNVVFEyTmlBeU5qQWdOREUwSURJNE5GRXpNRGdnTXpFeElESTNPQ0F6TWpGVU1qTTJJRE0wTVZFeE56WWdNemd6SURFM05pQTBOakpSTVRjMklEVXlNeUF5TURnZ05UY3pWREkzTXlBMk5EaFJNekF5SURZM015QXpORE1nTmpnNFZEUXdOeUEzTURSSU5ERTRTRFF5TlZFMU1qRWdOekEwSURVMk5DQTJOREJSTlRZMUlEWTBNQ0ExTnpjZ05qVXpWRFl3TXlBMk9ESlVOakl6SURjd05GRTJNalFnTnpBMElEWXlOeUEzTURSVU5qTXlJRGN3TlZFMk5EVWdOekExSURZME5TQTJPVGhVTmpFM0lEVTNOMVExT0RVZ05EVTVWRFUyT1NBME5UWlJOVFE1SURRMU5pQTFORGtnTkRZMVVUVTBPU0EwTnpFZ05UVXdJRFEzTlZFMU5UQWdORGM0SURVMU1TQTBPVFJVTlRVeklEVXlNRkUxTlRNZ05UVTBJRFUwTkNBMU56bFVOVEkySURZeE5sUTFNREVnTmpReFVUUTJOU0EyTmpJZ05ERTVJRFkyTWxFek5qSWdOall5SURNeE15QTJNVFpVTWpZeklEVXhNRkV5TmpNZ05EZ3dJREkzT0NBME5UaFVNekU1SURReU4xRXpNak1nTkRJMUlETTRPU0EwTURoVU5EVTJJRE01TUZFME9UQWdNemM1SURVeU1pQXpOREpVTlRVMElESTBNbEUxTlRRZ01qRTJJRFUwTmlBeE9EWlJOVFF4SURFMk5DQTFNamdnTVRNM1ZEUTVNaUEzT0ZRME1qWWdNVGhVTXpNeUlDMHlNRkV6TWpBZ0xUSXlJREk1T0NBdE1qSlJNVGs1SUMweU1pQXhORFFnTXpOTU1UTTBJRFEwVERFd05pQXhNMUU0TXlBdE1UUWdOemdnTFRFNFZEWTFJQzB5TWxFMU1pQXRNaklnTlRJZ0xURTBVVFV5SUMweE1TQXhNVEFnTWpJeFVURXhNaUF5TWpjZ01UTXdJREl5TjBneE5ETlJNVFE1SURJeU1TQXhORGtnTWpFMlVURTBPU0F5TVRRZ01UUTRJREl3TjFReE5EUWdNVGcyVkRFME1pQXhOVE5STVRRMElERXhOQ0F4TmpBZ09EZFVNakF6SURRM1ZESTFOU0F5T1ZRek1EZ2dNalJhSWk4K1BIQmhkR2dnYVdROUlrMUtXQzB6TFZSRldDMU9MVGRESWlCa1BTSk5NVE01SUMweU5EbElNVE0zVVRFeU5TQXRNalE1SURFeE9TQXRNak0xVmpJMU1Vd3hNakFnTnpNM1VURXpNQ0EzTlRBZ01UTTVJRGMxTUZFeE5USWdOelV3SURFMU9TQTNNelZXTFRJek5WRXhOVEVnTFRJME9TQXhOREVnTFRJME9VZ3hNemxhSWk4K1BIQmhkR2dnYVdROUlrMUtXQzB6TFZSRldDMU9MVEl5TVRjaUlHUTlJazB5TWprZ01qZzJVVEl4TmlBME1qQWdNakUySURRek5sRXlNVFlnTkRVMElESTBNQ0EwTmpSUk1qUXhJRFEyTkNBeU5EVWdORFkwVkRJMU1TQTBOalZSTWpZeklEUTJOQ0F5TnpNZ05EVTJWREk0TXlBME16WlJNamd6SURReE9TQXlOemNnTXpVMlZESTNNQ0F5T0RaTU16STRJRE15T0ZFek9EUWdNelk1SURNNE9TQXpOekpVTXprNUlETTNOVkUwTVRJZ016YzFJRFF5TXlBek5qVlVORE0xSURNek9GRTBNelVnTXpJMUlEUXlOU0F6TVRWUk5ESXdJRE14TWlBek5UY2dNamd5VkRJNE9TQXlOVEJNTXpVMUlESXhPVXcwTWpVZ01UZzBVVFF6TkNBeE56VWdORE0wSURFMk1WRTBNelFnTVRRMklEUXlOU0F4TXpaVU5EQXhJREV5TlZFek9UTWdNVEkxSURNNE15QXhNekZVTXpJNElERTNNVXd5TnpBZ01qRXpVVEk0TXlBM09TQXlPRE1nTmpOUk1qZ3pJRFV6SURJM05pQTBORlF5TlRBZ016VlJNak14SURNMUlESXlOQ0EwTkZReU1UWWdOak5STWpFMklEZ3dJREl5TWlBeE5ETlVNakk1SURJeE0wd3hOekVnTVRjeFVURXhOU0F4TXpBZ01URXdJREV5TjFFeE1EWWdNVEkwSURFd01DQXhNalJST0RjZ01USTBJRGMySURFek5GUTJOQ0F4TmpGUk5qUWdNVFkySURZMElERTJPVlEyTnlBeE56VlVOeklnTVRneFZEZ3hJREU0T0ZRNU5DQXhPVFZVTVRFeklESXdORlF4TXpnZ01qRTFWREUzTUNBeU16QlVNakV3SURJMU1FdzNOQ0F6TVRWUk5qVWdNekkwSURZMUlETXpPRkUyTlNBek5UTWdOelFnTXpZelZEazRJRE0zTkZFeE1EWWdNemMwSURFeE5pQXpOamhVTVRjeElETXlPRXd5TWprZ01qZzJXaUl2UGp3dlpHVm1jejQ4WnlCemRISnZhMlU5SW1OMWNuSmxiblJEYjJ4dmNpSWdabWxzYkQwaVkzVnljbVZ1ZEVOdmJHOXlJaUJ6ZEhKdmEyVXRkMmxrZEdnOUlqQWlJSFJ5WVc1elptOXliVDBpYzJOaGJHVW9NU3d0TVNraVBqeG5JR1JoZEdFdGJXMXNMVzV2WkdVOUltMWhkR2dpUGp4bklHUmhkR0V0Ylcxc0xXNXZaR1U5SW0xMFlXSnNaU0krUEdjZ1pHRjBZUzF0Yld3dGJtOWtaVDBpYlhSeUlpQjBjbUZ1YzJadmNtMDlJblJ5WVc1emJHRjBaU2d3TERJMU1UZ3VOU2tpUGp4bklHUmhkR0V0Ylcxc0xXNXZaR1U5SW0xMFpDSWdkSEpoYm5ObWIzSnRQU0owY21GdWMyeGhkR1VvTVRJMk55d3dLU0krUEdjZ1pHRjBZUzF0Yld3dGJtOWtaVDBpYldraVBqeDFjMlVnWkdGMFlTMWpQU0l4UkRRelFpSWdlR3hwYm1zNmFISmxaajBpSTAxS1dDMHpMVlJGV0MxSkxURkVORE5DSWk4K1BDOW5QanhuSUdSaGRHRXRiVzFzTFc1dlpHVTlJbTF2SWlCMGNtRnVjMlp2Y20wOUluUnlZVzV6YkdGMFpTZzRPRGdzTUNraVBqeDFjMlVnWkdGMFlTMWpQU0l5T0NJZ2VHeHBibXM2YUhKbFpqMGlJMDFLV0MwekxWUkZXQzFPTFRJNElpOCtQQzluUGp4bklHUmhkR0V0Ylcxc0xXNXZaR1U5SW0xcElpQjBjbUZ1YzJadmNtMDlJblJ5WVc1emJHRjBaU2d4TWpjM0xEQXBJajQ4ZFhObElHUmhkR0V0WXowaU1qRXdSU0lnZUd4cGJtczZhSEpsWmowaUkwMUtXQzB6TFZSRldDMUpMVEl4TUVVaUx6NDhMMmMrUEdjZ1pHRjBZUzF0Yld3dGJtOWtaVDBpYldraUlIUnlZVzV6Wm05eWJUMGlkSEpoYm5Oc1lYUmxLREU0TlRNc01Da2lQangxYzJVZ1pHRjBZUzFqUFNJeFJEUTJNaUlnZUd4cGJtczZhSEpsWmowaUkwMUtXQzB6TFZSRldDMUpMVEZFTkRZeUlpOCtQQzluUGp4bklHUmhkR0V0Ylcxc0xXNXZaR1U5SW0xcElpQjBjbUZ1YzJadmNtMDlJblJ5WVc1emJHRjBaU2d5TkRJMUxEQXBJajQ4ZFhObElHUmhkR0V0WXowaU1VUTBOVUVpSUhoc2FXNXJPbWh5WldZOUlpTk5TbGd0TXkxVVJWZ3RTUzB4UkRRMVFTSXZQand2Wno0OFp5QmtZWFJoTFcxdGJDMXViMlJsUFNKdGFTSWdkSEpoYm5ObWIzSnRQU0owY21GdWMyeGhkR1VvTXpNd015d3dLU0krUEhWelpTQmtZWFJoTFdNOUlqRkVORFUySWlCNGJHbHVhenBvY21WbVBTSWpUVXBZTFRNdFZFVllMVWt0TVVRME5UWWlMejQ4TDJjK1BHY2daR0YwWVMxdGJXd3RibTlrWlQwaWJXa2lJSFJ5WVc1elptOXliVDBpZEhKaGJuTnNZWFJsS0RNMk5EZ3NNQ2tpUGp4MWMyVWdaR0YwWVMxalBTSXhSRFExTVNJZ2VHeHBibXM2YUhKbFpqMGlJMDFLV0MwekxWUkZXQzFKTFRGRU5EVXhJaTgrUEM5blBqeG5JR1JoZEdFdGJXMXNMVzV2WkdVOUltMXBJaUIwY21GdWMyWnZjbTA5SW5SeVlXNXpiR0YwWlNnME1UWTRMREFwSWo0OGRYTmxJR1JoZEdFdFl6MGlNVVEwTlRZaUlIaHNhVzVyT21oeVpXWTlJaU5OU2xndE15MVVSVmd0U1MweFJEUTFOaUl2UGp3dlp6NDhaeUJrWVhSaExXMXRiQzF1YjJSbFBTSnRhU0lnZEhKaGJuTm1iM0p0UFNKMGNtRnVjMnhoZEdVb05EVXhNeXd3S1NJK1BIVnpaU0JrWVhSaExXTTlJakZFTkRZeElpQjRiR2x1YXpwb2NtVm1QU0lqVFVwWUxUTXRWRVZZTFVrdE1VUTBOakVpTHo0OEwyYytQR2NnWkdGMFlTMXRiV3d0Ym05a1pUMGliV2tpSUhSeVlXNXpabTl5YlQwaWRISmhibk5zWVhSbEtEUTROelFzTUNraVBqeDFjMlVnWkdGMFlTMWpQU0l4UkRRMk5pSWdlR3hwYm1zNmFISmxaajBpSTAxS1dDMHpMVlJGV0MxSkxURkVORFkySWk4K1BDOW5QanhuSUdSaGRHRXRiVzFzTFc1dlpHVTlJbTF2SWlCMGNtRnVjMlp2Y20wOUluUnlZVzV6YkdGMFpTZzFOalF4TGpnc01Da2lQangxYzJVZ1pHRjBZUzFqUFNJelJDSWdlR3hwYm1zNmFISmxaajBpSTAxS1dDMHpMVlJGV0MxT0xUTkVJaTgrUEM5blBqeG5JR1JoZEdFdGJXMXNMVzV2WkdVOUltMXBJaUIwY21GdWMyWnZjbTA5SW5SeVlXNXpiR0YwWlNnMk5qazNMallzTUNraVBqeDFjMlVnWkdGMFlTMWpQU0l5TVRCRklpQjRiR2x1YXpwb2NtVm1QU0lqVFVwWUxUTXRWRVZZTFVrdE1qRXdSU0l2UGp3dlp6NDhaeUJrWVhSaExXMXRiQzF1YjJSbFBTSnRhU0lnZEhKaGJuTm1iM0p0UFNKMGNtRnVjMnhoZEdVb056STNNeTQyTERBcElqNDhkWE5sSUdSaGRHRXRZejBpTVVRME5UWWlJSGhzYVc1ck9taHlaV1k5SWlOTlNsZ3RNeTFVUlZndFNTMHhSRFExTmlJdlBqd3ZaejQ4WnlCa1lYUmhMVzF0YkMxdWIyUmxQU0p0YVNJZ2RISmhibk5tYjNKdFBTSjBjbUZ1YzJ4aGRHVW9Oell4T0M0MkxEQXBJajQ4ZFhObElHUmhkR0V0WXowaU1VUTBOVFFpSUhoc2FXNXJPbWh5WldZOUlpTk5TbGd0TXkxVVJWZ3RTUzB4UkRRMU5DSXZQand2Wno0OFp5QmtZWFJoTFcxdGJDMXViMlJsUFNKdGFTSWdkSEpoYm5ObWIzSnRQU0owY21GdWMyeGhkR1VvT0RBNU5TNDJMREFwSWo0OGRYTmxJR1JoZEdFdFl6MGlNakV3UlNJZ2VHeHBibXM2YUhKbFpqMGlJMDFLV0MwekxWUkZXQzFKTFRJeE1FVWlMejQ4TDJjK1BHY2daR0YwWVMxdGJXd3RibTlrWlQwaWJXOGlJSFJ5WVc1elptOXliVDBpZEhKaGJuTnNZWFJsS0RnMk56RXVOaXd3S1NJK1BIVnpaU0JrWVhSaExXTTlJakk1SWlCNGJHbHVhenBvY21WbVBTSWpUVXBZTFRNdFZFVllMVTR0TWpraUx6NDhMMmMrUEM5blBqeG5JR1JoZEdFdGJXMXNMVzV2WkdVOUltMTBaQ0lnZEhKaGJuTm1iM0p0UFNKMGNtRnVjMnhoZEdVb01UQXpNamN1Tml3d0tTSStQR2NnWkdGMFlTMXRiV3d0Ym05a1pUMGliV2tpTHo0OFp5QmtZWFJoTFcxdGJDMXViMlJsUFNKdGJ5SWdkSEpoYm5ObWIzSnRQU0owY21GdWMyeGhkR1VvTWpjM0xqZ3NNQ2tpUGp4MWMyVWdaR0YwWVMxalBTSXpSQ0lnZUd4cGJtczZhSEpsWmowaUkwMUtXQzB6TFZSRldDMU9MVE5FSWk4K1BDOW5QanhuSUdSaGRHRXRiVzFzTFc1dlpHVTlJbTF2SWlCMGNtRnVjMlp2Y20wOUluUnlZVzV6YkdGMFpTZ3hNek16TGpZc01Da2lQangxYzJVZ1pHRjBZUzFqUFNJeU1qRXlJaUI0YkdsdWF6cG9jbVZtUFNJalRVcFlMVE10VkVWWUxVNHRNakl4TWlJdlBqd3ZaejQ4WnlCa1lYUmhMVzF0YkMxdWIyUmxQU0p0Y205M0lpQjBjbUZ1YzJadmNtMDlJblJ5WVc1emJHRjBaU2d5TWpjNExqSXNNQ2tpUGp4bklHUmhkR0V0Ylcxc0xXNXZaR1U5SW0xdklpQjBjbUZ1YzJadmNtMDlJblJ5WVc1emJHRjBaU2d3SUMwd0xqVXBJajQ4ZFhObElHUmhkR0V0WXowaU1qZ2lJSGhzYVc1ck9taHlaV1k5SWlOTlNsZ3RNeTFVUlZndFV6TXRNamdpTHo0OEwyYytQR2NnWkdGMFlTMXRiV3d0Ym05a1pUMGliV1p5WVdNaUlIUnlZVzV6Wm05eWJUMGlkSEpoYm5Oc1lYUmxLRGN6Tml3d0tTSStQR2NnWkdGMFlTMXRiV3d0Ym05a1pUMGliVzRpSUhSeVlXNXpabTl5YlQwaWRISmhibk5zWVhSbEtESXlNQ3cyTnpZcElqNDhkWE5sSUdSaGRHRXRZejBpTXpNaUlIaHNhVzVyT21oeVpXWTlJaU5OU2xndE15MVVSVmd0VGkwek15SXZQand2Wno0OFp5QmtZWFJoTFcxdGJDMXViMlJsUFNKdGJpSWdkSEpoYm5ObWIzSnRQU0owY21GdWMyeGhkR1VvTWpJd0xDMDJPRFlwSWo0OGRYTmxJR1JoZEdFdFl6MGlNemNpSUhoc2FXNXJPbWh5WldZOUlpTk5TbGd0TXkxVVJWZ3RUaTB6TnlJdlBqd3ZaejQ4Y21WamRDQjNhV1IwYUQwaU56QXdJaUJvWldsbmFIUTlJall3SWlCNFBTSXhNakFpSUhrOUlqSXlNQ0l2UGp3dlp6NDhaeUJrWVhSaExXMXRiQzF1YjJSbFBTSnRjM1ZpSWlCMGNtRnVjMlp2Y20wOUluUnlZVzV6YkdGMFpTZ3hOamMyTERBcElqNDhaeUJrWVhSaExXMXRiQzF1YjJSbFBTSnRhU0krUEhWelpTQmtZWFJoTFdNOUlqWkRJaUI0YkdsdWF6cG9jbVZtUFNJalRVcFlMVE10VkVWWUxVNHROa01pTHo0OGRYTmxJR1JoZEdFdFl6MGlOa1lpSUhoc2FXNXJPbWh5WldZOUlpTk5TbGd0TXkxVVJWZ3RUaTAyUmlJZ2RISmhibk5tYjNKdFBTSjBjbUZ1YzJ4aGRHVW9NamM0TERBcElpOCtQSFZ6WlNCa1lYUmhMV005SWpZM0lpQjRiR2x1YXpwb2NtVm1QU0lqVFVwWUxUTXRWRVZZTFU0dE5qY2lJSFJ5WVc1elptOXliVDBpZEhKaGJuTnNZWFJsS0RjM09Dd3dLU0l2UGp3dlp6NDhaeUJrWVhSaExXMXRiQzF1YjJSbFBTSnRiaUlnZEhKaGJuTm1iM0p0UFNKMGNtRnVjMnhoZEdVb01UTXhNU3d0TWpReExqUXBJSE5qWVd4bEtEQXVOekEzS1NJK1BIVnpaU0JrWVhSaExXTTlJak15SWlCNGJHbHVhenBvY21WbVBTSWpUVXBZTFRNdFZFVllMVTR0TXpJaUx6NDhMMmMrUEM5blBqeG5JR1JoZEdFdGJXMXNMVzV2WkdVOUltMXZJaUIwY21GdWMyWnZjbTA5SW5SeVlXNXpiR0YwWlNnek16a3dMallzTUNraVBqeDFjMlVnWkdGMFlTMWpQU0l5TURZeElpQjRiR2x1YXpwb2NtVm1QU0lqVFVwWUxUTXRWRVZZTFU0dE1qQTJNU0l2UGp3dlp6NDhaeUJrWVhSaExXMXRiQzF1YjJSbFBTSnRabkpoWXlJZ2RISmhibk5tYjNKdFBTSjBjbUZ1YzJ4aGRHVW9NelUxTnk0eUxEQXBJajQ4WnlCa1lYUmhMVzF0YkMxdWIyUmxQU0p0YmlJZ2RISmhibk5tYjNKdFBTSjBjbUZ1YzJ4aGRHVW9Nakl3TERZM05pa2lQangxYzJVZ1pHRjBZUzFqUFNJek15SWdlR3hwYm1zNmFISmxaajBpSTAxS1dDMHpMVlJGV0MxT0xUTXpJaTgrUEM5blBqeG5JR1JoZEdFdGJXMXNMVzV2WkdVOUltMXVJaUIwY21GdWMyWnZjbTA5SW5SeVlXNXpiR0YwWlNneU1qQXNMVFk0TmlraVBqeDFjMlVnWkdGMFlTMWpQU0l6TnlJZ2VHeHBibXM2YUhKbFpqMGlJMDFLV0MwekxWUkZXQzFPTFRNM0lpOCtQQzluUGp4eVpXTjBJSGRwWkhSb1BTSTNNREFpSUdobGFXZG9kRDBpTmpBaUlIZzlJakV5TUNJZ2VUMGlNakl3SWk4K1BDOW5QanhuSUdSaGRHRXRiVzFzTFc1dlpHVTlJbTF2SWlCMGNtRnVjMlp2Y20wOUluUnlZVzV6YkdGMFpTZzBOekU1TGpRc01Da2lQangxYzJVZ1pHRjBZUzFqUFNJeVFpSWdlR3hwYm1zNmFISmxaajBpSTAxS1dDMHpMVlJGV0MxT0xUSkNJaTgrUEM5blBqeG5JR1JoZEdFdGJXMXNMVzV2WkdVOUltMW1jbUZqSWlCMGNtRnVjMlp2Y20wOUluUnlZVzV6YkdGMFpTZzFOekU1TGpjc01Da2lQanhuSUdSaGRHRXRiVzFzTFc1dlpHVTlJbTF1SWlCMGNtRnVjMlp2Y20wOUluUnlZVzV6YkdGMFpTZ3lNakFzTmpjMktTSStQSFZ6WlNCa1lYUmhMV005SWpNMElpQjRiR2x1YXpwb2NtVm1QU0lqVFVwWUxUTXRWRVZZTFU0dE16UWlMejQ4TDJjK1BHY2daR0YwWVMxdGJXd3RibTlrWlQwaWJXNGlJSFJ5WVc1elptOXliVDBpZEhKaGJuTnNZWFJsS0RJeU1Dd3ROamcyS1NJK1BIVnpaU0JrWVhSaExXTTlJak0zSWlCNGJHbHVhenBvY21WbVBTSWpUVXBZTFRNdFZFVllMVTR0TXpjaUx6NDhMMmMrUEhKbFkzUWdkMmxrZEdnOUlqY3dNQ0lnYUdWcFoyaDBQU0kyTUNJZ2VEMGlNVEl3SWlCNVBTSXlNakFpTHo0OEwyYytQR2NnWkdGMFlTMXRiV3d0Ym05a1pUMGliWE4xWWlJZ2RISmhibk5tYjNKdFBTSjBjbUZ1YzJ4aGRHVW9OalkxT1M0M0xEQXBJajQ4WnlCa1lYUmhMVzF0YkMxdWIyUmxQU0p0YVNJK1BIVnpaU0JrWVhSaExXTTlJalpESWlCNGJHbHVhenBvY21WbVBTSWpUVXBZTFRNdFZFVllMVTR0TmtNaUx6NDhkWE5sSUdSaGRHRXRZejBpTmtZaUlIaHNhVzVyT21oeVpXWTlJaU5OU2xndE15MVVSVmd0VGkwMlJpSWdkSEpoYm5ObWIzSnRQU0owY21GdWMyeGhkR1VvTWpjNExEQXBJaTgrUEhWelpTQmtZWFJoTFdNOUlqWTNJaUI0YkdsdWF6cG9jbVZtUFNJalRVcFlMVE10VkVWWUxVNHROamNpSUhSeVlXNXpabTl5YlQwaWRISmhibk5zWVhSbEtEYzNPQ3d3S1NJdlBqd3ZaejQ4WnlCa1lYUmhMVzF0YkMxdWIyUmxQU0p0YmlJZ2RISmhibk5tYjNKdFBTSjBjbUZ1YzJ4aGRHVW9NVE14TVN3dE1qUXhMalFwSUhOallXeGxLREF1TnpBM0tTSStQSFZ6WlNCa1lYUmhMV005SWpNeUlpQjRiR2x1YXpwb2NtVm1QU0lqVFVwWUxUTXRWRVZZTFU0dE16SWlMejQ4TDJjK1BDOW5QanhuSUdSaGRHRXRiVzFzTFc1dlpHVTlJbTF2SWlCMGNtRnVjMlp2Y20wOUluUnlZVzV6YkdGMFpTZzRNemMwTGpJc01Da2lQangxYzJVZ1pHRjBZUzFqUFNJeU1EWXhJaUI0YkdsdWF6cG9jbVZtUFNJalRVcFlMVE10VkVWWUxVNHRNakEyTVNJdlBqd3ZaejQ4WnlCa1lYUmhMVzF0YkMxdWIyUmxQU0p0Wm5KaFl5SWdkSEpoYm5ObWIzSnRQU0owY21GdWMyeGhkR1VvT0RVME1DNDVMREFwSWo0OFp5QmtZWFJoTFcxdGJDMXViMlJsUFNKdGJpSWdkSEpoYm5ObWIzSnRQU0owY21GdWMyeGhkR1VvTWpJd0xEWTNOaWtpUGp4MWMyVWdaR0YwWVMxalBTSXpOQ0lnZUd4cGJtczZhSEpsWmowaUkwMUtXQzB6TFZSRldDMU9MVE0wSWk4K1BDOW5QanhuSUdSaGRHRXRiVzFzTFc1dlpHVTlJbTF1SWlCMGNtRnVjMlp2Y20wOUluUnlZVzV6YkdGMFpTZ3lNakFzTFRZNE5pa2lQangxYzJVZ1pHRjBZUzFqUFNJek55SWdlR3hwYm1zNmFISmxaajBpSTAxS1dDMHpMVlJGV0MxT0xUTTNJaTgrUEM5blBqeHlaV04wSUhkcFpIUm9QU0kzTURBaUlHaGxhV2RvZEQwaU5qQWlJSGc5SWpFeU1DSWdlVDBpTWpJd0lpOCtQQzluUGp4bklHUmhkR0V0Ylcxc0xXNXZaR1U5SW0xdklpQjBjbUZ1YzJadmNtMDlJblJ5WVc1emJHRjBaU2c1TkRnd0xqa3NNQ2tnZEhKaGJuTnNZWFJsS0RBZ0xUQXVOU2tpUGp4MWMyVWdaR0YwWVMxalBTSXlPU0lnZUd4cGJtczZhSEpsWmowaUkwMUtXQzB6TFZSRldDMVRNeTB5T1NJdlBqd3ZaejQ4TDJjK1BHY2daR0YwWVMxdGJXd3RibTlrWlQwaWJXOGlJSFJ5WVc1elptOXliVDBpZEhKaGJuTnNZWFJsS0RFeU56Y3lMamtzTUNraVBqeDFjMlVnWkdGMFlTMWpQU0l6UkNJZ2VHeHBibXM2YUhKbFpqMGlJMDFLV0MwekxWUkZXQzFPTFRORUlpOCtQQzluUGp4bklHUmhkR0V0Ylcxc0xXNXZaR1U5SW0xdUlpQjBjbUZ1YzJadmNtMDlJblJ5WVc1emJHRjBaU2d4TXpneU9DNDNMREFwSWo0OGRYTmxJR1JoZEdFdFl6MGlNekFpSUhoc2FXNXJPbWh5WldZOUlpTk5TbGd0TXkxVVJWZ3RUaTB6TUNJdlBqeDFjMlVnWkdGMFlTMWpQU0l5UlNJZ2VHeHBibXM2YUhKbFpqMGlJMDFLV0MwekxWUkZXQzFPTFRKRklpQjBjbUZ1YzJadmNtMDlJblJ5WVc1emJHRjBaU2cxTURBc01Da2lMejQ4ZFhObElHUmhkR0V0WXowaU16a2lJSGhzYVc1ck9taHlaV1k5SWlOTlNsZ3RNeTFVUlZndFRpMHpPU0lnZEhKaGJuTm1iM0p0UFNKMGNtRnVjMnhoZEdVb056YzRMREFwSWk4K1BIVnpaU0JrWVhSaExXTTlJak00SWlCNGJHbHVhenBvY21WbVBTSWpUVXBZTFRNdFZFVllMVTR0TXpnaUlIUnlZVzV6Wm05eWJUMGlkSEpoYm5Oc1lYUmxLREV5Tnpnc01Da2lMejQ4ZFhObElHUmhkR0V0WXowaU16VWlJSGhzYVc1ck9taHlaV1k5SWlOTlNsZ3RNeTFVUlZndFRpMHpOU0lnZEhKaGJuTm1iM0p0UFNKMGNtRnVjMnhoZEdVb01UYzNPQ3d3S1NJdlBqd3ZaejQ4TDJjK1BDOW5QanhuSUdSaGRHRXRiVzFzTFc1dlpHVTlJbTEwY2lJZ2RISmhibk5tYjNKdFBTSjBjbUZ1YzJ4aGRHVW9NQ3d0TVRnd0xqVXBJajQ4WnlCa1lYUmhMVzF0YkMxdWIyUmxQU0p0ZEdRaVBqeG5JR1JoZEdFdGJXMXNMVzV2WkdVOUltMXBJajQ4ZFhObElHUmhkR0V0WXowaU1VUTBNMElpSUhoc2FXNXJPbWh5WldZOUlpTk5TbGd0TXkxVVJWZ3RTUzB4UkRRelFpSXZQand2Wno0OFp5QmtZWFJoTFcxdGJDMXViMlJsUFNKdGJ5SWdkSEpoYm5ObWIzSnRQU0owY21GdWMyeGhkR1VvT0RnNExEQXBJajQ4ZFhObElHUmhkR0V0WXowaU1qZ2lJSGhzYVc1ck9taHlaV1k5SWlOTlNsZ3RNeTFVUlZndFRpMHlPQ0l2UGp3dlp6NDhaeUJrWVhSaExXMXRiQzF1YjJSbFBTSnRhU0lnZEhKaGJuTm1iM0p0UFNKMGNtRnVjMnhoZEdVb01USTNOeXd3S1NJK1BIVnpaU0JrWVhSaExXTTlJakl4TUVVaUlIaHNhVzVyT21oeVpXWTlJaU5OU2xndE15MVVSVmd0U1MweU1UQkZJaTgrUEM5blBqeG5JR1JoZEdFdGJXMXNMVzV2WkdVOUltMXBJaUIwY21GdWMyWnZjbTA5SW5SeVlXNXpiR0YwWlNneE9EVXpMREFwSWo0OGRYTmxJR1JoZEdFdFl6MGlNVVEwTmpJaUlIaHNhVzVyT21oeVpXWTlJaU5OU2xndE15MVVSVmd0U1MweFJEUTJNaUl2UGp3dlp6NDhaeUJrWVhSaExXMXRiQzF1YjJSbFBTSnRhU0lnZEhKaGJuTm1iM0p0UFNKMGNtRnVjMnhoZEdVb01qUXlOU3d3S1NJK1BIVnpaU0JrWVhSaExXTTlJakZFTkRWQklpQjRiR2x1YXpwb2NtVm1QU0lqVFVwWUxUTXRWRVZZTFVrdE1VUTBOVUVpTHo0OEwyYytQR2NnWkdGMFlTMXRiV3d0Ym05a1pUMGliV2tpSUhSeVlXNXpabTl5YlQwaWRISmhibk5zWVhSbEtETXpNRE1zTUNraVBqeDFjMlVnWkdGMFlTMWpQU0l4UkRRMU5pSWdlR3hwYm1zNmFISmxaajBpSTAxS1dDMHpMVlJGV0MxSkxURkVORFUySWk4K1BDOW5QanhuSUdSaGRHRXRiVzFzTFc1dlpHVTlJbTFwSWlCMGNtRnVjMlp2Y20wOUluUnlZVzV6YkdGMFpTZ3pOalE0TERBcElqNDhkWE5sSUdSaGRHRXRZejBpTVVRME5URWlJSGhzYVc1ck9taHlaV1k5SWlOTlNsZ3RNeTFVUlZndFNTMHhSRFExTVNJdlBqd3ZaejQ4WnlCa1lYUmhMVzF0YkMxdWIyUmxQU0p0YVNJZ2RISmhibk5tYjNKdFBTSjBjbUZ1YzJ4aGRHVW9OREUyT0N3d0tTSStQSFZ6WlNCa1lYUmhMV005SWpGRU5EVTJJaUI0YkdsdWF6cG9jbVZtUFNJalRVcFlMVE10VkVWWUxVa3RNVVEwTlRZaUx6NDhMMmMrUEdjZ1pHRjBZUzF0Yld3dGJtOWtaVDBpYldraUlIUnlZVzV6Wm05eWJUMGlkSEpoYm5Oc1lYUmxLRFExTVRNc01Da2lQangxYzJVZ1pHRjBZUzFqUFNJeFJEUTJNU0lnZUd4cGJtczZhSEpsWmowaUkwMUtXQzB6TFZSRldDMUpMVEZFTkRZeElpOCtQQzluUGp4bklHUmhkR0V0Ylcxc0xXNXZaR1U5SW0xcElpQjBjbUZ1YzJadmNtMDlJblJ5WVc1emJHRjBaU2cwT0RjMExEQXBJajQ4ZFhObElHUmhkR0V0WXowaU1VUTBOallpSUhoc2FXNXJPbWh5WldZOUlpTk5TbGd0TXkxVVJWZ3RTUzB4UkRRMk5pSXZQand2Wno0OFp5QmtZWFJoTFcxdGJDMXViMlJsUFNKdGJ5SWdkSEpoYm5ObWIzSnRQU0owY21GdWMyeGhkR1VvTlRZME1TNDRMREFwSWo0OGRYTmxJR1JoZEdFdFl6MGlNMFFpSUhoc2FXNXJPbWh5WldZOUlpTk5TbGd0TXkxVVJWZ3RUaTB6UkNJdlBqd3ZaejQ4WnlCa1lYUmhMVzF0YkMxdWIyUmxQU0p0YVNJZ2RISmhibk5tYjNKdFBTSjBjbUZ1YzJ4aGRHVW9Oalk1Tnk0MkxEQXBJajQ4ZFhObElHUmhkR0V0WXowaU1VUTBOVUlpSUhoc2FXNXJPbWh5WldZOUlpTk5TbGd0TXkxVVJWZ3RTUzB4UkRRMVFpSXZQand2Wno0OFp5QmtZWFJoTFcxdGJDMXViMlJsUFNKdGFTSWdkSEpoYm5ObWIzSnRQU0owY21GdWMyeGhkR1VvTnpJNU55NDJMREFwSWo0OGRYTmxJR1JoZEdFdFl6MGlNVVEwTlVNaUlIaHNhVzVyT21oeVpXWTlJaU5OU2xndE15MVVSVmd0U1MweFJEUTFReUl2UGp3dlp6NDhaeUJrWVhSaExXMXRiQzF1YjJSbFBTSnRhU0lnZEhKaGJuTm1iM0p0UFNKMGNtRnVjMnhoZEdVb056YzRNaTQyTERBcElqNDhkWE5sSUdSaGRHRXRZejBpTVVRME5VWWlJSGhzYVc1ck9taHlaV1k5SWlOTlNsZ3RNeTFVUlZndFNTMHhSRFExUmlJdlBqd3ZaejQ4WnlCa1lYUmhMVzF0YkMxdWIyUmxQU0p0YVNJZ2RISmhibk5tYjNKdFBTSjBjbUZ1YzJ4aGRHVW9PREl6TXk0MkxEQXBJajQ4ZFhObElHUmhkR0V0WXowaU1VUTBOVUVpSUhoc2FXNXJPbWh5WldZOUlpTk5TbGd0TXkxVVJWZ3RTUzB4UkRRMVFTSXZQand2Wno0OFp5QmtZWFJoTFcxdGJDMXViMlJsUFNKdGFTSWdkSEpoYm5ObWIzSnRQU0owY21GdWMyeGhkR1VvT1RFeE1TNDJMREFwSWo0OGRYTmxJR1JoZEdFdFl6MGlNVVEwTkVVaUlIaHNhVzVyT21oeVpXWTlJaU5OU2xndE15MVVSVmd0U1MweFJEUTBSU0l2UGp3dlp6NDhaeUJrWVhSaExXMXRiQzF1YjJSbFBTSnRhU0lnZEhKaGJuTm1iM0p0UFNKMGNtRnVjMnhoZEdVb09UWTBNQzQyTERBcElqNDhkWE5sSUdSaGRHRXRZejBpTVVRME5Ua2lJSGhzYVc1ck9taHlaV1k5SWlOTlNsZ3RNeTFVUlZndFNTMHhSRFExT1NJdlBqd3ZaejQ4WnlCa1lYUmhMVzF0YkMxdWIyUmxQU0p0YnlJZ2RISmhibk5tYjNKdFBTSjBjbUZ1YzJ4aGRHVW9PVGt6T0M0MkxEQXBJajQ4ZFhObElHUmhkR0V0WXowaU1qa2lJSGhzYVc1ck9taHlaV1k5SWlOTlNsZ3RNeTFVUlZndFRpMHlPU0l2UGp3dlp6NDhMMmMrUEdjZ1pHRjBZUzF0Yld3dGJtOWtaVDBpYlhSa0lpQjBjbUZ1YzJadmNtMDlJblJ5WVc1emJHRjBaU2d4TURNeU55NDJMREFwSWo0OFp5QmtZWFJoTFcxdGJDMXViMlJsUFNKdGFTSXZQanhuSUdSaGRHRXRiVzFzTFc1dlpHVTlJbTF2SWlCMGNtRnVjMlp2Y20wOUluUnlZVzV6YkdGMFpTZ3lOemN1T0N3d0tTSStQSFZ6WlNCa1lYUmhMV005SWpORUlpQjRiR2x1YXpwb2NtVm1QU0lqVFVwWUxUTXRWRVZZTFU0dE0wUWlMejQ4TDJjK1BHY2daR0YwWVMxdGJXd3RibTlrWlQwaWJXOGlJSFJ5WVc1elptOXliVDBpZEhKaGJuTnNZWFJsS0RFek16TXVOaXd3S1NJK1BIVnpaU0JrWVhSaExXTTlJakl5TVRJaUlIaHNhVzVyT21oeVpXWTlJaU5OU2xndE15MVVSVmd0VGkweU1qRXlJaTgrUEM5blBqeG5JR1JoZEdFdGJXMXNMVzV2WkdVOUltMXliM2NpSUhSeVlXNXpabTl5YlQwaWRISmhibk5zWVhSbEtESXlOemd1TWl3d0tTSStQR2NnWkdGMFlTMXRiV3d0Ym05a1pUMGliVzhpSUhSeVlXNXpabTl5YlQwaWRISmhibk5zWVhSbEtEQWdMVEF1TlNraVBqeDFjMlVnWkdGMFlTMWpQU0l5T0NJZ2VHeHBibXM2YUhKbFpqMGlJMDFLV0MwekxWUkZXQzFUTXkweU9DSXZQand2Wno0OFp5QmtZWFJoTFcxdGJDMXViMlJsUFNKdFpuSmhZeUlnZEhKaGJuTm1iM0p0UFNKMGNtRnVjMnhoZEdVb056TTJMREFwSWo0OFp5QmtZWFJoTFcxdGJDMXViMlJsUFNKdGJpSWdkSEpoYm5ObWIzSnRQU0owY21GdWMyeGhkR1VvTWpJd0xEWTNOaWtpUGp4MWMyVWdaR0YwWVMxalBTSXpOaUlnZUd4cGJtczZhSEpsWmowaUkwMUtXQzB6TFZSRldDMU9MVE0ySWk4K1BDOW5QanhuSUdSaGRHRXRiVzFzTFc1dlpHVTlJbTF1SWlCMGNtRnVjMlp2Y20wOUluUnlZVzV6YkdGMFpTZ3lNakFzTFRZNE5pa2lQangxYzJVZ1pHRjBZUzFqUFNJek55SWdlR3hwYm1zNmFISmxaajBpSTAxS1dDMHpMVlJGV0MxT0xUTTNJaTgrUEM5blBqeHlaV04wSUhkcFpIUm9QU0kzTURBaUlHaGxhV2RvZEQwaU5qQWlJSGc5SWpFeU1DSWdlVDBpTWpJd0lpOCtQQzluUGp4bklHUmhkR0V0Ylcxc0xXNXZaR1U5SW0xemRXSWlJSFJ5WVc1elptOXliVDBpZEhKaGJuTnNZWFJsS0RFMk56WXNNQ2tpUGp4bklHUmhkR0V0Ylcxc0xXNXZaR1U5SW0xcElqNDhkWE5sSUdSaGRHRXRZejBpTmtNaUlIaHNhVzVyT21oeVpXWTlJaU5OU2xndE15MVVSVmd0VGkwMlF5SXZQangxYzJVZ1pHRjBZUzFqUFNJMlJpSWdlR3hwYm1zNmFISmxaajBpSTAxS1dDMHpMVlJGV0MxT0xUWkdJaUIwY21GdWMyWnZjbTA5SW5SeVlXNXpiR0YwWlNneU56Z3NNQ2tpTHo0OGRYTmxJR1JoZEdFdFl6MGlOamNpSUhoc2FXNXJPbWh5WldZOUlpTk5TbGd0TXkxVVJWZ3RUaTAyTnlJZ2RISmhibk5tYjNKdFBTSjBjbUZ1YzJ4aGRHVW9OemM0TERBcElpOCtQQzluUGp4bklHUmhkR0V0Ylcxc0xXNXZaR1U5SW0xdUlpQjBjbUZ1YzJadmNtMDlJblJ5WVc1emJHRjBaU2d4TXpFeExDMHlOREV1TkNrZ2MyTmhiR1VvTUM0M01EY3BJajQ4ZFhObElHUmhkR0V0WXowaU16SWlJSGhzYVc1ck9taHlaV1k5SWlOTlNsZ3RNeTFVUlZndFRpMHpNaUl2UGp3dlp6NDhMMmMrUEdjZ1pHRjBZUzF0Yld3dGJtOWtaVDBpYlc4aUlIUnlZVzV6Wm05eWJUMGlkSEpoYm5Oc1lYUmxLRE16T1RBdU5pd3dLU0krUEhWelpTQmtZWFJoTFdNOUlqSXdOakVpSUhoc2FXNXJPbWh5WldZOUlpTk5TbGd0TXkxVVJWZ3RUaTB5TURZeElpOCtQQzluUGp4bklHUmhkR0V0Ylcxc0xXNXZaR1U5SW0xbWNtRmpJaUIwY21GdWMyWnZjbTA5SW5SeVlXNXpiR0YwWlNnek5UVTNMaklzTUNraVBqeG5JR1JoZEdFdGJXMXNMVzV2WkdVOUltMXVJaUIwY21GdWMyWnZjbTA5SW5SeVlXNXpiR0YwWlNneU1qQXNOamMyS1NJK1BIVnpaU0JrWVhSaExXTTlJak0ySWlCNGJHbHVhenBvY21WbVBTSWpUVXBZTFRNdFZFVllMVTR0TXpZaUx6NDhMMmMrUEdjZ1pHRjBZUzF0Yld3dGJtOWtaVDBpYlc0aUlIUnlZVzV6Wm05eWJUMGlkSEpoYm5Oc1lYUmxLREl5TUN3dE5qZzJLU0krUEhWelpTQmtZWFJoTFdNOUlqTTNJaUI0YkdsdWF6cG9jbVZtUFNJalRVcFlMVE10VkVWWUxVNHRNemNpTHo0OEwyYytQSEpsWTNRZ2QybGtkR2c5SWpjd01DSWdhR1ZwWjJoMFBTSTJNQ0lnZUQwaU1USXdJaUI1UFNJeU1qQWlMejQ4TDJjK1BHY2daR0YwWVMxdGJXd3RibTlrWlQwaWJXOGlJSFJ5WVc1elptOXliVDBpZEhKaGJuTnNZWFJsS0RRM01Ua3VOQ3d3S1NJK1BIVnpaU0JrWVhSaExXTTlJakpDSWlCNGJHbHVhenBvY21WbVBTSWpUVXBZTFRNdFZFVllMVTR0TWtJaUx6NDhMMmMrUEdjZ1pHRjBZUzF0Yld3dGJtOWtaVDBpYldaeVlXTWlJSFJ5WVc1elptOXliVDBpZEhKaGJuTnNZWFJsS0RVM01Ua3VOeXd3S1NJK1BHY2daR0YwWVMxdGJXd3RibTlrWlQwaWJXNGlJSFJ5WVc1elptOXliVDBpZEhKaGJuTnNZWFJsS0RJeU1DdzJOellwSWo0OGRYTmxJR1JoZEdFdFl6MGlNekVpSUhoc2FXNXJPbWh5WldZOUlpTk5TbGd0TXkxVVJWZ3RUaTB6TVNJdlBqd3ZaejQ4WnlCa1lYUmhMVzF0YkMxdWIyUmxQU0p0YmlJZ2RISmhibk5tYjNKdFBTSjBjbUZ1YzJ4aGRHVW9Nakl3TEMwMk9EWXBJajQ4ZFhObElHUmhkR0V0WXowaU16Y2lJSGhzYVc1ck9taHlaV1k5SWlOTlNsZ3RNeTFVUlZndFRpMHpOeUl2UGp3dlp6NDhjbVZqZENCM2FXUjBhRDBpTnpBd0lpQm9aV2xuYUhROUlqWXdJaUI0UFNJeE1qQWlJSGs5SWpJeU1DSXZQand2Wno0OFp5QmtZWFJoTFcxdGJDMXViMlJsUFNKdGMzVmlJaUIwY21GdWMyWnZjbTA5SW5SeVlXNXpiR0YwWlNnMk5qVTVMamNzTUNraVBqeG5JR1JoZEdFdGJXMXNMVzV2WkdVOUltMXBJajQ4ZFhObElHUmhkR0V0WXowaU5rTWlJSGhzYVc1ck9taHlaV1k5SWlOTlNsZ3RNeTFVUlZndFRpMDJReUl2UGp4MWMyVWdaR0YwWVMxalBTSTJSaUlnZUd4cGJtczZhSEpsWmowaUkwMUtXQzB6TFZSRldDMU9MVFpHSWlCMGNtRnVjMlp2Y20wOUluUnlZVzV6YkdGMFpTZ3lOemdzTUNraUx6NDhkWE5sSUdSaGRHRXRZejBpTmpjaUlIaHNhVzVyT21oeVpXWTlJaU5OU2xndE15MVVSVmd0VGkwMk55SWdkSEpoYm5ObWIzSnRQU0owY21GdWMyeGhkR1VvTnpjNExEQXBJaTgrUEM5blBqeG5JR1JoZEdFdGJXMXNMVzV2WkdVOUltMXVJaUIwY21GdWMyWnZjbTA5SW5SeVlXNXpiR0YwWlNneE16RXhMQzB5TkRFdU5Da2djMk5oYkdVb01DNDNNRGNwSWo0OGRYTmxJR1JoZEdFdFl6MGlNeklpSUhoc2FXNXJPbWh5WldZOUlpTk5TbGd0TXkxVVJWZ3RUaTB6TWlJdlBqd3ZaejQ4TDJjK1BHY2daR0YwWVMxdGJXd3RibTlrWlQwaWJXOGlJSFJ5WVc1elptOXliVDBpZEhKaGJuTnNZWFJsS0Rnek56UXVNaXd3S1NJK1BIVnpaU0JrWVhSaExXTTlJakl3TmpFaUlIaHNhVzVyT21oeVpXWTlJaU5OU2xndE15MVVSVmd0VGkweU1EWXhJaTgrUEM5blBqeG5JR1JoZEdFdGJXMXNMVzV2WkdVOUltMW1jbUZqSWlCMGNtRnVjMlp2Y20wOUluUnlZVzV6YkdGMFpTZzROVFF3TGprc01Da2lQanhuSUdSaGRHRXRiVzFzTFc1dlpHVTlJbTF1SWlCMGNtRnVjMlp2Y20wOUluUnlZVzV6YkdGMFpTZ3lNakFzTmpjMktTSStQSFZ6WlNCa1lYUmhMV005SWpNeElpQjRiR2x1YXpwb2NtVm1QU0lqVFVwWUxUTXRWRVZZTFU0dE16RWlMejQ4TDJjK1BHY2daR0YwWVMxdGJXd3RibTlrWlQwaWJXNGlJSFJ5WVc1elptOXliVDBpZEhKaGJuTnNZWFJsS0RJeU1Dd3ROamcyS1NJK1BIVnpaU0JrWVhSaExXTTlJak0zSWlCNGJHbHVhenBvY21WbVBTSWpUVXBZTFRNdFZFVllMVTR0TXpjaUx6NDhMMmMrUEhKbFkzUWdkMmxrZEdnOUlqY3dNQ0lnYUdWcFoyaDBQU0kyTUNJZ2VEMGlNVEl3SWlCNVBTSXlNakFpTHo0OEwyYytQR2NnWkdGMFlTMXRiV3d0Ym05a1pUMGliVzhpSUhSeVlXNXpabTl5YlQwaWRISmhibk5zWVhSbEtEazBPREF1T1N3d0tTQjBjbUZ1YzJ4aGRHVW9NQ0F0TUM0MUtTSStQSFZ6WlNCa1lYUmhMV005SWpJNUlpQjRiR2x1YXpwb2NtVm1QU0lqVFVwWUxUTXRWRVZZTFZNekxUSTVJaTgrUEM5blBqd3ZaejQ4WnlCa1lYUmhMVzF0YkMxdWIyUmxQU0p0YnlJZ2RISmhibk5tYjNKdFBTSjBjbUZ1YzJ4aGRHVW9NVEkzTnpJdU9Td3dLU0krUEhWelpTQmtZWFJoTFdNOUlqTkVJaUI0YkdsdWF6cG9jbVZtUFNJalRVcFlMVE10VkVWWUxVNHRNMFFpTHo0OEwyYytQR2NnWkdGMFlTMXRiV3d0Ym05a1pUMGliVzRpSUhSeVlXNXpabTl5YlQwaWRISmhibk5zWVhSbEtERXpPREk0TGpjc01Da2lQangxYzJVZ1pHRjBZUzFqUFNJek1DSWdlR3hwYm1zNmFISmxaajBpSTAxS1dDMHpMVlJGV0MxT0xUTXdJaTgrUEhWelpTQmtZWFJoTFdNOUlqSkZJaUI0YkdsdWF6cG9jbVZtUFNJalRVcFlMVE10VkVWWUxVNHRNa1VpSUhSeVlXNXpabTl5YlQwaWRISmhibk5zWVhSbEtEVXdNQ3d3S1NJdlBqeDFjMlVnWkdGMFlTMWpQU0l6TlNJZ2VHeHBibXM2YUhKbFpqMGlJMDFLV0MwekxWUkZXQzFPTFRNMUlpQjBjbUZ1YzJadmNtMDlJblJ5WVc1emJHRjBaU2czTnpnc01Da2lMejQ4ZFhObElHUmhkR0V0WXowaU16a2lJSGhzYVc1ck9taHlaV1k5SWlOTlNsZ3RNeTFVUlZndFRpMHpPU0lnZEhKaGJuTm1iM0p0UFNKMGNtRnVjMnhoZEdVb01USTNPQ3d3S1NJdlBqeDFjMlVnWkdGMFlTMWpQU0l6TWlJZ2VHeHBibXM2YUhKbFpqMGlJMDFLV0MwekxWUkZXQzFPTFRNeUlpQjBjbUZ1YzJadmNtMDlJblJ5WVc1emJHRjBaU2d4TnpjNExEQXBJaTgrUEM5blBqd3ZaejQ4TDJjK1BHY2daR0YwWVMxdGJXd3RibTlrWlQwaWJYUnlJaUIwY21GdWMyWnZjbTA5SW5SeVlXNXpiR0YwWlNnd0xDMHlOemd5S1NJK1BHY2daR0YwWVMxdGJXd3RibTlrWlQwaWJYUmtJaUIwY21GdWMyWnZjbTA5SW5SeVlXNXpiR0YwWlNnek5qVXhMallzTUNraVBqeG5JR1JoZEdFdGJXMXNMVzV2WkdVOUltMXBJajQ4ZFhObElHUmhkR0V0WXowaU1VUTBNMElpSUhoc2FXNXJPbWh5WldZOUlpTk5TbGd0TXkxVVJWZ3RTUzB4UkRRelFpSXZQand2Wno0OFp5QmtZWFJoTFcxdGJDMXViMlJsUFNKdGJ5SWdkSEpoYm5ObWIzSnRQU0owY21GdWMyeGhkR1VvT0RnNExEQXBJajQ4ZFhObElHUmhkR0V0WXowaU1qZ2lJSGhzYVc1ck9taHlaV1k5SWlOTlNsZ3RNeTFVUlZndFRpMHlPQ0l2UGp3dlp6NDhaeUJrWVhSaExXMXRiQzF1YjJSbFBTSnRhU0lnZEhKaGJuTm1iM0p0UFNKMGNtRnVjMnhoZEdVb01USTNOeXd3S1NJK1BIVnpaU0JrWVhSaExXTTlJakZFTkRRMklpQjRiR2x1YXpwb2NtVm1QU0lqVFVwWUxUTXRWRVZZTFVrdE1VUTBORFlpTHo0OEwyYytQR2NnWkdGMFlTMXRiV3d0Ym05a1pUMGlWR1ZZUVhSdmJTSWdaR0YwWVMxdGFuZ3RkR1Y0WTJ4aGMzTTlJazlTUkNJZ2RISmhibk5tYjNKdFBTSjBjbUZ1YzJ4aGRHVW9NVGt5TWl3d0tTSStQR2NnWkdGMFlTMXRiV3d0Ym05a1pUMGliVzhpSUhSeVlXNXpabTl5YlQwaWRISmhibk5zWVhSbEtEQWdMVEF1TlNraVBqeDFjMlVnWkdGMFlTMWpQU0kzUXlJZ2VHeHBibXM2YUhKbFpqMGlJMDFLV0MwekxWUkZXQzFPTFRkRElpOCtQQzluUGp3dlp6NDhaeUJrWVhSaExXMXRiQzF1YjJSbFBTSnRhU0lnZEhKaGJuTm1iM0p0UFNKMGNtRnVjMnhoZEdVb01qSXdNQ3d3S1NJK1BIVnpaU0JrWVhSaExXTTlJakl4TUVVaUlIaHNhVzVyT21oeVpXWTlJaU5OU2xndE15MVVSVmd0U1MweU1UQkZJaTgrUEM5blBqeG5JR1JoZEdFdGJXMXNMVzV2WkdVOUltMXBJaUIwY21GdWMyWnZjbTA5SW5SeVlXNXpiR0YwWlNneU56YzJMREFwSWo0OGRYTmxJR1JoZEdFdFl6MGlNVVEwTmpJaUlIaHNhVzVyT21oeVpXWTlJaU5OU2xndE15MVVSVmd0U1MweFJEUTJNaUl2UGp3dlp6NDhaeUJrWVhSaExXMXRiQzF1YjJSbFBTSnRhU0lnZEhKaGJuTm1iM0p0UFNKMGNtRnVjMnhoZEdVb016TTBPQ3d3S1NJK1BIVnpaU0JrWVhSaExXTTlJakZFTkRWQklpQjRiR2x1YXpwb2NtVm1QU0lqVFVwWUxUTXRWRVZZTFVrdE1VUTBOVUVpTHo0OEwyYytQR2NnWkdGMFlTMXRiV3d0Ym05a1pUMGliV2tpSUhSeVlXNXpabTl5YlQwaWRISmhibk5zWVhSbEtEUXlNallzTUNraVBqeDFjMlVnWkdGMFlTMWpQU0l4UkRRMU5pSWdlR3hwYm1zNmFISmxaajBpSTAxS1dDMHpMVlJGV0MxSkxURkVORFUySWk4K1BDOW5QanhuSUdSaGRHRXRiVzFzTFc1dlpHVTlJbTFwSWlCMGNtRnVjMlp2Y20wOUluUnlZVzV6YkdGMFpTZzBOVGN4TERBcElqNDhkWE5sSUdSaGRHRXRZejBpTVVRME5URWlJSGhzYVc1ck9taHlaV1k5SWlOTlNsZ3RNeTFVUlZndFNTMHhSRFExTVNJdlBqd3ZaejQ4WnlCa1lYUmhMVzF0YkMxdWIyUmxQU0p0YVNJZ2RISmhibk5tYjNKdFBTSjBjbUZ1YzJ4aGRHVW9OVEE1TVN3d0tTSStQSFZ6WlNCa1lYUmhMV005SWpGRU5EVTJJaUI0YkdsdWF6cG9jbVZtUFNJalRVcFlMVE10VkVWWUxVa3RNVVEwTlRZaUx6NDhMMmMrUEdjZ1pHRjBZUzF0Yld3dGJtOWtaVDBpYldraUlIUnlZVzV6Wm05eWJUMGlkSEpoYm5Oc1lYUmxLRFUwTXpZc01Da2lQangxYzJVZ1pHRjBZUzFqUFNJeFJEUTJNU0lnZUd4cGJtczZhSEpsWmowaUkwMUtXQzB6TFZSRldDMUpMVEZFTkRZeElpOCtQQzluUGp4bklHUmhkR0V0Ylcxc0xXNXZaR1U5SW0xcElpQjBjbUZ1YzJadmNtMDlJblJ5WVc1emJHRjBaU2cxTnprM0xEQXBJajQ4ZFhObElHUmhkR0V0WXowaU1VUTBOallpSUhoc2FXNXJPbWh5WldZOUlpTk5TbGd0TXkxVVJWZ3RTUzB4UkRRMk5pSXZQand2Wno0OFp5QmtZWFJoTFcxdGJDMXViMlJsUFNKdGJ5SWdkSEpoYm5ObWIzSnRQU0owY21GdWMyeGhkR1VvTmpJNE55d3dLU0krUEhWelpTQmtZWFJoTFdNOUlqSTVJaUI0YkdsdWF6cG9jbVZtUFNJalRVcFlMVE10VkVWWUxVNHRNamtpTHo0OEwyYytQQzluUGp4bklHUmhkR0V0Ylcxc0xXNXZaR1U5SW0xMFpDSWdkSEpoYm5ObWIzSnRQU0owY21GdWMyeGhkR1VvTVRBek1qY3VOaXd3S1NJK1BHY2daR0YwWVMxdGJXd3RibTlrWlQwaWJXa2lMejQ4WnlCa1lYUmhMVzF0YkMxdWIyUmxQU0p0YnlJZ2RISmhibk5tYjNKdFBTSjBjbUZ1YzJ4aGRHVW9NamMzTGpnc01Da2lQangxYzJVZ1pHRjBZUzFqUFNJelJDSWdlR3hwYm1zNmFISmxaajBpSTAxS1dDMHpMVlJGV0MxT0xUTkVJaTgrUEM5blBqeG5JR1JoZEdFdGJXMXNMVzV2WkdVOUltMW1jbUZqSWlCMGNtRnVjMlp2Y20wOUluUnlZVzV6YkdGMFpTZ3hNek16TGpZc01Da2lQanhuSUdSaGRHRXRiVzFzTFc1dlpHVTlJbTF1SWlCMGNtRnVjMlp2Y20wOUluUnlZVzV6YkdGMFpTZzBOekFzTmpjMktTSStQSFZ6WlNCa1lYUmhMV005SWpNM0lpQjRiR2x1YXpwb2NtVm1QU0lqVFVwWUxUTXRWRVZZTFU0dE16Y2lMejQ4TDJjK1BHY2daR0YwWVMxdGJXd3RibTlrWlQwaWJXNGlJSFJ5WVc1elptOXliVDBpZEhKaGJuTnNZWFJsS0RJeU1Dd3ROamcyS1NJK1BIVnpaU0JrWVhSaExXTTlJak14SWlCNGJHbHVhenBvY21WbVBTSWpUVXBZTFRNdFZFVllMVTR0TXpFaUx6NDhkWE5sSUdSaGRHRXRZejBpTXpRaUlIaHNhVzVyT21oeVpXWTlJaU5OU2xndE15MVVSVmd0VGkwek5DSWdkSEpoYm5ObWIzSnRQU0owY21GdWMyeGhkR1VvTlRBd0xEQXBJaTgrUEM5blBqeHlaV04wSUhkcFpIUm9QU0l4TWpBd0lpQm9aV2xuYUhROUlqWXdJaUI0UFNJeE1qQWlJSGs5SWpJeU1DSXZQand2Wno0OFp5QmtZWFJoTFcxdGJDMXViMlJsUFNKdGJ5SWdkSEpoYm5ObWIzSnRQU0owY21GdWMyeGhkR1VvTWprNU5TNDRMREFwSWo0OGRYTmxJR1JoZEdFdFl6MGlNakl4TnlJZ2VHeHBibXM2YUhKbFpqMGlJMDFLV0MwekxWUkZXQzFPTFRJeU1UY2lMejQ4TDJjK1BHY2daR0YwWVMxdGJXd3RibTlrWlQwaWJXNGlJSFJ5WVc1elptOXliVDBpZEhKaGJuTnNZWFJsS0RNM01UZ3NNQ2tpUGp4MWMyVWdaR0YwWVMxalBTSXpNQ0lnZUd4cGJtczZhSEpsWmowaUkwMUtXQzB6TFZSRldDMU9MVE13SWk4K1BIVnpaU0JrWVhSaExXTTlJakpGSWlCNGJHbHVhenBvY21WbVBTSWpUVXBZTFRNdFZFVllMVTR0TWtVaUlIUnlZVzV6Wm05eWJUMGlkSEpoYm5Oc1lYUmxLRFV3TUN3d0tTSXZQangxYzJVZ1pHRjBZUzFqUFNJek9TSWdlR3hwYm1zNmFISmxaajBpSTAxS1dDMHpMVlJGV0MxT0xUTTVJaUIwY21GdWMyWnZjbTA5SW5SeVlXNXpiR0YwWlNnM056Z3NNQ2tpTHo0OGRYTmxJR1JoZEdFdFl6MGlNemdpSUhoc2FXNXJPbWh5WldZOUlpTk5TbGd0TXkxVVJWZ3RUaTB6T0NJZ2RISmhibk5tYjNKdFBTSjBjbUZ1YzJ4aGRHVW9NVEkzT0N3d0tTSXZQangxYzJVZ1pHRjBZUzFqUFNJek5TSWdlR3hwYm1zNmFISmxaajBpSTAxS1dDMHpMVlJGV0MxT0xUTTFJaUIwY21GdWMyWnZjbTA5SW5SeVlXNXpiR0YwWlNneE56YzRMREFwSWk4K1BDOW5QanhuSUdSaGRHRXRiVzFzTFc1dlpHVTlJbTF2SWlCMGNtRnVjMlp2Y20wOUluUnlZVzV6YkdGMFpTZzJNakU0TGpJc01Da2lQangxYzJVZ1pHRjBZUzFqUFNJeVFpSWdlR3hwYm1zNmFISmxaajBpSTAxS1dDMHpMVlJGV0MxT0xUSkNJaTgrUEM5blBqeG5JR1JoZEdFdGJXMXNMVzV2WkdVOUltMW1jbUZqSWlCMGNtRnVjMlp2Y20wOUluUnlZVzV6YkdGMFpTZzNNakU0TGpRc01Da2lQanhuSUdSaGRHRXRiVzFzTFc1dlpHVTlJbTF1SWlCMGNtRnVjMlp2Y20wOUluUnlZVzV6YkdGMFpTZzBOekFzTmpjMktTSStQSFZ6WlNCa1lYUmhMV005SWpNM0lpQjRiR2x1YXpwb2NtVm1QU0lqVFVwWUxUTXRWRVZZTFU0dE16Y2lMejQ4TDJjK1BHY2daR0YwWVMxdGJXd3RibTlrWlQwaWJXNGlJSFJ5WVc1elptOXliVDBpZEhKaGJuTnNZWFJsS0RJeU1Dd3ROamcyS1NJK1BIVnpaU0JrWVhSaExXTTlJak14SWlCNGJHbHVhenBvY21WbVBTSWpUVXBZTFRNdFZFVllMVTR0TXpFaUx6NDhkWE5sSUdSaGRHRXRZejBpTXpRaUlIaHNhVzVyT21oeVpXWTlJaU5OU2xndE15MVVSVmd0VGkwek5DSWdkSEpoYm5ObWIzSnRQU0owY21GdWMyeGhkR1VvTlRBd0xEQXBJaTgrUEM5blBqeHlaV04wSUhkcFpIUm9QU0l4TWpBd0lpQm9aV2xuYUhROUlqWXdJaUI0UFNJeE1qQWlJSGs5SWpJeU1DSXZQand2Wno0OFp5QmtZWFJoTFcxdGJDMXViMlJsUFNKdGJ5SWdkSEpoYm5ObWIzSnRQU0owY21GdWMyeGhkR1VvT0RnNE1DNDNMREFwSWo0OGRYTmxJR1JoZEdFdFl6MGlNakl4TnlJZ2VHeHBibXM2YUhKbFpqMGlJMDFLV0MwekxWUkZXQzFPTFRJeU1UY2lMejQ4TDJjK1BHY2daR0YwWVMxdGJXd3RibTlrWlQwaWJXNGlJSFJ5WVc1elptOXliVDBpZEhKaGJuTnNZWFJsS0RrMk1ESXVPU3d3S1NJK1BIVnpaU0JrWVhSaExXTTlJak13SWlCNGJHbHVhenBvY21WbVBTSWpUVXBZTFRNdFZFVllMVTR0TXpBaUx6NDhkWE5sSUdSaGRHRXRZejBpTWtVaUlIaHNhVzVyT21oeVpXWTlJaU5OU2xndE15MVVSVmd0VGkweVJTSWdkSEpoYm5ObWIzSnRQU0owY21GdWMyeGhkR1VvTlRBd0xEQXBJaTgrUEhWelpTQmtZWFJoTFdNOUlqTTFJaUI0YkdsdWF6cG9jbVZtUFNJalRVcFlMVE10VkVWWUxVNHRNelVpSUhSeVlXNXpabTl5YlQwaWRISmhibk5zWVhSbEtEYzNPQ3d3S1NJdlBqeDFjMlVnWkdGMFlTMWpQU0l6T1NJZ2VHeHBibXM2YUhKbFpqMGlJMDFLV0MwekxWUkZXQzFPTFRNNUlpQjBjbUZ1YzJadmNtMDlJblJ5WVc1emJHRjBaU2d4TWpjNExEQXBJaTgrUEhWelpTQmtZWFJoTFdNOUlqTXlJaUI0YkdsdWF6cG9jbVZtUFNJalRVcFlMVE10VkVWWUxVNHRNeklpSUhSeVlXNXpabTl5YlQwaWRISmhibk5zWVhSbEtERTNOemdzTUNraUx6NDhMMmMrUEdjZ1pHRjBZUzF0Yld3dGJtOWtaVDBpYlc4aUlIUnlZVzV6Wm05eWJUMGlkSEpoYm5Oc1lYUmxLREV5TVRVNExqY3NNQ2tpUGp4MWMyVWdaR0YwWVMxalBTSXpSQ0lnZUd4cGJtczZhSEpsWmowaUkwMUtXQzB6TFZSRldDMU9MVE5FSWk4K1BDOW5QanhuSUdSaGRHRXRiVzFzTFc1dlpHVTlJbTF1SWlCMGNtRnVjMlp2Y20wOUluUnlZVzV6YkdGMFpTZ3hNekl4TkM0MExEQXBJajQ4ZFhObElHUmhkR0V0WXowaU16QWlJSGhzYVc1ck9taHlaV1k5SWlOTlNsZ3RNeTFVUlZndFRpMHpNQ0l2UGp4MWMyVWdaR0YwWVMxalBTSXlSU0lnZUd4cGJtczZhSEpsWmowaUkwMUtXQzB6TFZSRldDMU9MVEpGSWlCMGNtRnVjMlp2Y20wOUluUnlZVzV6YkdGMFpTZzFNREFzTUNraUx6NDhkWE5sSUdSaGRHRXRZejBpTXpjaUlIaHNhVzVyT21oeVpXWTlJaU5OU2xndE15MVVSVmd0VGkwek55SWdkSEpoYm5ObWIzSnRQU0owY21GdWMyeGhkR1VvTnpjNExEQXBJaTgrUEhWelpTQmtZWFJoTFdNOUlqTTRJaUI0YkdsdWF6cG9jbVZtUFNJalRVcFlMVE10VkVWWUxVNHRNemdpSUhSeVlXNXpabTl5YlQwaWRISmhibk5zWVhSbEtERXlOemdzTUNraUx6NDhkWE5sSUdSaGRHRXRZejBpTXpraUlIaHNhVzVyT21oeVpXWTlJaU5OU2xndE15MVVSVmd0VGkwek9TSWdkSEpoYm5ObWIzSnRQU0owY21GdWMyeGhkR1VvTVRjM09Dd3dLU0l2UGp3dlp6NDhMMmMrUEM5blBqd3ZaejQ4TDJjK1BDOW5Qand2YzNablBnPT0iLAoJIlJlYWxWaWV3U2l6ZUpzb24iIDogIntcImhlaWdodFwiOjI2MjUsXCJ3aWR0aFwiOjkxNzguNTcxMTY2OTkyMTg4fSIKfQo="/>
    </extobj>
    <extobj name="2384804F-3998-4D57-9195-F3826E402611-12">
      <extobjdata type="2384804F-3998-4D57-9195-F3826E402611" data="ewoJIkltZ1NldHRpbmdKc29uIiA6ICJ7XCJoZWlnaHRcIjoxMzEuMjUsXCJ3aWR0aFwiOjQyNC45OTk5OTk5OTk5OTk5NH0iLAoJIkxhdGV4IiA6ICJcXGJlZ2lue2FsaWdufVxuXG5IKHdpbmQ9IHdlYWspIFxuJj0gLSBcXGxlZnQoIFxcZnJhY3s2fXs4fSBcXGxvZ18yXFxmcmFjezZ9ezh9ICsgXFxmcmFjezJ9ezh9IFxcbG9nXzJcXGZyYWN7Mn17OH1cXHJpZ2h0KSA9IDAuODExIFxcXFxcblxuSCh3aW5kPSBzdHJvbmcpIFxuJj0gLSBcXGxlZnQoIFxcZnJhY3szfXs2fSBcXGxvZ18yXFxmcmFjezN9ezZ9ICsgXFxmcmFjezN9ezZ9IFxcbG9nXzJcXGZyYWN7M317Nn1cXHJpZ2h0KSA9IDEgXFxcXFxuXG5IKFN8d2luZCkgXG4mPSBcXGZyYWN7OH17MTR9ICogMC44MTEgKyBcXGZyYWN7Nn17MTR9ICogMSA9IDAuODkyXG5cblxcZW5ke2FsaWdufSIsCgkiTGF0ZXhJbWdCYXNlNjQiIDogIlBITjJaeUI0Yld4dWN6MGlhSFIwY0RvdkwzZDNkeTUzTXk1dmNtY3ZNakF3TUM5emRtY2lJSGRwWkhSb1BTSTFOQzQxT1RObGVDSWdhR1ZwWjJoMFBTSXhOaTQ0TURGbGVDSWdjbTlzWlQwaWFXMW5JaUJtYjJOMWMyRmliR1U5SW1aaGJITmxJaUIyYVdWM1FtOTRQU0l3SUMwek9UWXpJREkwTVRNd0xqSWdOelF5TmlJZ2VHMXNibk02ZUd4cGJtczlJbWgwZEhBNkx5OTNkM2N1ZHpNdWIzSm5MekU1T1RrdmVHeHBibXNpSUdGeWFXRXRhR2xrWkdWdVBTSjBjblZsSWlCemRIbHNaVDBpZG1WeWRHbGpZV3d0WVd4cFoyNDZJQzAzTGpnek5XVjRPeUJ0WVhndGQybGtkR2c2SURrNEpUc2lQanhrWldaelBqeHdZWFJvSUdsa1BTSk5TbGd0TXkxVVJWZ3RTUzB4UkRRelFpSWdaRDBpVFRJeU9DQTJNemRSTVRrMElEWXpOeUF4T1RJZ05qUXhVVEU1TVNBMk5ETWdNVGt4SURZME9WRXhPVEVnTmpjeklESXdNaUEyT0RKUk1qQTBJRFk0TXlBeU1Ua2dOamd6VVRJMk1DQTJPREVnTXpVMUlEWTRNVkV6T0RrZ05qZ3hJRFF4T0NBMk9ERlVORFl6SURZNE1sUTBPRE1nTmpneVVUUTVPU0EyT0RJZ05EazVJRFkzTWxFME9Ua2dOamN3SURRNU55QTJOVGhSTkRreUlEWTBNU0EwT0RjZ05qTTRTRFE0TlZFME9ETWdOak00SURRNE1DQTJNemhVTkRjeklEWXpPRlEwTmpRZ05qTTNWRFExTlNBMk16ZFJOREUySURZek5pQTBNRFVnTmpNMFZETTROeUEyTWpOUk16ZzBJRFl4T1NBek5UVWdOVEF3VVRNME9DQTBOelFnTXpRd0lEUTBNbFF6TWpnZ016azFURE15TkNBek9EQlJNekkwSURNM09DQTBOamtnTXpjNFNEWXhORXcyTVRVZ016Z3hVVFl4TlNBek9EUWdOalEySURVd05GRTJOelFnTmpFNUlEWTNOQ0EyTWpkVU5qRTNJRFl6TjFFMU9UUWdOak0zSURVNE55QTJNemxVTlRnd0lEWTBPRkUxT0RBZ05qVXdJRFU0TWlBMk5qQlJOVGcySURZM055QTFPRGdnTmpjNVZEWXdOQ0EyT0RKUk5qQTVJRFk0TWlBMk5EWWdOamd4VkRjME1DQTJPREJST0RBeUlEWTRNQ0E0TXpVZ05qZ3hWRGczTVNBMk9ESlJPRGc0SURZNE1pQTRPRGdnTmpjeVVUZzRPQ0EyTkRVZ09EYzJJRFl6T0VnNE56UlJPRGN5SURZek9DQTROamtnTmpNNFZEZzJNaUEyTXpoVU9EVXpJRFl6TjFRNE5EUWdOak0zVVRnd05TQTJNellnTnprMElEWXpORlEzTnpZZ05qSXpVVGMzTXlBMk1UZ2dOekEwSURNME1GUTJNelFnTlRoUk5qTTBJRFV4SURZek9DQTFNVkUyTkRZZ05EZ2dOamt5SURRMlNEY3lNMUUzTWprZ016Z2dOekk1SURNM1ZEY3lOaUF4T1ZFM01qSWdOaUEzTVRZZ01FZzNNREZSTmpZMElESWdOVFkzSURKUk5UTXpJRElnTlRBMElESlVORFU0SURKVU5ETTNJREZSTkRJd0lERWdOREl3SURFd1VUUXlNQ0F4TlNBME1qTWdNalJSTkRJNElEUXpJRFF6TXlBME5WRTBNemNnTkRZZ05EUTRJRFEyU0RRMU5GRTBPREVnTkRZZ05URTBJRFE1VVRVeU1DQTFNQ0ExTWpJZ05UQlVOVEk0SURVMVZEVXpOQ0EyTkZRMU5EQWdPREpVTlRRM0lERXhNRlExTlRnZ01UVXpVVFUyTlNBeE9ERWdOVFk1SURFNU9GRTJNRElnTXpNd0lEWXdNaUF6TXpGVU5EVTNJRE16TWtnek1USk1NamM1SURFNU4xRXlORFVnTmpNZ01qUTFJRFU0VVRJME5TQTFNU0F5TlRNZ05EbFVNekF6SURRMlNETXpORkV6TkRBZ016Z2dNelF3SURNM1ZETXpOeUF4T1ZFek16TWdOaUF6TWpjZ01FZ3pNVEpSTWpjMUlESWdNVGM0SURKUk1UUTBJRElnTVRFMUlESlVOamtnTWxRME9DQXhVVE14SURFZ016RWdNVEJSTXpFZ01USWdNelFnTWpSUk16a2dORE1nTkRRZ05EVlJORGdnTkRZZ05Ua2dORFpJTmpWUk9USWdORFlnTVRJMUlEUTVVVEV6T1NBMU1pQXhORFFnTmpGUk1UUTNJRFkxSURJeE5pQXpNemxVTWpnMUlEWXlPRkV5T0RVZ05qTTFJREl5T0NBMk16ZGFJaTgrUEhCaGRHZ2dhV1E5SWsxS1dDMHpMVlJGV0MxT0xUSTRJaUJrUFNKTk9UUWdNalV3VVRrMElETXhPU0F4TURRZ016Z3hWREV5TnlBME9EaFVNVFkwSURVM05sUXlNRElnTmpRelZESTBOQ0EyT1RWVU1qYzNJRGN5T1ZRek1ESWdOelV3U0RNeE5VZ3pNVGxSTXpNeklEYzFNQ0F6TXpNZ056UXhVVE16TXlBM016Z2dNekUySURjeU1GUXlOelVnTmpZM1ZESXlOaUExT0RGVU1UZzBJRFEwTTFReE5qY2dNalV3VkRFNE5DQTFPRlF5TWpVZ0xUZ3hWREkzTkNBdE1UWTNWRE14TmlBdE1qSXdWRE16TXlBdE1qUXhVVE16TXlBdE1qVXdJRE14T0NBdE1qVXdTRE14TlVnek1ESk1NamMwSUMweU1qWlJNVGd3SUMweE5ERWdNVE0zSUMweE5GUTVOQ0F5TlRCYUlpOCtQSEJoZEdnZ2FXUTlJazFLV0MwekxWUkZXQzFKTFRGRU5EWTBJaUJrUFNKTk5UZ3dJRE00TlZFMU9EQWdOREEySURVNU9TQTBNalJVTmpReElEUTBNMUUyTlRrZ05EUXpJRFkzTkNBME1qVlVOamt3SURNMk9GRTJPVEFnTXpNNUlEWTNNU0F5TlROUk5qVTJJREU1TnlBMk5EUWdNVFl4VkRZd09TQTRNRlExTlRRZ01USlVORGd5SUMweE1WRTBNemdnTFRFeElEUXdOQ0ExVkRNMU5TQTBPRkV6TlRRZ05EY2dNelV5SURRMFVUTXhNU0F0TVRFZ01qVXlJQzB4TVZFeU1qWWdMVEV4SURJd01pQXROVlF4TlRVZ01UUlVNVEU0SURVelZERXdOQ0F4TVRaUk1UQTBJREUzTUNBeE16Z2dNall5VkRFM015QXpOemxSTVRjeklETTRNQ0F4TnpNZ016Z3hVVEUzTXlBek9UQWdNVGN6SURNNU0xUXhOamtnTkRBd1ZERTFPQ0EwTURSSU1UVTBVVEV6TVNBME1EUWdNVEV5SURNNE5WUTRNaUF6TkRSVU5qVWdNekF5VkRVM0lESTRNRkUxTlNBeU56Z2dOREVnTWpjNFNESTNVVEl4SURJNE5DQXlNU0F5T0RkUk1qRWdNamt6SURJNUlETXhOVlExTWlBek5qWlVPVFlnTkRFNFZERTJNU0EwTkRGUk1qQTBJRFEwTVNBeU1qY2dOREUyVkRJMU1DQXpOVGhSTWpVd0lETTBNQ0F5TVRjZ01qVXdWREU0TkNBeE1URlJNVGcwSURZMUlESXdOU0EwTmxReU5UZ2dNalpSTXpBeElESTJJRE16TkNBNE4wd3pNemtnT1RaV01URTVVVE16T1NBeE1qSWdNek01SURFeU9GUXpOREFnTVRNMlZETTBNU0F4TkROVU16UXlJREUxTWxRek5EVWdNVFkxVkRNME9DQXhPREpVTXpVMElESXdObFF6TmpJZ01qTTRWRE0zTXlBeU9ERlJOREF5SURNNU5TQTBNRFlnTkRBMFVUUXhPU0EwTXpFZ05EUTVJRFF6TVZFME5qZ2dORE14SURRM05TQTBNakZVTkRneklEUXdNbEUwT0RNZ016ZzVJRFExTkNBeU56UlVOREl5SURFME1sRTBNakFnTVRNeElEUXlNQ0F4TURkV01UQXdVVFF5TUNBNE5TQTBNak1nTnpGVU5EUXlJRFF5VkRRNE55QXlObEUxTlRnZ01qWWdOakF3SURFME9GRTJNRGtnTVRjeElEWXlNQ0F5TVROVU5qTXlJREkzTTFFMk16SWdNekEySURZeE9TQXpNalZVTlRreklETTFOMVExT0RBZ016ZzFXaUl2UGp4d1lYUm9JR2xrUFNKTlNsZ3RNeTFVUlZndFNTMHhSRFExTmlJZ1pEMGlUVEU0TkNBMk1EQlJNVGcwSURZeU5DQXlNRE1nTmpReVZESTBOeUEyTmpGUk1qWTFJRFkyTVNBeU56Y2dOalE1VkRJNU1DQTJNVGxSTWprd0lEVTVOaUF5TnpBZ05UYzNWREl5TmlBMU5UZFJNakV4SURVMU55QXhPVGdnTlRZM1ZERTROQ0EyTURCYVRUSXhJREk0TjFFeU1TQXlPVFVnTXpBZ016RTRWRFUwSURNMk9WUTVPQ0EwTWpCVU1UVTRJRFEwTWxFeE9UY2dORFF5SURJeU15QTBNVGxVTWpVd0lETTFOMUV5TlRBZ016UXdJREl6TmlBek1ERlVNVGsySURFNU5sUXhOVFFnT0ROUk1UUTVJRFl4SURFME9TQTFNVkV4TkRrZ01qWWdNVFkySURJMlVURTNOU0F5TmlBeE9EVWdNamxVTWpBNElEUXpWREl6TlNBM09GUXlOakFnTVRNM1VUSTJNeUF4TkRrZ01qWTFJREUxTVZReU9ESWdNVFV6VVRNd01pQXhOVE1nTXpBeUlERTBNMUV6TURJZ01UTTFJREk1TXlBeE1USlVNalk0SURZeFZESXlNeUF4TVZReE5qRWdMVEV4VVRFeU9TQXRNVEVnTVRBeUlERXdWRGMwSURjMFVUYzBJRGt4SURjNUlERXdObFF4TWpJZ01qSXdVVEUyTUNBek1qRWdNVFkySURNME1WUXhOek1nTXpnd1VURTNNeUEwTURRZ01UVTJJRFF3TkVneE5UUlJNVEkwSURRd05DQTVPU0F6TnpGVU5qRWdNamczVVRZd0lESTROaUExT1NBeU9EUlVOVGdnTWpneFZEVTJJREkzT1ZRMU15QXlOemhVTkRrZ01qYzRWRFF4SURJM09FZ3lOMUV5TVNBeU9EUWdNakVnTWpnM1dpSXZQanh3WVhSb0lHbGtQU0pOU2xndE15MVVSVmd0U1MweFJEUTFRaUlnWkQwaVRUSXhJREk0TjFFeU1pQXlPVE1nTWpRZ016QXpWRE0ySURNME1WUTFOaUF6T0RoVU9Ea2dOREkxVkRFek5TQTBOREpSTVRjeElEUTBNaUF4T1RVZ05ESTBWREl5TlNBek9UQlVNak14SURNMk9WRXlNekVnTXpZM0lESXpNaUF6TmpkTU1qUXpJRE0zT0ZFek1EUWdORFF5SURNNE1pQTBOREpSTkRNMklEUTBNaUEwTmprZ05ERTFWRFV3TXlBek16WlVORFkxSURFM09WUTBNamNnTlRKUk5ESTNJREkySURRME5DQXlObEUwTlRBZ01qWWdORFV6SURJM1VUUTRNaUF6TWlBMU1EVWdOalZVTlRRd0lERTBOVkUxTkRJZ01UVXpJRFUyTUNBeE5UTlJOVGd3SURFMU15QTFPREFnTVRRMVVUVTRNQ0F4TkRRZ05UYzJJREV6TUZFMU5qZ2dNVEF4SURVMU5DQTNNMVExTURnZ01UZFVORE01SUMweE1GRXpPVElnTFRFd0lETTNNU0F4TjFRek5UQWdOek5STXpVd0lEa3lJRE00TmlBeE9UTlVOREl6SURNME5WRTBNak1nTkRBMElETTNPU0EwTURSSU16YzBVVEk0T0NBME1EUWdNakk1SURNd00wd3lNaklnTWpreFRERTRPU0F4TlRkUk1UVTJJREkySURFMU1TQXhObEV4TXpnZ0xURXhJREV3T0NBdE1URlJPVFVnTFRFeElEZzNJQzAxVkRjMklEZFVOelFnTVRkUk56UWdNekFnTVRFeUlERTRNRlF4TlRJZ016UXpVVEUxTXlBek5EZ2dNVFV6SURNMk5sRXhOVE1nTkRBMUlERXlPU0EwTURWUk9URWdOREExSURZMklETXdOVkUyTUNBeU9EVWdOakFnTWpnMFVUVTRJREkzT0NBME1TQXlOemhJTWpkUk1qRWdNamcwSURJeElESTROMW9pTHo0OGNHRjBhQ0JwWkQwaVRVcFlMVE10VkVWWUxVa3RNVVEwTlRFaUlHUTlJazB6TmpZZ05qZ3pVVE0yTnlBMk9ETWdORE00SURZNE9GUTFNVEVnTmprMFVUVXlNeUEyT1RRZ05USXpJRFk0TmxFMU1qTWdOamM1SURRMU1DQXpPRFJVTXpjMUlEZ3pWRE0zTkNBMk9GRXpOelFnTWpZZ05EQXlJREkyVVRReE1TQXlOeUEwTWpJZ016VlJORFF6SURVMUlEUTJNeUF4TXpGUk5EWTVJREUxTVNBME56TWdNVFV5VVRRM05TQXhOVE1nTkRneklERTFNMGcwT0RkSU5Ea3hVVFV3TmlBeE5UTWdOVEEySURFME5WRTFNRFlnTVRRd0lEVXdNeUF4TWpsUk5Ea3dJRGM1SURRM015QTBPRlEwTkRVZ09GUTBNVGNnTFRoUk5EQTVJQzB4TUNBek9UTWdMVEV3VVRNMU9TQXRNVEFnTXpNMklEVlVNekEySURNMlRETXdNQ0ExTVZFeU9Ua2dOVElnTWprMklEVXdVVEk1TkNBME9DQXlPVElnTkRaUk1qTXpJQzB4TUNBeE56SWdMVEV3VVRFeE55QXRNVEFnTnpVZ016QlVNek1nTVRVM1VUTXpJREl3TlNBMU15QXlOVFZVTVRBeElETTBNVkV4TkRnZ016azRJREU1TlNBME1qQlVNamd3SURRME1sRXpNellnTkRReUlETTJOQ0EwTURCUk16WTVJRE01TkNBek5qa2dNemsyVVRNM01DQTBNREFnTXprMklEVXdOVlEwTWpRZ05qRTJVVFF5TkNBMk1qa2dOREUzSURZek1sUXpOemdnTmpNM1NETTFOMUV6TlRFZ05qUXpJRE0xTVNBMk5EVlVNelV6SURZMk5GRXpOVGdnTmpneklETTJOaUEyT0ROYVRUTTFNaUF6TWpaUk16STVJRFF3TlNBeU56Y2dOREExVVRJME1pQTBNRFVnTWpFd0lETTNORlF4TmpBZ01qa3pVVEV6TVNBeU1UUWdNVEU1SURFeU9WRXhNVGtnTVRJMklERXhPU0F4TVRoVU1URTRJREV3TmxFeE1UZ2dOakVnTVRNMklEUTBWREUzT1NBeU5sRXlNek1nTWpZZ01qa3dJRGs0VERJNU9DQXhNRGxNTXpVeUlETXlObG9pTHo0OGNHRjBhQ0JwWkQwaVRVcFlMVE10VkVWWUxVNHRNMFFpSUdROUlrMDFOaUF6TkRkUk5UWWdNell3SURjd0lETTJOMGczTURkUk56SXlJRE0xT1NBM01qSWdNelEzVVRjeU1pQXpNellnTnpBNElETXlPRXd6T1RBZ016STNTRGN5VVRVMklETXpNaUExTmlBek5EZGFUVFUySURFMU0xRTFOaUF4TmpnZ056SWdNVGN6U0Rjd09GRTNNaklnTVRZeklEY3lNaUF4TlROUk56SXlJREUwTUNBM01EY2dNVE16U0Rjd1VUVTJJREUwTUNBMU5pQXhOVE5hSWk4K1BIQmhkR2dnYVdROUlrMUtXQzB6TFZSRldDMUpMVEZFTkRVeUlpQmtQU0pOTXprZ01UWTRVVE01SURJeU5TQTFPQ0F5TnpKVU1UQTNJRE0xTUZReE56UWdOREF5VkRJME5DQTBNek5VTXpBM0lEUTBNa2d6TVRCUk16VTFJRFEwTWlBek9EZ2dOREl3VkRReU1TQXpOVFZSTkRJeElESTJOU0F6TVRBZ01qTTNVVEkyTVNBeU1qUWdNVGMySURJeU0xRXhNemtnTWpJeklERXpPQ0F5TWpGUk1UTTRJREl4T1NBeE16SWdNVGcyVkRFeU5TQXhNamhSTVRJMUlEZ3hJREUwTmlBMU5GUXlNRGtnTWpaVU16QXlJRFExVkRNNU5DQXhNVEZSTkRBeklERXlNU0EwTURZZ01USXhVVFF4TUNBeE1qRWdOREU1SURFeE1sUTBNamtnT1RoVU5ESXdJRGd5VkRNNU1DQTFOVlF6TkRRZ01qUlVNamd4SUMweFZESXdOU0F0TVRGUk1USTJJQzB4TVNBNE15QTBNbFF6T1NBeE5qaGFUVE0zTXlBek5UTlJNelkzSURRd05TQXpNRFVnTkRBMVVUSTNNaUEwTURVZ01qUTBJRE01TVZReE9Ua2dNelUzVkRFM01DQXpNVFpVTVRVMElESTRNRlF4TkRrZ01qWXhVVEUwT1NBeU5qQWdNVFk1SURJMk1GRXlPRElnTWpZd0lETXlOeUF5T0RSVU16Y3pJRE0xTTFvaUx6NDhjR0YwYUNCcFpEMGlUVXBZTFRNdFZFVllMVWt0TVVRME5FVWlJR1E5SWswek15QXhOVGRSTXpNZ01qVTRJREV3T1NBek5EbFVNamd3SURRME1WRXpNekVnTkRReElETTNNQ0F6T1RKUk16ZzJJRFF5TWlBME1UWWdOREl5VVRReU9TQTBNaklnTkRNNUlEUXhORlEwTkRrZ016azBVVFEwT1NBek9ERWdOREV5SURJek5GUXpOelFnTmpoUk16YzBJRFF6SURNNE1TQXpOVlEwTURJZ01qWlJOREV4SURJM0lEUXlNaUF6TlZFME5ETWdOVFVnTkRZeklERXpNVkUwTmprZ01UVXhJRFEzTXlBeE5USlJORGMxSURFMU15QTBPRE1nTVRVelNEUTROMUUxTURZZ01UVXpJRFV3TmlBeE5EUlJOVEEySURFek9DQTFNREVnTVRFM1ZEUTRNU0EyTTFRME5Ea2dNVE5STkRNMklEQWdOREUzSUMwNFVUUXdPU0F0TVRBZ016a3pJQzB4TUZFek5Ua2dMVEV3SURNek5pQTFWRE13TmlBek5rd3pNREFnTlRGUk1qazVJRFV5SURJNU5pQTFNRkV5T1RRZ05EZ2dNamt5SURRMlVUSXpNeUF0TVRBZ01UY3lJQzB4TUZFeE1UY2dMVEV3SURjMUlETXdWRE16SURFMU4xcE5NelV4SURNeU9GRXpOVEVnTXpNMElETTBOaUF6TlRCVU16SXpJRE00TlZReU56Y2dOREExVVRJME1pQTBNRFVnTWpFd0lETTNORlF4TmpBZ01qa3pVVEV6TVNBeU1UUWdNVEU1SURFeU9WRXhNVGtnTVRJMklERXhPU0F4TVRoVU1URTRJREV3TmxFeE1UZ2dOakVnTVRNMklEUTBWREUzT1NBeU5sRXlNVGNnTWpZZ01qVTBJRFU1VkRJNU9DQXhNVEJSTXpBd0lERXhOQ0F6TWpVZ01qRTNWRE0xTVNBek1qaGFJaTgrUEhCaGRHZ2dhV1E5SWsxS1dDMHpMVlJGV0MxSkxURkVORFU0SWlCa1BTSk5NVEl4SURZME4xRXhNakVnTmpVM0lERXlOU0EyTnpCVU1UTTNJRFk0TTFFeE16Z2dOamd6SURJd09TQTJPRGhVTWpneUlEWTVORkV5T1RRZ05qazBJREk1TkNBMk9EWlJNamswSURZM09TQXlORFFnTkRjM1VURTVOQ0F5TnprZ01UazBJREkzTWxFeU1UTWdNamd5SURJeU15QXlPVEZSTWpRM0lETXdPU0F5T1RJZ016VTBWRE0yTWlBME1UVlJOREF5SURRME1pQTBNemdnTkRReVVUUTJPQ0EwTkRJZ05EZzFJRFF5TTFRMU1ETWdNelk1VVRVd015QXpORFFnTkRrMklETXlOMVEwTnpjZ016QXlWRFExTmlBeU9URlVORE00SURJNE9GRTBNVGdnTWpnNElEUXdOaUF5T1RsVU16azBJRE15T0ZFek9UUWdNelV6SURReE1DQXpOamxVTkRReUlETTVNRXcwTlRnZ016a3pVVFEwTmlBME1EVWdORE0wSURRd05VZzBNekJSTXprNElEUXdNaUF6TmpjZ016Z3dWREk1TkNBek1UWlVNakk0SURJMU5WRXlNekFnTWpVMElESTBNeUF5TlRKVU1qWTNJREkwTmxReU9UTWdNak00VkRNeU1DQXlNalJVTXpReUlESXdObFF6TlRrZ01UZ3dWRE0yTlNBeE5EZFJNelkxSURFek1DQXpOakFnTVRBMlZETTFOQ0EyTmxFek5UUWdNallnTXpneElESTJVVFF5T1NBeU5pQTBOVGtnTVRRMVVUUTJNU0F4TlRNZ05EYzVJREUxTTBnME9ETlJORGs1SURFMU15QTBPVGtnTVRRMFVUUTVPU0F4TXprZ05EazJJREV6TUZFME5UVWdMVEV4SURNM09DQXRNVEZSTXpNeklDMHhNU0F6TURVZ01UVlVNamMzSURrd1VUSTNOeUF4TURnZ01qZ3dJREV5TVZReU9ETWdNVFExVVRJNE15QXhOamNnTWpZNUlERTRNMVF5TXpRZ01qQTJWREl3TUNBeU1UZFVNVGd5SURJeU1FZ3hPREJSTVRZNElERTNPQ0F4TlRrZ01UTTVWREUwTlNBNE1WUXhNellnTkRSVU1USTVJREl3VkRFeU1pQTNWREV4TVNBdE1sRTVPQ0F0TVRFZ09ETWdMVEV4VVRZMklDMHhNU0ExTnlBdE1WUTBPQ0F4TmxFME9DQXlOaUE0TlNBeE56WlVNVFU0SURRM01Vd3hPVFVnTmpFMlVURTVOaUEyTWprZ01UZzRJRFl6TWxReE5Ea2dOak0zU0RFME5GRXhNelFnTmpNM0lERXpNU0EyTXpkVU1USTBJRFkwTUZReE1qRWdOalEzV2lJdlBqeHdZWFJvSUdsa1BTSk5TbGd0TXk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jR0YwYUNCcFpEMGlUVXBZTFRNdFZFVllMVTR0TWpJeE1pSWdaRDBpVFRnMElESXpOMVE0TkNBeU5UQlVPVGdnTWpjd1NEWTNPVkUyT1RRZ01qWXlJRFk1TkNBeU5UQlVOamM1SURJek1FZzVPRkU0TkNBeU16Y2dPRFFnTWpVd1dpSXZQanh3WVhSb0lHbGtQU0pOU2xndE15MVVSVmd0VXpNdE1qZ2lJR1E5SWswM01ERWdMVGswTUZFM01ERWdMVGswTXlBMk9UVWdMVGswT1VnMk5qUlJOall5SUMwNU5EY2dOak0ySUMwNU1qSlVOVGt4SUMwNE56bFVOVE0zSUMwNE1UaFVORGMxSUMwM016ZFVOREV5SUMwMk16WlVNelV3SUMwMU1URlVNamsxSUMwek5qSlVNalV3SUMweE9EWlVNakl4SURFM1ZESXdPU0F5TlRGUk1qQTVJRGsyTWlBMU56TWdNVE0yTVZFMU9UWWdNVE00TmlBMk1UWWdNVFF3TlZRMk5Ea2dNVFF6TjFRMk5qUWdNVFExTUVnMk9UVlJOekF4SURFME5EUWdOekF4SURFME5ERlJOekF4SURFME16WWdOamd4SURFME1UVlVOakk1SURFek5UWlVOVFUzSURFeU5qRlVORGMySURFeE1UaFVOREF3SURreU4xUXpOREFnTmpjMVZETXdPQ0F6TlRsUk16QTJJRE15TVNBek1EWWdNalV3VVRNd05pQXRNVE01SURRd01DQXRORE13VkRZNU1DQXRPVEkwVVRjd01TQXRPVE0ySURjd01TQXRPVFF3V2lJdlBqeHdZWFJvSUdsa1BTSk5TbGd0TXkxVVJWZ3RUaTB6TmlJZ1pEMGlUVFF5SURNeE0xRTBNaUEwTnpZZ01USXpJRFUzTVZRek1ETWdOalkyVVRNM01pQTJOallnTkRBeUlEWXpNRlEwTXpJZ05UVXdVVFF6TWlBMU1qVWdOREU0SURVeE1GUXpOemtnTkRrMVVUTTFOaUEwT1RVZ016UXhJRFV3T1ZRek1qWWdOVFE0VVRNeU5pQTFPVElnTXpjeklEWXdNVkV6TlRFZ05qSXpJRE14TVNBMk1qWlJNalF3SURZeU5pQXhPVFFnTlRZMlVURTBOeUExTURBZ01UUTNJRE0yTkV3eE5EZ2dNell3VVRFMU15QXpOallnTVRVMklETTNNMUV4T1RjZ05ETXpJREkyTXlBME16TklNalkzVVRNeE15QTBNek1nTXpRNElEUXhORkV6TnpJZ05EQXdJRE01TmlBek56UlVORE0xSURNeE4xRTBOVFlnTWpZNElEUTFOaUF5TVRCV01Ua3lVVFExTmlBeE5qa2dORFV4SURFME9WRTBOREFnT1RBZ016ZzNJRE0wVkRJMU15QXRNakpSTWpJMUlDMHlNaUF4T1RrZ0xURTBWREUwTXlBeE5sUTVNaUEzTlZRMU5pQXhOekpVTkRJZ016RXpXazB5TlRjZ016azNVVEl5TnlBek9UY2dNakExSURNNE1GUXhOekVnTXpNMVZERTFOQ0F5TnpoVU1UUTRJREl4TmxFeE5EZ2dNVE16SURFMk1DQTVOMVF4T1RnZ016bFJNakl5SURJeElESTFNU0F5TVZFek1ESWdNakVnTXpJNUlEVTVVVE0wTWlBM055QXpORGNnTVRBMFZETTFNaUF5TURsUk16VXlJREk0T1NBek5EY2dNekUyVkRNeU9TQXpOakZSTXpBeUlETTVOeUF5TlRjZ016azNXaUl2UGp4d1lYUm9JR2xrUFNKTlNsZ3RNeTFVUlZndFRpMHpPQ0lnWkQwaVRUY3dJRFF4TjFRM01DQTBPVFJVTVRJMElEWXhPRlF5TkRnZ05qWTJVVE14T1NBMk5qWWdNemMwSURZeU5GUTBNamtnTlRFMVVUUXlPU0EwT0RVZ05ERTRJRFExT1ZRek9USWdOREUzVkRNMk1TQXpPRGxVTXpNMUlETTNNVlF6TWpRZ016WXpURE16T0NBek5UUlJNelV5SURNME5DQXpOallnTXpNMFZETTRNaUF6TWpOUk5EVTNJREkyTkNBME5UY2dNVGMwVVRRMU55QTVOU0F6T1RrZ016ZFVNalE1SUMweU1sRXhOVGtnTFRJeUlERXdNU0F5T1ZRME15QXhOVFZSTkRNZ01qWXpJREUzTWlBek16Vk1NVFUwSURNME9GRXhNek1nTXpZeElERXlOeUF6TmpoUk56QWdOREUzSURjd0lEUTVORnBOTWpnMklETTROa3d5T1RJZ016a3dVVEk1T0NBek9UUWdNekF4SURNNU5sUXpNVEVnTkRBelZETXlNeUEwTVROVU16TTBJRFF5TlZRek5EVWdORE00VkRNMU5TQTBOVFJVTXpZMElEUTNNVlF6TmprZ05Ea3hWRE0zTVNBMU1UTlJNemN4SURVMU5pQXpORElnTlRnMlZESTNOU0EyTWpSUk1qWTRJRFl5TlNBeU5ESWdOakkxVVRJd01TQTJNalVnTVRZMUlEVTVPVlF4TWpnZ05UTTBVVEV5T0NBMU1URWdNVFF4SURRNU1sUXhOamNnTkRZelZESXhOeUEwTXpGUk1qSTBJRFF5TmlBeU1qZ2dOREkwVERJNE5pQXpPRFphVFRJMU1DQXlNVkV6TURnZ01qRWdNelV3SURVMVZETTVNaUF4TXpkUk16a3lJREUxTkNBek9EY2dNVFk1VkRNM05TQXhPVFJVTXpVeklESXhObFF6TXpBZ01qTTBWRE13TVNBeU5UTlVNamMwSURJM01GRXlOakFnTWpjNUlESTBOQ0F5T0RsVU1qRTRJRE13Tmt3eU1UQWdNekV4VVRJd05DQXpNVEVnTVRneElESTVORlF4TXpNZ01qTTVWREV3TnlBeE5UZFJNVEEzSURrNElERTFNQ0EyTUZReU5UQWdNakZhSWk4K1BIQmhkR2dnYVdROUlrMUtXQzB6TFZSRldDMU9MVFpESWlCa1BTSk5ORElnTkRaSU5UWlJPVFVnTkRZZ01UQXpJRFl3VmpZNFVURXdNeUEzTnlBeE1ETWdPVEZVTVRBeklERXlORlF4TURRZ01UWTNWREV3TkNBeU1UZFVNVEEwSURJM01sUXhNRFFnTXpJNVVURXdOQ0F6TmpZZ01UQTBJRFF3TjFReE1EUWdORGd5VkRFd05DQTFOREpVTVRBeklEVTRObFF4TURNZ05qQXpVVEV3TUNBMk1qSWdPRGtnTmpJNFZEUTBJRFl6TjBneU5sWTJOakJSTWpZZ05qZ3pJREk0SURZNE0wd3pPQ0EyT0RSUk5EZ2dOamcxSURZM0lEWTRObFF4TURRZ05qZzRVVEV5TVNBMk9Ea2dNVFF4SURZNU1GUXhOekVnTmprelZERTRNaUEyT1RSSU1UZzFWak0zT1ZFeE9EVWdOaklnTVRnMklEWXdVVEU1TUNBMU1pQXhPVGdnTkRsUk1qRTVJRFEySURJME55QTBOa2d5TmpOV01FZ3lOVFZNTWpNeUlERlJNakE1SURJZ01UZ3pJREpVTVRRMUlETlVNVEEzSUROVU5UY2dNVXd6TkNBd1NESTJWalEyU0RReVdpSXZQanh3WVhSb0lHbGtQU0pOU2xndE15MVVSVmd0VGkwMlJpSWdaRDBpVFRJNElESXhORkV5T0NBek1Ea2dPVE1nTXpjNFZESTFNQ0EwTkRoUk16UXdJRFEwT0NBME1EVWdNemd3VkRRM01TQXlNVFZSTkRjeElERXlNQ0EwTURjZ05UVlVNalV3SUMweE1GRXhOVE1nTFRFd0lEa3hJRFUzVkRJNElESXhORnBOTWpVd0lETXdVVE0zTWlBek1DQXpOeklnTVRrelZqSXlOVll5TlRCUk16Y3lJREkzTWlBek56RWdNamc0VkRNMk5DQXpNalpVTXpRNElETTJNbFF6TVRjZ016a3dWREkyT0NBME1UQlJNall6SURReE1TQXlOVElnTkRFeFVUSXlNaUEwTVRFZ01UazFJRE01T1ZFeE5USWdNemMzSURFek9TQXpNemhVTVRJMklESTBObFl5TWpaUk1USTJJREV6TUNBeE5EVWdPVEZSTVRjM0lETXdJREkxTUNBek1Gb2lMejQ4Y0dGMGFDQnBaRDBpVFVwWUxUTXRWRVZZTFU0dE5qY2lJR1E5SWswek1qa2dOREE1VVRNM015QTBOVE1nTkRJNUlEUTFNMUUwTlRrZ05EVXpJRFEzTWlBME16UlVORGcxSURNNU5sRTBPRFVnTXpneUlEUTNOaUF6TnpGVU5EUTVJRE0yTUZFME1UWWdNell3SURReE1pQXpPVEJSTkRFd0lEUXdOQ0EwTVRVZ05ERXhVVFF4TlNBME1USWdOREUySURReE5GWTBNVFZSTXpnNElEUXhNaUF6TmpNZ016a3pVVE0xTlNBek9EZ2dNelUxSURNNE5sRXpOVFVnTXpnMUlETTFPU0F6T0RGVU16WTRJRE0yT1ZRek56a2dNelV4VkRNNE9DQXpNalZVTXpreUlESTVNbEV6T1RJZ01qTXdJRE0wTXlBeE9EZFVNakl5SURFME0xRXhOeklnTVRReklERXlNeUF4TnpGUk1URXlJREUxTXlBeE1USWdNVE16VVRFeE1pQTVPQ0F4TXpnZ09ERlJNVFEzSURjMUlERTFOU0EzTlZReU1qY2dOek5STXpFeElEY3lJRE16TlNBMk4xRXpPVFlnTlRnZ05ETXhJREkyVVRRM01DQXRNVE1nTkRjd0lDMDNNbEUwTnpBZ0xURXpPU0F6T1RJZ0xURTNOVkV6TXpJZ0xUSXdOaUF5TlRBZ0xUSXdObEV4TmpjZ0xUSXdOaUF4TURjZ0xURTNOVkV5T1NBdE1UUXdJREk1SUMwM05WRXlPU0F0TXprZ05UQWdMVEUxVkRreUlERTRUREV3TXlBeU5GRTJOeUExTlNBMk55QXhNRGhSTmpjZ01UVTFJRGsySURFNU0xRTFNaUF5TXpjZ05USWdNamt5VVRVeUlETTFOU0F4TURJZ016azRWREl5TXlBME5ESlJNamMwSURRME1pQXpNVGdnTkRFMlRETXlPU0EwTURsYVRUSTVPU0F6TkROUk1qazBJRE0zTVNBeU56TWdNemczVkRJeU1TQTBNRFJSTVRreUlEUXdOQ0F4TnpFZ016ZzRWREUwTlNBek5ETlJNVFF5SURNeU5pQXhORElnTWpreVVURTBNaUF5TkRnZ01UUTVJREl5TjFReE56a2dNVGt5VVRFNU5pQXhPRElnTWpJeUlERTRNbEV5TkRRZ01UZ3lJREkyTUNBeE9EbFVNamd6SURJd04xUXlPVFFnTWpJM1ZESTVPU0F5TkRKUk16QXlJREkxT0NBek1ESWdNamt5VkRJNU9TQXpORE5hVFRRd015QXROelZSTkRBeklDMDFNQ0F6T0RrZ0xUTTBWRE0wT0NBdE1URlVNams1SUMweVZESTBOU0F3U0RJeE9GRXhOVEVnTUNBeE16Z2dMVFpSTVRFNElDMHhOU0F4TURjZ0xUTTBWRGsxSUMwM05GRTVOU0F0T0RRZ01UQXhJQzA1TjFReE1qSWdMVEV5TjFReE56QWdMVEUxTlZReU5UQWdMVEUyTjFFek1Ua2dMVEUyTnlBek5qRWdMVEV6T1ZRME1ETWdMVGMxV2lJdlBqeHdZWFJvSUdsa1BTSk5TbGd0TXkxVVJWZ3RUaTB6TWlJZ1pEMGlUVEV3T1NBME1qbFJPRElnTkRJNUlEWTJJRFEwTjFRMU1DQTBPVEZSTlRBZ05UWXlJREV3TXlBMk1UUlVNak0xSURZMk5sRXpNallnTmpZMklETTROeUEyTVRCVU5EUTVJRFEyTlZFME5Ea2dOREl5SURReU9TQXpPRE5VTXpneElETXhOVlF6TURFZ01qUXhVVEkyTlNBeU1UQWdNakF4SURFME9Vd3hORElnT1ROTU1qRTRJRGt5VVRNM05TQTVNaUF6T0RVZ09UZFJNemt5SURrNUlEUXdPU0F4T0RaV01UZzVTRFEwT1ZZeE9EWlJORFE0SURFNE15QTBNellnT1RWVU5ESXhJRE5XTUVnMU1GWXhPVll6TVZFMU1DQXpPQ0ExTmlBME5sUTROaUE0TVZFeE1UVWdNVEV6SURFek5pQXhNemRSTVRRMUlERTBOeUF4TnpBZ01UYzBWREl3TkNBeU1URlVNak16SURJME5GUXlOakVnTWpjNFZESTROQ0F6TURoVU16QTFJRE0wTUZRek1qQWdNelk1VkRNek15QTBNREZVTXpRd0lEUXpNVlF6TkRNZ05EWTBVVE0wTXlBMU1qY2dNekE1SURVM00xUXlNVElnTmpFNVVURTNPU0EyTVRrZ01UVTBJRFl3TWxReE1Ua2dOVFk1VkRFd09TQTFOVEJSTVRBNUlEVTBPU0F4TVRRZ05UUTVVVEV6TWlBMU5Ea2dNVFV4SURVek5WUXhOekFnTkRnNVVURTNNQ0EwTmpRZ01UVTBJRFEwTjFReE1Ea2dOREk1V2lJdlBqeHdZWFJvSUdsa1BTSk5TbGd0TXkxVVJWZ3RUaTB5TURZeElpQmtQU0lpTHo0OGNHRjBhQ0JwWkQwaVRVcFlMVE10VkVWWUxVNHRNa0lpSUdROUlrMDFOaUF5TXpkVU5UWWdNalV3VkRjd0lESTNNRWd6TmpsV05ESXdURE0zTUNBMU56QlJNemd3SURVNE15QXpPRGtnTlRnelVUUXdNaUExT0RNZ05EQTVJRFUyT0ZZeU56QklOekEzVVRjeU1pQXlOaklnTnpJeUlESTFNRlEzTURjZ01qTXdTRFF3T1ZZdE5qaFJOREF4SUMwNE1pQXpPVEVnTFRneVNETTRPVWd6T0RkUk16YzFJQzA0TWlBek5qa2dMVFk0VmpJek1FZzNNRkUxTmlBeU16Y2dOVFlnTWpVd1dpSXZQanh3WVhSb0lHbGtQU0pOU2xndE15MVVSVmd0VXpNdE1qa2lJR1E5SWswek5DQXhORE00VVRNMElERTBORFlnTXpjZ01UUTBPRlExTUNBeE5EVXdTRFUyU0RjeFVUY3pJREUwTkRnZ09Ua2dNVFF5TTFReE5EUWdNVE00TUZReE9UZ2dNVE14T1ZReU5qQWdNVEl6T0ZRek1qTWdNVEV6TjFRek9EVWdNVEF4TTFRME5EQWdPRFkwVkRRNE5TQTJPRGhVTlRFMElEUTROVlExTWpZZ01qVXhVVFV5TmlBeE16UWdOVEU1SURVelVUUTNNaUF0TlRFNUlERTJNaUF0T0RZd1VURXpPU0F0T0RnMUlERXhPU0F0T1RBMFZEZzJJQzA1TXpaVU56RWdMVGswT1VnMU5sRTBNeUF0T1RRNUlETTVJQzA1TkRkVU16UWdMVGt6TjFFNE9DQXRPRGd6SURFME1DQXRPREV6VVRReU9DQXRORE13SURReU9DQXlOVEZSTkRJNElEUTFNeUEwTURJZ05qSTRWRE16T0NBNU1qSlVNalExSURFeE5EWlVNVFExSURFek1EbFVORFlnTVRReU5WRTBOQ0F4TkRJM0lEUXlJREUwTWpsVU16a2dNVFF6TTFRek5pQXhORE0yVERNMElERTBNemhhSWk4K1BIQmhkR2dnYVdROUlrMUtXQzB6TFZSRldDMU9MVE13SWlCa1BTSk5PVFlnTlRnMVVURTFNaUEyTmpZZ01qUTVJRFkyTmxFeU9UY2dOalkySURNME5TQTJOREJVTkRJeklEVTBPRkUwTmpBZ05EWTFJRFEyTUNBek1qQlJORFl3SURFMk5TQTBNVGNnT0ROUk16azNJRFF4SURNMk1pQXhObFF6TURFZ0xURTFWREkxTUNBdE1qSlJNakkwSUMweU1pQXhPVGdnTFRFMlZERXpOeUF4TmxRNE1pQTRNMUV6T1NBeE5qVWdNemtnTXpJd1VUTTVJRFE1TkNBNU5pQTFPRFZhVFRNeU1TQTFPVGRSTWpreElEWXlPU0F5TlRBZ05qSTVVVEl3T0NBMk1qa2dNVGM0SURVNU4xRXhOVE1nTlRjeElERTBOU0ExTWpWVU1UTTNJRE16TTFFeE16Y2dNVGMxSURFME5TQXhNalZVTVRneElEUTJVVEl3T1NBeE5pQXlOVEFnTVRaUk1qa3dJREUySURNeE9DQTBObEV6TkRjZ056WWdNelUwSURFek1GUXpOaklnTXpNelVUTTJNaUEwTnpnZ016VTBJRFV5TkZRek1qRWdOVGszV2lJdlBqeHdZWFJvSUdsa1BTSk5TbGd0TXkxVVJWZ3RUaTB5UlNJZ1pEMGlUVGM0SURZd1VUYzRJRGcwSURrMUlERXdNbFF4TXpnZ01USXdVVEUyTWlBeE1qQWdNVGd3SURFd05GUXhPVGtnTmpGUk1UazVJRE0ySURFNE1pQXhPRlF4TXprZ01GUTVOaUF4TjFRM09DQTJNRm9pTHo0OGNHRjBhQ0JwWkQwaVRVcFlMVE10VkVWWUxVNHRNekVpSUdROUlrMHlNVE1nTlRjNFRESXdNQ0ExTnpOUk1UZzJJRFUyT0NBeE5qQWdOVFl6VkRFd01pQTFOVFpJT0ROV05qQXlTREV3TWxFeE5Ea2dOakEwSURFNE9TQTJNVGRVTWpRMUlEWTBNVlF5TnpNZ05qWXpVVEkzTlNBMk5qWWdNamcxSURZMk5sRXlPVFFnTmpZMklETXdNaUEyTmpCV016WXhURE13TXlBMk1WRXpNVEFnTlRRZ016RTFJRFV5VkRNek9TQTBPRlEwTURFZ05EWklOREkzVmpCSU5ERTJVVE01TlNBeklESTFOeUF6VVRFeU1TQXpJREV3TUNBd1NEZzRWalEyU0RFeE5GRXhNellnTkRZZ01UVXlJRFEyVkRFM055QTBOMVF4T1RNZ05UQlVNakF4SURVeVZESXdOeUExTjFReU1UTWdOakZXTlRjNFdpSXZQanh3WVhSb0lHbGtQU0pOU2xndE15MVVSVmd0U1MweFJEUTJNQ0lnWkQwaVRURXpNU0F5T0RsUk1UTXhJRE15TVNBeE5EY2dNelUwVkRJd015QTBNVFZVTXpBd0lEUTBNbEV6TmpJZ05EUXlJRE01TUNBME1UVlVOREU1SURNMU5WRTBNVGtnTXpJeklEUXdNaUF6TURoVU16WTBJREk1TWxFek5URWdNamt5SURNME1DQXpNREJVTXpJNElETXlObEV6TWpnZ016UXlJRE16TnlBek5UUlVNelUwSURNM01sUXpOamNnTXpjNFVUTTJPQ0F6TnpnZ016WTRJRE0zT1ZFek5qZ2dNemd5SURNMk1TQXpPRGhVTXpNMklETTVPVlF5T1RjZ05EQTFVVEkwT1NBME1EVWdNakkzSURNM09WUXlNRFFnTXpJMlVUSXdOQ0F6TURFZ01qSXpJREk1TVZReU56Z2dNamMwVkRNek1DQXlOVGxSTXprMklESXpNQ0F6T1RZZ01UWXpVVE01TmlBeE16VWdNemcxSURFd04xUXpOVElnTlRGVU1qZzVJRGRVTVRrMUlDMHhNRkV4TVRnZ0xURXdJRGcySURFNVZEVXpJRGczVVRVeklERXlOaUEzTkNBeE5ETlVNVEU0SURFMk1GRXhNek1nTVRZd0lERTBOaUF4TlRGVU1UWXdJREV5TUZFeE5qQWdPVFFnTVRReUlEYzJWREV4TVNBMU9GRXhNRGtnTlRjZ01UQTRJRFUzVkRFd055QTFOVkV4TURnZ05USWdNVEUxSURRM1ZERTBOaUF6TkZReU1ERWdNamRSTWpNM0lESTNJREkyTXlBek9GUXpNREVnTmpaVU16RTRJRGszVkRNeU15QXhNakpSTXpJeklERTFNQ0F6TURJZ01UWTBWREkxTkNBeE9ERlVNVGsxSURFNU5sUXhORGdnTWpNeFVURXpNU0F5TlRZZ01UTXhJREk0T1ZvaUx6NDhjR0YwYUNCcFpEMGlUVXBZTFRNdFZFVllMVWt0TVVRME5qRWlJR1E5SWsweU5pQXpPRFZSTVRrZ016a3lJREU1SURNNU5WRXhPU0F6T1RrZ01qSWdOREV4VkRJM0lEUXlOVkV5T1NBME16QWdNellnTkRNd1ZEZzNJRFF6TVVneE5EQk1NVFU1SURVeE1WRXhOaklnTlRJeUlERTJOaUExTkRCVU1UY3pJRFUyTmxReE56a2dOVGcyVkRFNE55QTJNRE5VTVRrM0lEWXhOVlF5TVRFZ05qSTBWREl5T1NBMk1qWlJNalEzSURZeU5TQXlOVFFnTmpFMVZESTJNU0ExT1RaUk1qWXhJRFU0T1NBeU5USWdOVFE1VkRJek1pQTBOekJNTWpJeUlEUXpNMUV5TWpJZ05ETXhJREkzTWlBME16RklNekl6VVRNek1DQTBNalFnTXpNd0lEUXlNRkV6TXpBZ016azRJRE14TnlBek9EVklNakV3VERFM05DQXlOREJSTVRNMUlEZ3dJREV6TlNBMk9GRXhNelVnTWpZZ01UWXlJREkyVVRFNU55QXlOaUF5TXpBZ05qQlVNamd6SURFME5GRXlPRFVnTVRVd0lESTRPQ0F4TlRGVU16QXpJREUxTTBnek1EZFJNekl5SURFMU15QXpNaklnTVRRMVVUTXlNaUF4TkRJZ016RTVJREV6TTFFek1UUWdNVEUzSURNd01TQTVOVlF5TmpjZ05EaFVNakUySURaVU1UVTFJQzB4TVZFeE1qVWdMVEV4SURrNElEUlVOVGtnTlRaUk5UY2dOalFnTlRjZ09ETldNVEF4VERreUlESTBNVkV4TWpjZ016Z3lJREV5T0NBek9ETlJNVEk0SURNNE5TQTNOeUF6T0RWSU1qWmFJaTgrUEhCaGRHZ2dhV1E5SWsxS1dDMHpMVlJGV0MxSkxURkVORFZHSWlCa1BTSk5NakVnTWpnM1VUSXlJREk1TUNBeU15QXlPVFZVTWpnZ016RTNWRE00SURNME9GUTFNeUF6T0RGVU56TWdOREV4VkRrNUlEUXpNMVF4TXpJZ05EUXlVVEUyTVNBME5ESWdNVGd6SURRek1GUXlNVFFnTkRBNFZESXlOU0F6T0RoUk1qSTNJRE00TWlBeU1qZ2dNemd5VkRJek5pQXpPRGxSTWpnMElEUTBNU0F6TkRjZ05EUXhTRE0xTUZFek9UZ2dORFF4SURReU1pQTBNREJSTkRNd0lETTRNU0EwTXpBZ016WXpVVFF6TUNBek16TWdOREUzSURNeE5WUXpPVEVnTWpreVZETTJOaUF5T0RoUk16UTJJREk0T0NBek16UWdNams1VkRNeU1pQXpNamhSTXpJeUlETTNOaUF6TnpnZ016a3lVVE0xTmlBME1EVWdNelF5SURRd05WRXlPRFlnTkRBMUlESXpPU0F6TXpGUk1qSTVJRE14TlNBeU1qUWdNams0VkRFNU1DQXhOalZSTVRVMklESTFJREUxTVNBeE5sRXhNemdnTFRFeElERXdPQ0F0TVRGUk9UVWdMVEV4SURnM0lDMDFWRGMySURkVU56UWdNVGRSTnpRZ016QWdNVEUwSURFNE9WUXhOVFFnTXpZMlVURTFOQ0EwTURVZ01USTRJRFF3TlZFeE1EY2dOREExSURreUlETTNOMVEyT0NBek1UWlVOVGNnTWpnd1VUVTFJREkzT0NBME1TQXlOemhJTWpkUk1qRWdNamcwSURJeElESTROMW9pTHo0OGNHRjBhQ0JwWkQwaVRVcFlMVE10VkVWWUxVa3RNVVEwTlVNaUlHUTlJazB5TURFZ0xURXhVVEV5TmlBdE1URWdPREFnTXpoVU16UWdNVFUyVVRNMElESXlNU0EyTkNBeU56bFVNVFEySURNNE1GRXlNaklnTkRReElETXdNU0EwTkRGUk16TXpJRFEwTVNBek5ERWdORFF3VVRNMU5DQTBNemNnTXpZM0lEUXpNMVEwTURJZ05ERTNWRFF6T0NBek9EZFVORFkwSURNek9GUTBOellnTWpZNFVUUTNOaUF4TmpFZ016a3dJRGMxVkRJd01TQXRNVEZhVFRFeU1TQXhNakJSTVRJeElEY3dJREUwTnlBME9GUXlNRFlnTWpaUk1qVXdJREkySURJNE9TQTFPRlF6TlRFZ01UUXlVVE0yTUNBeE5qTWdNemMwSURJeE5sUXpPRGdnTXpBNFVUTTRPQ0F6TlRJZ016Y3dJRE0zTlZFek5EWWdOREExSURNd05pQTBNRFZSTWpReklEUXdOU0F4T1RVZ016UTNVVEUxT0NBek1ETWdNVFF3SURJek1GUXhNakVnTVRJd1dpSXZQanh3WVhSb0lHbGtQU0pOU2xndE15MVVSVmd0U1MweFJEUTFOQ0lnWkQwaVRUTXhNU0EwTTFFeU9UWWdNekFnTWpZM0lERTFWREl3TmlBd1VURTBNeUF3SURFd05TQTBOVlEyTmlBeE5qQlJOallnTWpZMUlERTBNeUF6TlROVU16RTBJRFEwTWxFek5qRWdORFF5SURRd01TQXpPVFJNTkRBMElETTVPRkUwTURZZ05EQXhJRFF3T1NBME1EUlVOREU0SURReE1sUTBNekVnTkRFNVZEUTBOeUEwTWpKUk5EWXhJRFF5TWlBME56QWdOREV6VkRRNE1DQXpPVFJSTkRnd0lETTNPU0EwTWpNZ01UVXlWRE0yTXlBdE9EQlJNelExSUMweE16UWdNamcySUMweE5qbFVNVFV4SUMweU1EVlJNVEFnTFRJd05TQXhNQ0F0TVRNM1VURXdJQzB4TVRFZ01qZ2dMVGt4VkRjMElDMDNNVkU0T1NBdE56RWdNVEF5SUMwNE1GUXhNVFlnTFRFeE1WRXhNVFlnTFRFeU1TQXhNVFFnTFRFek1GUXhNRGNnTFRFME5GUTVPU0F0TVRVMFZEa3lJQzB4TmpKTU9UQWdMVEUyTkVnNU1WRXhNREVnTFRFMk55QXhOVEVnTFRFMk4xRXhPRGtnTFRFMk55QXlNVEVnTFRFMU5WRXlNelFnTFRFME5DQXlOVFFnTFRFeU1sUXlPRElnTFRjMVVUSTRPQ0F0TlRZZ01qazRJQzB4TTFFek1URWdNelVnTXpFeElEUXpXazB6T0RRZ016STRURE00TUNBek16bFJNemMzSURNMU1DQXpOelVnTXpVMFZETTJPU0F6TmpoVU16VTVJRE00TWxRek5EWWdNemt6VkRNeU9DQTBNREpVTXpBMklEUXdOVkV5TmpJZ05EQTFJREl5TVNBek5USlJNVGt4SURNeE15QXhOekVnTWpNelZERTFNU0F4TVRkUk1UVXhJRE00SURJeE15QXpPRkV5TmprZ016Z2dNekl6SURFd09Fd3pNekVnTVRFNFRETTROQ0F6TWpoYUlpOCtQSEJoZEdnZ2FXUTlJazFLV0MwekxWUkZXQzFPTFRNeklpQmtQU0pOTVRJM0lEUTJNMUV4TURBZ05EWXpJRGcxSURRNE1GUTJPU0ExTWpSUk5qa2dOVGM1SURFeE55QTJNakpVTWpNeklEWTJOVkV5TmpnZ05qWTFJREkzTnlBMk5qUlJNelV4SURZMU1pQXpPVEFnTmpFeFZEUXpNQ0ExTWpKUk5ETXdJRFEzTUNBek9UWWdOREl4VkRNd01pQXpOVEJNTWprNUlETTBPRkV5T1RrZ016UTNJRE13T0NBek5EVlVNek0zSURNek5sUXpOelVnTXpFMVVUUTFOeUF5TmpJZ05EVTNJREUzTlZFME5UY2dPVFlnTXprMUlETTNWREl6T0NBdE1qSlJNVFU0SUMweU1pQXhNREFnTWpGVU5ESWdNVE13VVRReUlERTFPQ0EyTUNBeE56VlVNVEExSURFNU0xRXhNek1nTVRreklERTFNU0F4TnpWVU1UWTVJREV6TUZFeE5qa2dNVEU1SURFMk5pQXhNVEJVTVRVNUlEazBWREUwT0NBNE1sUXhNellnTnpSVU1USTJJRGN3VkRFeE9DQTJOMHd4TVRRZ05qWlJNVFkxSURJeElESXpPQ0F5TVZFeU9UTWdNakVnTXpJeElEYzBVVE16T0NBeE1EY2dNek00SURFM05WWXhPVFZSTXpNNElESTVNQ0F5TnpRZ016SXlVVEkxT1NBek1qZ2dNakV6SURNeU9Vd3hOekVnTXpNd1RERTJPQ0F6TXpKUk1UWTJJRE16TlNBeE5qWWdNelE0VVRFMk5pQXpOallnTVRjMElETTJObEV5TURJZ016WTJJREl6TWlBek56RlJNalkySURNM05pQXlPVFFnTkRFelZETXlNaUExTWpWV05UTXpVVE15TWlBMU9UQWdNamczSURZeE1sRXlOalVnTmpJMklESTBNQ0EyTWpaUk1qQTRJRFl5TmlBeE9ERWdOakUxVkRFME15QTFPVEpVTVRNeUlEVTRNRWd4TXpWUk1UTTRJRFUzT1NBeE5ETWdOVGM0VkRFMU15QTFOek5VTVRZMUlEVTJObFF4TnpVZ05UVTFWREU0TXlBMU5EQlVNVGcySURVeU1GRXhPRFlnTkRrNElERTNNaUEwT0RGVU1USTNJRFEyTTFvaUx6NDhjR0YwYUNCcFpEMGlUVXBZTFRNdFZFVllMVWt0TVVRME5EWWlJR1E5SWswek1EZ2dNalJSTXpZM0lESTBJRFF4TmlBM05sUTBOallnTVRrM1VUUTJOaUF5TmpBZ05ERTBJREk0TkZFek1EZ2dNekV4SURJM09DQXpNakZVTWpNMklETTBNVkV4TnpZZ016Z3pJREUzTmlBME5qSlJNVGMySURVeU15QXlNRGdnTlRjelZESTNNeUEyTkRoUk16QXlJRFkzTXlBek5ETWdOamc0VkRRd055QTNNRFJJTkRFNFNEUXlOVkUxTWpFZ056QTBJRFUyTkNBMk5EQlJOVFkxSURZME1DQTFOemNnTmpVelZEWXdNeUEyT0RKVU5qSXpJRGN3TkZFMk1qUWdOekEwSURZeU55QTNNRFJVTmpNeUlEY3dOVkUyTkRVZ056QTFJRFkwTlNBMk9UaFVOakUzSURVM04xUTFPRFVnTkRVNVZEVTJPU0EwTlRaUk5UUTVJRFExTmlBMU5Ea2dORFkxVVRVME9TQTBOekVnTlRVd0lEUTNOVkUxTlRBZ05EYzRJRFUxTVNBME9UUlVOVFV6SURVeU1GRTFOVE1nTlRVMElEVTBOQ0ExTnpsVU5USTJJRFl4TmxRMU1ERWdOalF4VVRRMk5TQTJOaklnTkRFNUlEWTJNbEV6TmpJZ05qWXlJRE14TXlBMk1UWlVNall6SURVeE1GRXlOak1nTkRnd0lESTNPQ0EwTlRoVU16RTVJRFF5TjFFek1qTWdOREkxSURNNE9TQTBNRGhVTkRVMklETTVNRkUwT1RBZ016YzVJRFV5TWlBek5ESlVOVFUwSURJME1sRTFOVFFnTWpFMklEVTBOaUF4T0RaUk5UUXhJREUyTkNBMU1qZ2dNVE0zVkRRNU1pQTNPRlEwTWpZZ01UaFVNek15SUMweU1GRXpNakFnTFRJeUlESTVPQ0F0TWpKUk1UazVJQzB5TWlBeE5EUWdNek5NTVRNMElEUTBUREV3TmlBeE0xRTRNeUF0TVRRZ056Z2dMVEU0VkRZMUlDMHlNbEUxTWlBdE1qSWdOVElnTFRFMFVUVXlJQzB4TVNBeE1UQWdNakl4VVRFeE1pQXlNamNnTVRNd0lESXlOMGd4TkROUk1UUTVJREl5TVNBeE5Ea2dNakUyVVRFME9TQXlNVFFnTVRRNElESXdOMVF4TkRRZ01UZzJWREUwTWlBeE5UTlJNVFEwSURFeE5DQXhOakFnT0RkVU1qQXpJRFEzVkRJMU5TQXlPVlF6TURnZ01qUmFJaTgrUEhCaGRHZ2dhV1E5SWsxS1dDMHpMVlJGV0MxT0xUZERJaUJrUFNKTk1UTTVJQzB5TkRsSU1UTTNVVEV5TlNBdE1qUTVJREV4T1NBdE1qTTFWakkxTVV3eE1qQWdOek0zVVRFek1DQTNOVEFnTVRNNUlEYzFNRkV4TlRJZ056VXdJREUxT1NBM016VldMVEl6TlZFeE5URWdMVEkwT1NBeE5ERWdMVEkwT1VneE16bGFJaTgrUEhCaGRHZ2dhV1E5SWsxS1dDMHpMVlJGV0MxT0xUTTBJaUJrUFNKTk5EWXlJREJSTkRRMElETWdNek16SUROUk1qRTNJRE1nTVRrNUlEQklNVGt3VmpRMlNESXlNVkV5TkRFZ05EWWdNalE0SURRMlZESTJOU0EwT0ZReU56a2dOVE5VTWpnMklEWXhVVEk0TnlBMk15QXlPRGNnTVRFMVZqRTJOVWd5T0ZZeU1URk1NVGM1SURRME1sRXpNeklnTmpjMElETXpOQ0EyTnpWUk16TTJJRFkzTnlBek5UVWdOamMzU0RNM00wd3pOemtnTmpjeFZqSXhNVWcwTnpGV01UWTFTRE0zT1ZZeE1UUlJNemM1SURjeklETTNPU0EyTmxRek9EVWdOVFJSTXpreklEUTNJRFEwTWlBME5rZzBOekZXTUVnME5qSmFUVEk1TXlBeU1URldOVFExVERjMElESXhNa3d4T0RNZ01qRXhTREk1TTFvaUx6NDhjR0YwYUNCcFpEMGlUVXBZTFRNdFZFVllMVTR0TWpJeE55SWdaRDBpVFRJeU9TQXlPRFpSTWpFMklEUXlNQ0F5TVRZZ05ETTJVVEl4TmlBME5UUWdNalF3SURRMk5GRXlOREVnTkRZMElESTBOU0EwTmpSVU1qVXhJRFEyTlZFeU5qTWdORFkwSURJM015QTBOVFpVTWpneklEUXpObEV5T0RNZ05ERTVJREkzTnlBek5UWlVNamN3SURJNE5rd3pNamdnTXpJNFVUTTROQ0F6TmprZ016ZzVJRE0zTWxRek9Ua2dNemMxVVRReE1pQXpOelVnTkRJeklETTJOVlEwTXpVZ016TTRVVFF6TlNBek1qVWdOREkxSURNeE5WRTBNakFnTXpFeUlETTFOeUF5T0RKVU1qZzVJREkxTUV3ek5UVWdNakU1VERReU5TQXhPRFJSTkRNMElERTNOU0EwTXpRZ01UWXhVVFF6TkNBeE5EWWdOREkxSURFek5sUTBNREVnTVRJMVVUTTVNeUF4TWpVZ016Z3pJREV6TVZRek1qZ2dNVGN4VERJM01DQXlNVE5STWpneklEYzVJREk0TXlBMk0xRXlPRE1nTlRNZ01qYzJJRFEwVkRJMU1DQXpOVkV5TXpFZ016VWdNakkwSURRMFZESXhOaUEyTTFFeU1UWWdPREFnTWpJeUlERTBNMVF5TWprZ01qRXpUREUzTVNBeE56RlJNVEUxSURFek1DQXhNVEFnTVRJM1VURXdOaUF4TWpRZ01UQXdJREV5TkZFNE55QXhNalFnTnpZZ01UTTBWRFkwSURFMk1WRTJOQ0F4TmpZZ05qUWdNVFk1VkRZM0lERTNOVlEzTWlBeE9ERlVPREVnTVRnNFZEazBJREU1TlZReE1UTWdNakEwVkRFek9DQXlNVFZVTVRjd0lESXpNRlF5TVRBZ01qVXdURGMwSURNeE5WRTJOU0F6TWpRZ05qVWdNek00VVRZMUlETTFNeUEzTkNBek5qTlVPVGdnTXpjMFVURXdOaUF6TnpRZ01URTJJRE0yT0ZReE56RWdNekk0VERJeU9TQXlPRFphSWk4K1BIQmhkR2dnYVdROUlrMUtXQzB6TFZSRldDMU9MVE01SWlCa1BTSk5NelV5SURJNE4xRXpNRFFnTWpFeElESXpNaUF5TVRGUk1UVTBJREl4TVNBeE1EUWdNamN3VkRRMElETTVObEUwTWlBME1USWdORElnTkRNMlZqUTBORkUwTWlBMU16Y2dNVEV4SURZd05sRXhOekVnTmpZMklESTBNeUEyTmpaUk1qUTFJRFkyTmlBeU5Ea2dOalkyVkRJMU55QTJOalZJTWpZeFVUSTNNeUEyTmpVZ01qZzJJRFkyTTFRek1qTWdOalV4VkRNM01DQTJNVGxVTkRFeklEVTJNRkUwTlRZZ05EY3lJRFExTmlBek16UlJORFUySURFNU5DQXpPVFlnT1RkUk16WXhJRFF4SURNeE1pQXhNRlF5TURnZ0xUSXlVVEUwTnlBdE1qSWdNVEE0SURkVU5qZ2dPVE5VTVRJeElERTBPVkV4TkRNZ01UUTVJREUxT0NBeE16VlVNVGN6SURrMlVURTNNeUEzT0NBeE5qUWdOalZVTVRRNElEUTVWREV6TlNBME5Fd3hNekVnTkROUk1UTXhJRFF4SURFek9DQXpOMVF4TmpRZ01qZFVNakEySURJeVNESXhNbEV5TnpJZ01qSWdNekV6SURnMlVUTTFNaUF4TkRJZ016VXlJREk0TUZZeU9EZGFUVEkwTkNBeU5EaFJNamt5SURJME9DQXpNakVnTWprM1ZETTFNU0EwTXpCUk16VXhJRFV3T0NBek5ETWdOVFF5VVRNME1TQTFOVElnTXpNM0lEVTJNbFF6TWpNZ05UZzRWREk1TXlBMk1UVlVNalEySURZeU5WRXlNRGdnTmpJMUlERTRNU0ExT1RoUk1UWXdJRFUzTmlBeE5UUWdOVFEyVkRFME55QTBOREZSTVRRM0lETTFPQ0F4TlRJZ016STVWREUzTWlBeU9ESlJNVGszSURJME9DQXlORFFnTWpRNFdpSXZQand2WkdWbWN6NDhaeUJ6ZEhKdmEyVTlJbU4xY25KbGJuUkRiMnh2Y2lJZ1ptbHNiRDBpWTNWeWNtVnVkRU52Ykc5eUlpQnpkSEp2YTJVdGQybGtkR2c5SWpBaUlIUnlZVzV6Wm05eWJUMGljMk5oYkdVb01Td3RNU2tpUGp4bklHUmhkR0V0Ylcxc0xXNXZaR1U5SW0xaGRHZ2lQanhuSUdSaGRHRXRiVzFzTFc1dlpHVTlJbTEwWVdKc1pTSStQR2NnWkdGMFlTMXRiV3d0Ym05a1pUMGliWFJ5SWlCMGNtRnVjMlp2Y20wOUluUnlZVzV6YkdGMFpTZ3dMREkxTVRNdU5Ta2lQanhuSUdSaGRHRXRiVzFzTFc1dlpHVTlJbTEwWkNJZ2RISmhibk5tYjNKdFBTSjBjbUZ1YzJ4aGRHVW9OakV4TERBcElqNDhaeUJrWVhSaExXMXRiQzF1YjJSbFBTSnRhU0krUEhWelpTQmtZWFJoTFdNOUlqRkVORE5DSWlCNGJHbHVhenBvY21WbVBTSWpUVXBZTFRNdFZFVllMVWt0TVVRME0wSWlMejQ4TDJjK1BHY2daR0YwWVMxdGJXd3RibTlrWlQwaWJXOGlJSFJ5WVc1elptOXliVDBpZEhKaGJuTnNZWFJsS0RnNE9Dd3dLU0krUEhWelpTQmtZWFJoTFdNOUlqSTRJaUI0YkdsdWF6cG9jbVZtUFNJalRVcFlMVE10VkVWWUxVNHRNamdpTHo0OEwyYytQR2NnWkdGMFlTMXRiV3d0Ym05a1pUMGliV2tpSUhSeVlXNXpabTl5YlQwaWRISmhibk5zWVhSbEtERXlOemNzTUNraVBqeDFjMlVnWkdGMFlTMWpQU0l4UkRRMk5DSWdlR3hwYm1zNmFISmxaajBpSTAxS1dDMHpMVlJGV0MxSkxURkVORFkwSWk4K1BDOW5QanhuSUdSaGRHRXRiVzFzTFc1dlpHVTlJbTFwSWlCMGNtRnVjMlp2Y20wOUluUnlZVzV6YkdGMFpTZ3hPVGt6TERBcElqNDhkWE5sSUdSaGRHRXRZejBpTVVRME5UWWlJSGhzYVc1ck9taHlaV1k5SWlOTlNsZ3RNeTFVUlZndFNTMHhSRFExTmlJdlBqd3ZaejQ4WnlCa1lYUmhMVzF0YkMxdWIyUmxQU0p0YVNJZ2RISmhibk5tYjNKdFBTSjBjbUZ1YzJ4aGRHVW9Nak16T0N3d0tTSStQSFZ6WlNCa1lYUmhMV005SWpGRU5EVkNJaUI0YkdsdWF6cG9jbVZtUFNJalRVcFlMVE10VkVWWUxVa3RNVVEwTlVJaUx6NDhMMmMrUEdjZ1pHRjBZUzF0Yld3dGJtOWtaVDBpYldraUlIUnlZVzV6Wm05eWJUMGlkSEpoYm5Oc1lYUmxLREk1TXpnc01Da2lQangxYzJVZ1pHRjBZUzFqUFNJeFJEUTFNU0lnZUd4cGJtczZhSEpsWmowaUkwMUtXQzB6TFZSRldDMUpMVEZFTkRVeElpOCtQQzluUGp4bklHUmhkR0V0Ylcxc0xXNXZaR1U5SW0xdklpQjBjbUZ1YzJadmNtMDlJblJ5WVc1emJHRjBaU2d6TnpNMUxqZ3NNQ2tpUGp4MWMyVWdaR0YwWVMxalBTSXpSQ0lnZUd4cGJtczZhSEpsWmowaUkwMUtXQzB6TFZSRldDMU9MVE5FSWk4K1BDOW5QanhuSUdSaGRHRXRiVzFzTFc1dlpHVTlJbTFwSWlCMGNtRnVjMlp2Y20wOUluUnlZVzV6YkdGMFpTZzBOemt4TGpZc01Da2lQangxYzJVZ1pHRjBZUzFqUFNJeFJEUTJOQ0lnZUd4cGJtczZhSEpsWmowaUkwMUtXQzB6TFZSRldDMUpMVEZFTkRZMElpOCtQQzluUGp4bklHUmhkR0V0Ylcxc0xXNXZaR1U5SW0xcElpQjBjbUZ1YzJadmNtMDlJblJ5WVc1emJHRjBaU2cxTlRBM0xqWXNNQ2tpUGp4MWMyVWdaR0YwWVMxalBTSXhSRFExTWlJZ2VHeHBibXM2YUhKbFpqMGlJMDFLV0MwekxWUkZXQzFKTFRGRU5EVXlJaTgrUEM5blBqeG5JR1JoZEdFdGJXMXNMVzV2WkdVOUltMXBJaUIwY21GdWMyWnZjbTA5SW5SeVlXNXpiR0YwWlNnMU9UY3pMallzTUNraVBqeDFjMlVnWkdGMFlTMWpQU0l4UkRRMFJTSWdlR3hwYm1zNmFISmxaajBpSTAxS1dDMHpMVlJGV0MxSkxURkVORFJGSWk4K1BDOW5QanhuSUdSaGRHRXRiVzFzTFc1dlpHVTlJbTFwSWlCMGNtRnVjMlp2Y20wOUluUnlZVzV6YkdGMFpTZzJOVEF5TGpZc01Da2lQangxYzJVZ1pHRjBZUzFqUFNJeFJEUTFPQ0lnZUd4cGJtczZhSEpsWmowaUkwMUtXQzB6TFZSRldDMUpMVEZFTkRVNElpOCtQQzluUGp4bklHUmhkR0V0Ylcxc0xXNXZaR1U5SW0xdklpQjBjbUZ1YzJadmNtMDlJblJ5WVc1emJHRjBaU2czTURJekxqWXNNQ2tpUGp4MWMyVWdaR0YwWVMxalBTSXlPU0lnZUd4cGJtczZhSEpsWmowaUkwMUtXQzB6TFZSRldDMU9MVEk1SWk4K1BDOW5Qand2Wno0OFp5QmtZWFJoTFcxdGJDMXViMlJsUFNKdGRHUWlJSFJ5WVc1elptOXliVDBpZEhKaGJuTnNZWFJsS0Rnd01qTXVOaXd3S1NJK1BHY2daR0YwWVMxdGJXd3RibTlrWlQwaWJXa2lMejQ4WnlCa1lYUmhMVzF0YkMxdWIyUmxQU0p0YnlJZ2RISmhibk5tYjNKdFBTSjBjbUZ1YzJ4aGRHVW9NamMzTGpnc01Da2lQangxYzJVZ1pHRjBZUzFqUFNJelJDSWdlR3hwYm1zNmFISmxaajBpSTAxS1dDMHpMVlJGV0MxT0xUTkVJaTgrUEM5blBqeG5JR1JoZEdFdGJXMXNMVzV2WkdVOUltMXZJaUIwY21GdWMyWnZjbTA5SW5SeVlXNXpiR0YwWlNneE16TXpMallzTUNraVBqeDFjMlVnWkdGMFlTMWpQU0l5TWpFeUlpQjRiR2x1YXpwb2NtVm1QU0lqVFVwWUxUTXRWRVZZTFU0dE1qSXhNaUl2UGp3dlp6NDhaeUJrWVhSaExXMXRiQzF1YjJSbFBTSnRjbTkzSWlCMGNtRnVjMlp2Y20wOUluUnlZVzV6YkdGMFpTZ3lNamM0TGpJc01Da2lQanhuSUdSaGRHRXRiVzFzTFc1dlpHVTlJbTF2SWlCMGNtRnVjMlp2Y20wOUluUnlZVzV6YkdGMFpTZ3dJQzB3TGpVcElqNDhkWE5sSUdSaGRHRXRZejBpTWpnaUlIaHNhVzVyT21oeVpXWTlJaU5OU2xndE15MVVSVmd0VXpNdE1qZ2lMejQ4TDJjK1BHY2daR0YwWVMxdGJXd3RibTlrWlQwaWJXWnlZV01pSUhSeVlXNXpabTl5YlQwaWRISmhibk5zWVhSbEtEY3pOaXd3S1NJK1BHY2daR0YwWVMxdGJXd3RibTlrWlQwaWJXNGlJSFJ5WVc1elptOXliVDBpZEhKaGJuTnNZWFJsS0RJeU1DdzJOellwSWo0OGRYTmxJR1JoZEdFdFl6MGlNellpSUhoc2FXNXJPbWh5WldZOUlpTk5TbGd0TXkxVVJWZ3RUaTB6TmlJdlBqd3ZaejQ4WnlCa1lYUmhMVzF0YkMxdWIyUmxQU0p0YmlJZ2RISmhibk5tYjNKdFBTSjBjbUZ1YzJ4aGRHVW9Nakl3TEMwMk9EWXBJajQ4ZFhObElHUmhkR0V0WXowaU16Z2lJSGhzYVc1ck9taHlaV1k5SWlOTlNsZ3RNeTFVUlZndFRpMHpPQ0l2UGp3dlp6NDhjbVZqZENCM2FXUjBhRDBpTnpBd0lpQm9aV2xuYUhROUlqWXdJaUI0UFNJeE1qQWlJSGs5SWpJeU1DSXZQand2Wno0OFp5QmtZWFJoTFcxdGJDMXViMlJsUFNKdGMzVmlJaUIwY21GdWMyWnZjbTA5SW5SeVlXNXpiR0YwWlNneE5qYzJMREFwSWo0OFp5QmtZWFJoTFcxdGJDMXViMlJsUFNKdGFTSStQSFZ6WlNCa1lYUmhMV005SWpaRElpQjRiR2x1YXpwb2NtVm1QU0lqVFVwWUxUTXRWRVZZTFU0dE5rTWlMejQ4ZFhObElHUmhkR0V0WXowaU5rWWlJSGhzYVc1ck9taHlaV1k5SWlOTlNsZ3RNeTFVUlZndFRpMDJSaUlnZEhKaGJuTm1iM0p0UFNKMGNtRnVjMnhoZEdVb01qYzRMREFwSWk4K1BIVnpaU0JrWVhSaExXTTlJalkzSWlCNGJHbHVhenBvY21WbVBTSWpUVXBZTFRNdFZFVllMVTR0TmpjaUlIUnlZVzV6Wm05eWJUMGlkSEpoYm5Oc1lYUmxLRGMzT0N3d0tTSXZQand2Wno0OFp5QmtZWFJoTFcxdGJDMXViMlJsUFNKdGJpSWdkSEpoYm5ObWIzSnRQU0owY21GdWMyeGhkR1VvTVRNeE1Td3RNalF4TGpRcElITmpZV3hsS0RBdU56QTNLU0krUEhWelpTQmtZWFJoTFdNOUlqTXlJaUI0YkdsdWF6cG9jbVZtUFNJalRVcFlMVE10VkVWWUxVNHRNeklpTHo0OEwyYytQQzluUGp4bklHUmhkR0V0Ylcxc0xXNXZaR1U5SW0xdklpQjBjbUZ1YzJadmNtMDlJblJ5WVc1emJHRjBaU2d6TXprd0xqWXNNQ2tpUGp4MWMyVWdaR0YwWVMxalBTSXlNRFl4SWlCNGJHbHVhenBvY21WbVBTSWpUVXBZTFRNdFZFVllMVTR0TWpBMk1TSXZQand2Wno0OFp5QmtZWFJoTFcxdGJDMXViMlJsUFNKdFpuSmhZeUlnZEhKaGJuTm1iM0p0UFNKMGNtRnVjMnhoZEdVb016VTFOeTR5TERBcElqNDhaeUJrWVhSaExXMXRiQzF1YjJSbFBTSnRiaUlnZEhKaGJuTm1iM0p0UFNKMGNtRnVjMnhoZEdVb01qSXdMRFkzTmlraVBqeDFjMlVnWkdGMFlTMWpQU0l6TmlJZ2VHeHBibXM2YUhKbFpqMGlJMDFLV0MwekxWUkZXQzFPTFRNMklpOCtQQzluUGp4bklHUmhkR0V0Ylcxc0xXNXZaR1U5SW0xdUlpQjBjbUZ1YzJadmNtMDlJblJ5WVc1emJHRjBaU2d5TWpBc0xUWTROaWtpUGp4MWMyVWdaR0YwWVMxalBTSXpPQ0lnZUd4cGJtczZhSEpsWmowaUkwMUtXQzB6TFZSRldDMU9MVE00SWk4K1BDOW5Qanh5WldOMElIZHBaSFJvUFNJM01EQWlJR2hsYVdkb2REMGlOakFpSUhnOUlqRXlNQ0lnZVQwaU1qSXdJaTgrUEM5blBqeG5JR1JoZEdFdGJXMXNMVzV2WkdVOUltMXZJaUIwY21GdWMyWnZjbTA5SW5SeVlXNXpiR0YwWlNnME56RTVMalFzTUNraVBqeDFjMlVnWkdGMFlTMWpQU0l5UWlJZ2VHeHBibXM2YUhKbFpqMGlJMDFLV0MwekxWUkZXQzFPTFRKQ0lpOCtQQzluUGp4bklHUmhkR0V0Ylcxc0xXNXZaR1U5SW0xbWNtRmpJaUIwY21GdWMyWnZjbTA5SW5SeVlXNXpiR0YwWlNnMU56RTVMamNzTUNraVBqeG5JR1JoZEdFdGJXMXNMVzV2WkdVOUltMXVJaUIwY21GdWMyWnZjbTA5SW5SeVlXNXpiR0YwWlNneU1qQXNOamMyS1NJK1BIVnpaU0JrWVhSaExXTTlJak15SWlCNGJHbHVhenBvY21WbVBTSWpUVXBZTFRNdFZFVllMVTR0TXpJaUx6NDhMMmMrUEdjZ1pHRjBZUzF0Yld3dGJtOWtaVDBpYlc0aUlIUnlZVzV6Wm05eWJUMGlkSEpoYm5Oc1lYUmxLREl5TUN3dE5qZzJLU0krUEhWelpTQmtZWFJoTFdNOUlqTTRJaUI0YkdsdWF6cG9jbVZtUFNJalRVcFlMVE10VkVWWUxVNHRNemdpTHo0OEwyYytQSEpsWTNRZ2QybGtkR2c5SWpjd01DSWdhR1ZwWjJoMFBTSTJNQ0lnZUQwaU1USXdJaUI1UFNJeU1qQWlMejQ4TDJjK1BHY2daR0YwWVMxdGJXd3RibTlrWlQwaWJYTjFZaUlnZEhKaGJuTm1iM0p0UFNKMGNtRnVjMnhoZEdVb05qWTFPUzQzTERBcElqNDhaeUJrWVhSaExXMXRiQzF1YjJSbFBTSnRhU0krUEhWelpTQmtZWFJoTFdNOUlqWkRJaUI0YkdsdWF6cG9jbVZtUFNJalRVcFlMVE10VkVWWUxVNHROa01pTHo0OGRYTmxJR1JoZEdFdFl6MGlOa1lpSUhoc2FXNXJPbWh5WldZOUlpTk5TbGd0TXkxVVJWZ3RUaTAyUmlJZ2RISmhibk5tYjNKdFBTSjBjbUZ1YzJ4aGRHVW9NamM0TERBcElpOCtQSFZ6WlNCa1lYUmhMV005SWpZM0lpQjRiR2x1YXpwb2NtVm1QU0lqVFVwWUxUTXRWRVZZTFU0dE5qY2lJSFJ5WVc1elptOXliVDBpZEhKaGJuTnNZWFJsS0RjM09Dd3dLU0l2UGp3dlp6NDhaeUJrWVhSaExXMXRiQzF1YjJSbFBTSnRiaUlnZEhKaGJuTm1iM0p0UFNKMGNtRnVjMnhoZEdVb01UTXhNU3d0TWpReExqUXBJSE5qWVd4bEtEQXVOekEzS1NJK1BIVnpaU0JrWVhSaExXTTlJak15SWlCNGJHbHVhenBvY21WbVBTSWpUVXBZTFRNdFZFVllMVTR0TXpJaUx6NDhMMmMrUEM5blBqeG5JR1JoZEdFdGJXMXNMVzV2WkdVOUltMXZJaUIwY21GdWMyWnZjbTA5SW5SeVlXNXpiR0YwWlNnNE16YzBMaklzTUNraVBqeDFjMlVnWkdGMFlTMWpQU0l5TURZeElpQjRiR2x1YXpwb2NtVm1QU0lqVFVwWUxUTXRWRVZZTFU0dE1qQTJNU0l2UGp3dlp6NDhaeUJrWVhSaExXMXRiQzF1YjJSbFBTSnRabkpoWXlJZ2RISmhibk5tYjNKdFBTSjBjbUZ1YzJ4aGRHVW9PRFUwTUM0NUxEQXBJajQ4WnlCa1lYUmhMVzF0YkMxdWIyUmxQU0p0YmlJZ2RISmhibk5tYjNKdFBTSjBjbUZ1YzJ4aGRHVW9Nakl3TERZM05pa2lQangxYzJVZ1pHRjBZUzFqUFNJek1pSWdlR3hwYm1zNmFISmxaajBpSTAxS1dDMHpMVlJGV0MxT0xUTXlJaTgrUEM5blBqeG5JR1JoZEdFdGJXMXNMVzV2WkdVOUltMXVJaUIwY21GdWMyWnZjbTA5SW5SeVlXNXpiR0YwWlNneU1qQXNMVFk0TmlraVBqeDFjMlVnWkdGMFlTMWpQU0l6T0NJZ2VHeHBibXM2YUhKbFpqMGlJMDFLV0MwekxWUkZXQzFPTFRNNElpOCtQQzluUGp4eVpXTjBJSGRwWkhSb1BTSTNNREFpSUdobGFXZG9kRDBpTmpBaUlIZzlJakV5TUNJZ2VUMGlNakl3SWk4K1BDOW5QanhuSUdSaGRHRXRiVzFzTFc1dlpHVTlJbTF2SWlCMGNtRnVjMlp2Y20wOUluUnlZVzV6YkdGMFpTZzVORGd3TGprc01Da2dkSEpoYm5Oc1lYUmxLREFnTFRBdU5Ta2lQangxYzJVZ1pHRjBZUzFqUFNJeU9TSWdlR3hwYm1zNmFISmxaajBpSTAxS1dDMHpMVlJGV0MxVE15MHlPU0l2UGp3dlp6NDhMMmMrUEdjZ1pHRjBZUzF0Yld3dGJtOWtaVDBpYlc4aUlIUnlZVzV6Wm05eWJUMGlkSEpoYm5Oc1lYUmxLREV5TnpjeUxqa3NNQ2tpUGp4MWMyVWdaR0YwWVMxalBTSXpSQ0lnZUd4cGJtczZhSEpsWmowaUkwMUtXQzB6TFZSRldDMU9MVE5FSWk4K1BDOW5QanhuSUdSaGRHRXRiVzFzTFc1dlpHVTlJbTF1SWlCMGNtRnVjMlp2Y20wOUluUnlZVzV6YkdGMFpTZ3hNemd5T0M0M0xEQXBJajQ4ZFhObElHUmhkR0V0WXowaU16QWlJSGhzYVc1ck9taHlaV1k5SWlOTlNsZ3RNeTFVUlZndFRpMHpNQ0l2UGp4MWMyVWdaR0YwWVMxalBTSXlSU0lnZUd4cGJtczZhSEpsWmowaUkwMUtXQzB6TFZSRldDMU9MVEpGSWlCMGNtRnVjMlp2Y20wOUluUnlZVzV6YkdGMFpTZzFNREFzTUNraUx6NDhkWE5sSUdSaGRHRXRZejBpTXpnaUlIaHNhVzVyT21oeVpXWTlJaU5OU2xndE15MVVSVmd0VGkwek9DSWdkSEpoYm5ObWIzSnRQU0owY21GdWMyeGhkR1VvTnpjNExEQXBJaTgrUEhWelpTQmtZWFJoTFdNOUlqTXhJaUI0YkdsdWF6cG9jbVZtUFNJalRVcFlMVE10VkVWWUxVNHRNekVpSUhSeVlXNXpabTl5YlQwaWRISmhibk5zWVhSbEtERXlOemdzTUNraUx6NDhkWE5sSUdSaGRHRXRZejBpTXpFaUlIaHNhVzVyT21oeVpXWTlJaU5OU2xndE15MVVSVmd0VGkwek1TSWdkSEpoYm5ObWIzSnRQU0owY21GdWMyeGhkR1VvTVRjM09Dd3dLU0l2UGp3dlp6NDhMMmMrUEM5blBqeG5JR1JoZEdFdGJXMXNMVzV2WkdVOUltMTBjaUlnZEhKaGJuTm1iM0p0UFNKMGNtRnVjMnhoZEdVb01Dd3RNVGcxTGpVcElqNDhaeUJrWVhSaExXMXRiQzF1YjJSbFBTSnRkR1FpUGp4bklHUmhkR0V0Ylcxc0xXNXZaR1U5SW0xcElqNDhkWE5sSUdSaGRHRXRZejBpTVVRME0wSWlJSGhzYVc1ck9taHlaV1k5SWlOTlNsZ3RNeTFVUlZndFNTMHhSRFF6UWlJdlBqd3ZaejQ4WnlCa1lYUmhMVzF0YkMxdWIyUmxQU0p0YnlJZ2RISmhibk5tYjNKdFBTSjBjbUZ1YzJ4aGRHVW9PRGc0TERBcElqNDhkWE5sSUdSaGRHRXRZejBpTWpnaUlIaHNhVzVyT21oeVpXWTlJaU5OU2xndE15MVVSVmd0VGkweU9DSXZQand2Wno0OFp5QmtZWFJoTFcxdGJDMXViMlJsUFNKdGFTSWdkSEpoYm5ObWIzSnRQU0owY21GdWMyeGhkR1VvTVRJM055d3dLU0krUEhWelpTQmtZWFJoTFdNOUlqRkVORFkwSWlCNGJHbHVhenBvY21WbVBTSWpUVXBZTFRNdFZFVllMVWt0TVVRME5qUWlMejQ4TDJjK1BHY2daR0YwWVMxdGJXd3RibTlrWlQwaWJXa2lJSFJ5WVc1elptOXliVDBpZEhKaGJuTnNZWFJsS0RFNU9UTXNNQ2tpUGp4MWMyVWdaR0YwWVMxalBTSXhSRFExTmlJZ2VHeHBibXM2YUhKbFpqMGlJMDFLV0MwekxWUkZXQzFKTFRGRU5EVTJJaTgrUEM5blBqeG5JR1JoZEdFdGJXMXNMVzV2WkdVOUltMXBJaUIwY21GdWMyWnZjbTA5SW5SeVlXNXpiR0YwWlNneU16TTRMREFwSWo0OGRYTmxJR1JoZEdFdFl6MGlNVVEwTlVJaUlIaHNhVzVyT21oeVpXWTlJaU5OU2xndE15MVVSVmd0U1MweFJEUTFRaUl2UGp3dlp6NDhaeUJrWVhSaExXMXRiQzF1YjJSbFBTSnRhU0lnZEhKaGJuTm1iM0p0UFNKMGNtRnVjMnhoZEdVb01qa3pPQ3d3S1NJK1BIVnpaU0JrWVhSaExXTTlJakZFTkRVeElpQjRiR2x1YXpwb2NtVm1QU0lqVFVwWUxUTXRWRVZZTFVrdE1VUTBOVEVpTHo0OEwyYytQR2NnWkdGMFlTMXRiV3d0Ym05a1pUMGliVzhpSUhSeVlXNXpabTl5YlQwaWRISmhibk5zWVhSbEtETTNNelV1T0N3d0tTSStQSFZ6WlNCa1lYUmhMV005SWpORUlpQjRiR2x1YXpwb2NtVm1QU0lqVFVwWUxUTXRWRVZZTFU0dE0wUWlMejQ4TDJjK1BHY2daR0YwWVMxdGJXd3RibTlrWlQwaWJXa2lJSFJ5WVc1elptOXliVDBpZEhKaGJuTnNZWFJsS0RRM09URXVOaXd3S1NJK1BIVnpaU0JrWVhSaExXTTlJakZFTkRZd0lpQjRiR2x1YXpwb2NtVm1QU0lqVFVwWUxUTXRWRVZZTFVrdE1VUTBOakFpTHo0OEwyYytQR2NnWkdGMFlTMXRiV3d0Ym05a1pUMGliV2tpSUhSeVlXNXpabTl5YlQwaWRISmhibk5zWVhSbEtEVXlOakF1Tml3d0tTSStQSFZ6WlNCa1lYUmhMV005SWpGRU5EWXhJaUI0YkdsdWF6cG9jbVZtUFNJalRVcFlMVE10VkVWWUxVa3RNVVEwTmpFaUx6NDhMMmMrUEdjZ1pHRjBZUzF0Yld3dGJtOWtaVDBpYldraUlIUnlZVzV6Wm05eWJUMGlkSEpoYm5Oc1lYUmxLRFUyTWpFdU5pd3dLU0krUEhWelpTQmtZWFJoTFdNOUlqRkVORFZHSWlCNGJHbHVhenBvY21WbVBTSWpUVXBZTFRNdFZFVllMVWt0TVVRME5VWWlMejQ4TDJjK1BHY2daR0YwWVMxdGJXd3RibTlrWlQwaWJXa2lJSFJ5WVc1elptOXliVDBpZEhKaGJuTnNZWFJsS0RZd056SXVOaXd3S1NJK1BIVnpaU0JrWVhSaExXTTlJakZFTkRWRElpQjRiR2x1YXpwb2NtVm1QU0lqVFVwWUxUTXRWRVZZTFVrdE1VUTBOVU1pTHo0OEwyYytQR2NnWkdGMFlTMXRiV3d0Ym05a1pUMGliV2tpSUhSeVlXNXpabTl5YlQwaWRISmhibk5zWVhSbEtEWTFOVGN1Tml3d0tTSStQSFZ6WlNCa1lYUmhMV005SWpGRU5EVkNJaUI0YkdsdWF6cG9jbVZtUFNJalRVcFlMVE10VkVWWUxVa3RNVVEwTlVJaUx6NDhMMmMrUEdjZ1pHRjBZUzF0Yld3dGJtOWtaVDBpYldraUlIUnlZVzV6Wm05eWJUMGlkSEpoYm5Oc1lYUmxLRGN4TlRjdU5pd3dLU0krUEhWelpTQmtZWFJoTFdNOUlqRkVORFUwSWlCNGJHbHVhenBvY21WbVBTSWpUVXBZTFRNdFZFVllMVWt0TVVRME5UUWlMejQ4TDJjK1BHY2daR0YwWVMxdGJXd3RibTlrWlQwaWJXOGlJSFJ5WVc1elptOXliVDBpZEhKaGJuTnNZWFJsS0RjMk16UXVOaXd3S1NJK1BIVnpaU0JrWVhSaExXTTlJakk1SWlCNGJHbHVhenBvY21WbVBTSWpUVXBZTFRNdFZFVllMVTR0TWpraUx6NDhMMmMrUEM5blBqeG5JR1JoZEdFdGJXMXNMVzV2WkdVOUltMTBaQ0lnZEhKaGJuTm1iM0p0UFNKMGNtRnVjMnhoZEdVb09EQXlNeTQyTERBcElqNDhaeUJrWVhSaExXMXRiQzF1YjJSbFBTSnRhU0l2UGp4bklHUmhkR0V0Ylcxc0xXNXZaR1U5SW0xdklpQjBjbUZ1YzJadmNtMDlJblJ5WVc1emJHRjBaU2d5TnpjdU9Dd3dLU0krUEhWelpTQmtZWFJoTFdNOUlqTkVJaUI0YkdsdWF6cG9jbVZtUFNJalRVcFlMVE10VkVWWUxVNHRNMFFpTHo0OEwyYytQR2NnWkdGMFlTMXRiV3d0Ym05a1pUMGliVzhpSUhSeVlXNXpabTl5YlQwaWRISmhibk5zWVhSbEtERXpNek11Tml3d0tTSStQSFZ6WlNCa1lYUmhMV005SWpJeU1USWlJSGhzYVc1ck9taHlaV1k5SWlOTlNsZ3RNeTFVUlZndFRpMHlNakV5SWk4K1BDOW5QanhuSUdSaGRHRXRiVzFzTFc1dlpHVTlJbTF5YjNjaUlIUnlZVzV6Wm05eWJUMGlkSEpoYm5Oc1lYUmxLREl5TnpndU1pd3dLU0krUEdjZ1pHRjBZUzF0Yld3dGJtOWtaVDBpYlc4aUlIUnlZVzV6Wm05eWJUMGlkSEpoYm5Oc1lYUmxLREFnTFRBdU5Ta2lQangxYzJVZ1pHRjBZUzFqUFNJeU9DSWdlR3hwYm1zNmFISmxaajBpSTAxS1dDMHpMVlJGV0MxVE15MHlPQ0l2UGp3dlp6NDhaeUJrWVhSaExXMXRiQzF1YjJSbFBTSnRabkpoWXlJZ2RISmhibk5tYjNKdFBTSjBjbUZ1YzJ4aGRHVW9Oek0yTERBcElqNDhaeUJrWVhSaExXMXRiQzF1YjJSbFBTSnRiaUlnZEhKaGJuTm1iM0p0UFNKMGNtRnVjMnhoZEdVb01qSXdMRFkzTmlraVBqeDFjMlVnWkdGMFlTMWpQU0l6TXlJZ2VHeHBibXM2YUhKbFpqMGlJMDFLV0MwekxWUkZXQzFPTFRNeklpOCtQQzluUGp4bklHUmhkR0V0Ylcxc0xXNXZaR1U5SW0xdUlpQjBjbUZ1YzJadmNtMDlJblJ5WVc1emJHRjBaU2d5TWpBc0xUWTROaWtpUGp4MWMyVWdaR0YwWVMxalBTSXpOaUlnZUd4cGJtczZhSEpsWmowaUkwMUtXQzB6TFZSRldDMU9MVE0ySWk4K1BDOW5Qanh5WldOMElIZHBaSFJvUFNJM01EQWlJR2hsYVdkb2REMGlOakFpSUhnOUlqRXlNQ0lnZVQwaU1qSXdJaTgrUEM5blBqeG5JR1JoZEdFdGJXMXNMVzV2WkdVOUltMXpkV0lpSUhSeVlXNXpabTl5YlQwaWRISmhibk5zWVhSbEtERTJOellzTUNraVBqeG5JR1JoZEdFdGJXMXNMVzV2WkdVOUltMXBJajQ4ZFhObElHUmhkR0V0WXowaU5rTWlJSGhzYVc1ck9taHlaV1k5SWlOTlNsZ3RNeTFVUlZndFRpMDJReUl2UGp4MWMyVWdaR0YwWVMxalBTSTJSaUlnZUd4cGJtczZhSEpsWmowaUkwMUtXQzB6TFZSRldDMU9MVFpHSWlCMGNtRnVjMlp2Y20wOUluUnlZVzV6YkdGMFpTZ3lOemdzTUNraUx6NDhkWE5sSUdSaGRHRXRZejBpTmpjaUlIaHNhVzVyT21oeVpXWTlJaU5OU2xndE15MVVSVmd0VGkwMk55SWdkSEpoYm5ObWIzSnRQU0owY21GdWMyeGhkR1VvTnpjNExEQXBJaTgrUEM5blBqeG5JR1JoZEdFdGJXMXNMVzV2WkdVOUltMXVJaUIwY21GdWMyWnZjbTA5SW5SeVlXNXpiR0YwWlNneE16RXhMQzB5TkRFdU5Da2djMk5oYkdVb01DNDNNRGNwSWo0OGRYTmxJR1JoZEdFdFl6MGlNeklpSUhoc2FXNXJPbWh5WldZOUlpTk5TbGd0TXkxVVJWZ3RUaTB6TWlJdlBqd3ZaejQ4TDJjK1BHY2daR0YwWVMxdGJXd3RibTlrWlQwaWJXOGlJSFJ5WVc1elptOXliVDBpZEhKaGJuTnNZWFJsS0RNek9UQXVOaXd3S1NJK1BIVnpaU0JrWVhSaExXTTlJakl3TmpFaUlIaHNhVzVyT21oeVpXWTlJaU5OU2xndE15MVVSVmd0VGkweU1EWXhJaTgrUEM5blBqeG5JR1JoZEdFdGJXMXNMVzV2WkdVOUltMW1jbUZqSWlCMGNtRnVjMlp2Y20wOUluUnlZVzV6YkdGMFpTZ3pOVFUzTGpJc01Da2lQanhuSUdSaGRHRXRiVzFzTFc1dlpHVTlJbTF1SWlCMGNtRnVjMlp2Y20wOUluUnlZVzV6YkdGMFpTZ3lNakFzTmpjMktTSStQSFZ6WlNCa1lYUmhMV005SWpNeklpQjRiR2x1YXpwb2NtVm1QU0lqVFVwWUxUTXRWRVZZTFU0dE16TWlMejQ4TDJjK1BHY2daR0YwWVMxdGJXd3RibTlrWlQwaWJXNGlJSFJ5WVc1elptOXliVDBpZEhKaGJuTnNZWFJsS0RJeU1Dd3ROamcyS1NJK1BIVnpaU0JrWVhSaExXTTlJak0ySWlCNGJHbHVhenBvY21WbVBTSWpUVXBZTFRNdFZFVllMVTR0TXpZaUx6NDhMMmMrUEhKbFkzUWdkMmxrZEdnOUlqY3dNQ0lnYUdWcFoyaDBQU0kyTUNJZ2VEMGlNVEl3SWlCNVBTSXlNakFpTHo0OEwyYytQR2NnWkdGMFlTMXRiV3d0Ym05a1pUMGliVzhpSUhSeVlXNXpabTl5YlQwaWRISmhibk5zWVhSbEtEUTNNVGt1TkN3d0tTSStQSFZ6WlNCa1lYUmhMV005SWpKQ0lpQjRiR2x1YXpwb2NtVm1QU0lqVFVwWUxUTXRWRVZZTFU0dE1rSWlMejQ4TDJjK1BHY2daR0YwWVMxdGJXd3RibTlrWlQwaWJXWnlZV01pSUhSeVlXNXpabTl5YlQwaWRISmhibk5zWVhSbEtEVTNNVGt1Tnl3d0tTSStQR2NnWkdGMFlTMXRiV3d0Ym05a1pUMGliVzRpSUhSeVlXNXpabTl5YlQwaWRISmhibk5zWVhSbEtESXlNQ3cyTnpZcElqNDhkWE5sSUdSaGRHRXRZejBpTXpNaUlIaHNhVzVyT21oeVpXWTlJaU5OU2xndE15MVVSVmd0VGkwek15SXZQand2Wno0OFp5QmtZWFJoTFcxdGJDMXViMlJsUFNKdGJpSWdkSEpoYm5ObWIzSnRQU0owY21GdWMyeGhkR1VvTWpJd0xDMDJPRFlwSWo0OGRYTmxJR1JoZEdFdFl6MGlNellpSUhoc2FXNXJPbWh5WldZOUlpTk5TbGd0TXkxVVJWZ3RUaTB6TmlJdlBqd3ZaejQ4Y21WamRDQjNhV1IwYUQwaU56QXdJaUJvWldsbmFIUTlJall3SWlCNFBTSXhNakFpSUhrOUlqSXlNQ0l2UGp3dlp6NDhaeUJrWVhSaExXMXRiQzF1YjJSbFBTSnRjM1ZpSWlCMGNtRnVjMlp2Y20wOUluUnlZVzV6YkdGMFpTZzJOalU1TGpjc01Da2lQanhuSUdSaGRHRXRiVzFzTFc1dlpHVTlJbTFwSWo0OGRYTmxJR1JoZEdFdFl6MGlOa01pSUhoc2FXNXJPbWh5WldZOUlpTk5TbGd0TXkxVVJWZ3RUaTAyUXlJdlBqeDFjMlVnWkdGMFlTMWpQU0kyUmlJZ2VHeHBibXM2YUhKbFpqMGlJMDFLV0MwekxWUkZXQzFPTFRaR0lpQjBjbUZ1YzJadmNtMDlJblJ5WVc1emJHRjBaU2d5Tnpnc01Da2lMejQ4ZFhObElHUmhkR0V0WXowaU5qY2lJSGhzYVc1ck9taHlaV1k5SWlOTlNsZ3RNeTFVUlZndFRpMDJOeUlnZEhKaGJuTm1iM0p0UFNKMGNtRnVjMnhoZEdVb056YzRMREFwSWk4K1BDOW5QanhuSUdSaGRHRXRiVzFzTFc1dlpHVTlJbTF1SWlCMGNtRnVjMlp2Y20wOUluUnlZVzV6YkdGMFpTZ3hNekV4TEMweU5ERXVOQ2tnYzJOaGJHVW9NQzQzTURjcElqNDhkWE5sSUdSaGRHRXRZejBpTXpJaUlIaHNhVzVyT21oeVpXWTlJaU5OU2xndE15MVVSVmd0VGkwek1pSXZQand2Wno0OEwyYytQR2NnWkdGMFlTMXRiV3d0Ym05a1pUMGliVzhpSUhSeVlXNXpabTl5YlQwaWRISmhibk5zWVhSbEtEZ3pOelF1TWl3d0tTSStQSFZ6WlNCa1lYUmhMV005SWpJd05qRWlJSGhzYVc1ck9taHlaV1k5SWlOTlNsZ3RNeTFVUlZndFRpMHlNRFl4SWk4K1BDOW5QanhuSUdSaGRHRXRiVzFzTFc1dlpHVTlJbTFtY21GaklpQjBjbUZ1YzJadmNtMDlJblJ5WVc1emJHRjBaU2c0TlRRd0xqa3NNQ2tpUGp4bklHUmhkR0V0Ylcxc0xXNXZaR1U5SW0xdUlpQjBjbUZ1YzJadmNtMDlJblJ5WVc1emJHRjBaU2d5TWpBc05qYzJLU0krUEhWelpTQmtZWFJoTFdNOUlqTXpJaUI0YkdsdWF6cG9jbVZtUFNJalRVcFlMVE10VkVWWUxVNHRNek1pTHo0OEwyYytQR2NnWkdGMFlTMXRiV3d0Ym05a1pUMGliVzRpSUhSeVlXNXpabTl5YlQwaWRISmhibk5zWVhSbEtESXlNQ3d0TmpnMktTSStQSFZ6WlNCa1lYUmhMV005SWpNMklpQjRiR2x1YXpwb2NtVm1QU0lqVFVwWUxUTXRWRVZZTFU0dE16WWlMejQ4TDJjK1BISmxZM1FnZDJsa2RHZzlJamN3TUNJZ2FHVnBaMmgwUFNJMk1DSWdlRDBpTVRJd0lpQjVQU0l5TWpBaUx6NDhMMmMrUEdjZ1pHRjBZUzF0Yld3dGJtOWtaVDBpYlc4aUlIUnlZVzV6Wm05eWJUMGlkSEpoYm5Oc1lYUmxLRGswT0RBdU9Td3dLU0IwY21GdWMyeGhkR1VvTUNBdE1DNDFLU0krUEhWelpTQmtZWFJoTFdNOUlqSTVJaUI0YkdsdWF6cG9jbVZtUFNJalRVcFlMVE10VkVWWUxWTXpMVEk1SWk4K1BDOW5Qand2Wno0OFp5QmtZWFJoTFcxdGJDMXViMlJsUFNKdGJ5SWdkSEpoYm5ObWIzSnRQU0owY21GdWMyeGhkR1VvTVRJM056SXVPU3d3S1NJK1BIVnpaU0JrWVhSaExXTTlJak5FSWlCNGJHbHVhenBvY21WbVBTSWpUVXBZTFRNdFZFVllMVTR0TTBRaUx6NDhMMmMrUEdjZ1pHRjBZUzF0Yld3dGJtOWtaVDBpYlc0aUlIUnlZVzV6Wm05eWJUMGlkSEpoYm5Oc1lYUmxLREV6T0RJNExqY3NNQ2tpUGp4MWMyVWdaR0YwWVMxalBTSXpNU0lnZUd4cGJtczZhSEpsWmowaUkwMUtXQzB6TFZSRldDMU9MVE14SWk4K1BDOW5Qand2Wno0OEwyYytQR2NnWkdGMFlTMXRiV3d0Ym05a1pUMGliWFJ5SWlCMGNtRnVjMlp2Y20wOUluUnlZVzV6YkdGMFpTZ3dMQzB5TnpjM0tTSStQR2NnWkdGMFlTMXRiV3d0Ym05a1pUMGliWFJrSWlCMGNtRnVjMlp2Y20wOUluUnlZVzV6YkdGMFpTZ3pNalV6TGpZc01Da2lQanhuSUdSaGRHRXRiVzFzTFc1dlpHVTlJbTFwSWo0OGRYTmxJR1JoZEdFdFl6MGlNVVEwTTBJaUlIaHNhVzVyT21oeVpXWTlJaU5OU2xndE15MVVSVmd0U1MweFJEUXpRaUl2UGp3dlp6NDhaeUJrWVhSaExXMXRiQzF1YjJSbFBTSnRieUlnZEhKaGJuTm1iM0p0UFNKMGNtRnVjMnhoZEdVb09EZzRMREFwSWo0OGRYTmxJR1JoZEdFdFl6MGlNamdpSUhoc2FXNXJPbWh5WldZOUlpTk5TbGd0TXkxVVJWZ3RUaTB5T0NJdlBqd3ZaejQ4WnlCa1lYUmhMVzF0YkMxdWIyUmxQU0p0YVNJZ2RISmhibk5tYjNKdFBTSjBjbUZ1YzJ4aGRHVW9NVEkzTnl3d0tTSStQSFZ6WlNCa1lYUmhMV005SWpGRU5EUTJJaUI0YkdsdWF6cG9jbVZtUFNJalRVcFlMVE10VkVWWUxVa3RNVVEwTkRZaUx6NDhMMmMrUEdjZ1pHRjBZUzF0Yld3dGJtOWtaVDBpVkdWWVFYUnZiU0lnWkdGMFlTMXRhbmd0ZEdWNFkyeGhjM005SWs5U1JDSWdkSEpoYm5ObWIzSnRQU0owY21GdWMyeGhkR1VvTVRreU1pd3dLU0krUEdjZ1pHRjBZUzF0Yld3dGJtOWtaVDBpYlc4aUlIUnlZVzV6Wm05eWJUMGlkSEpoYm5Oc1lYUmxLREFnTFRBdU5Ta2lQangxYzJVZ1pHRjBZUzFqUFNJM1F5SWdlR3hwYm1zNmFISmxaajBpSTAxS1dDMHpMVlJGV0MxT0xUZERJaTgrUEM5blBqd3ZaejQ4WnlCa1lYUmhMVzF0YkMxdWIyUmxQU0p0YVNJZ2RISmhibk5tYjNKdFBTSjBjbUZ1YzJ4aGRHVW9Nakl3TUN3d0tTSStQSFZ6WlNCa1lYUmhMV005SWpGRU5EWTBJaUI0YkdsdWF6cG9jbVZtUFNJalRVcFlMVE10VkVWWUxVa3RNVVEwTmpRaUx6NDhMMmMrUEdjZ1pHRjBZUzF0Yld3dGJtOWtaVDBpYldraUlIUnlZVzV6Wm05eWJUMGlkSEpoYm5Oc1lYUmxLREk1TVRZc01Da2lQangxYzJVZ1pHRjBZUzFqUFNJeFJEUTFOaUlnZUd4cGJtczZhSEpsWmowaUkwMUtXQzB6TFZSRldDMUpMVEZFTkRVMklpOCtQQzluUGp4bklHUmhkR0V0Ylcxc0xXNXZaR1U5SW0xcElpQjBjbUZ1YzJadmNtMDlJblJ5WVc1emJHRjBaU2d6TWpZeExEQXBJajQ4ZFhObElHUmhkR0V0WXowaU1VUTBOVUlpSUhoc2FXNXJPbWh5WldZOUlpTk5TbGd0TXkxVVJWZ3RTUzB4UkRRMVFpSXZQand2Wno0OFp5QmtZWFJoTFcxdGJDMXViMlJsUFNKdGFTSWdkSEpoYm5ObWIzSnRQU0owY21GdWMyeGhkR1VvTXpnMk1Td3dLU0krUEhWelpTQmtZWFJoTFdNOUlqRkVORFV4SWlCNGJHbHVhenBvY21WbVBTSWpUVXBZTFRNdFZFVllMVWt0TVVRME5URWlMejQ4TDJjK1BHY2daR0YwWVMxdGJXd3RibTlrWlQwaWJXOGlJSFJ5WVc1elptOXliVDBpZEhKaGJuTnNZWFJsS0RRek9ERXNNQ2tpUGp4MWMyVWdaR0YwWVMxalBTSXlPU0lnZUd4cGJtczZhSEpsWmowaUkwMUtXQzB6TFZSRldDMU9MVEk1SWk4K1BDOW5Qand2Wno0OFp5QmtZWFJoTFcxdGJDMXViMlJsUFNKdGRHUWlJSFJ5WVc1elptOXliVDBpZEhKaGJuTnNZWFJsS0Rnd01qTXVOaXd3S1NJK1BHY2daR0YwWVMxdGJXd3RibTlrWlQwaWJXa2lMejQ4WnlCa1lYUmhMVzF0YkMxdWIyUmxQU0p0YnlJZ2RISmhibk5tYjNKdFBTSjBjbUZ1YzJ4aGRHVW9NamMzTGpnc01Da2lQangxYzJVZ1pHRjBZUzFqUFNJelJDSWdlR3hwYm1zNmFISmxaajBpSTAxS1dDMHpMVlJGV0MxT0xUTkVJaTgrUEM5blBqeG5JR1JoZEdFdGJXMXNMVzV2WkdVOUltMW1jbUZqSWlCMGNtRnVjMlp2Y20wOUluUnlZVzV6YkdGMFpTZ3hNek16TGpZc01Da2lQanhuSUdSaGRHRXRiVzFzTFc1dlpHVTlJbTF1SWlCMGNtRnVjMlp2Y20wOUluUnlZVzV6YkdGMFpTZzBOekFzTmpjMktTSStQSFZ6WlNCa1lYUmhMV005SWpNNElpQjRiR2x1YXpwb2NtVm1QU0lqVFVwWUxUTXRWRVZZTFU0dE16Z2lMejQ4TDJjK1BHY2daR0YwWVMxdGJXd3RibTlrWlQwaWJXNGlJSFJ5WVc1elptOXliVDBpZEhKaGJuTnNZWFJsS0RJeU1Dd3ROamcyS1NJK1BIVnpaU0JrWVhSaExXTTlJak14SWlCNGJHbHVhenBvY21WbVBTSWpUVXBZTFRNdFZFVllMVTR0TXpFaUx6NDhkWE5sSUdSaGRHRXRZejBpTXpRaUlIaHNhVzVyT21oeVpXWTlJaU5OU2xndE15MVVSVmd0VGkwek5DSWdkSEpoYm5ObWIzSnRQU0owY21GdWMyeGhkR1VvTlRBd0xEQXBJaTgrUEM5blBqeHlaV04wSUhkcFpIUm9QU0l4TWpBd0lpQm9aV2xuYUhROUlqWXdJaUI0UFNJeE1qQWlJSGs5SWpJeU1DSXZQand2Wno0OFp5QmtZWFJoTFcxdGJDMXViMlJsUFNKdGJ5SWdkSEpoYm5ObWIzSnRQU0owY21GdWMyeGhkR1VvTWprNU5TNDRMREFwSWo0OGRYTmxJR1JoZEdFdFl6MGlNakl4TnlJZ2VHeHBibXM2YUhKbFpqMGlJMDFLV0MwekxWUkZXQzFPTFRJeU1UY2lMejQ4TDJjK1BHY2daR0YwWVMxdGJXd3RibTlrWlQwaWJXNGlJSFJ5WVc1elptOXliVDBpZEhKaGJuTnNZWFJsS0RNM01UZ3NNQ2tpUGp4MWMyVWdaR0YwWVMxalBTSXpNQ0lnZUd4cGJtczZhSEpsWmowaUkwMUtXQzB6TFZSRldDMU9MVE13SWk4K1BIVnpaU0JrWVhSaExXTTlJakpGSWlCNGJHbHVhenBvY21WbVBTSWpUVXBZTFRNdFZFVllMVTR0TWtVaUlIUnlZVzV6Wm05eWJUMGlkSEpoYm5Oc1lYUmxLRFV3TUN3d0tTSXZQangxYzJVZ1pHRjBZUzFqUFNJek9DSWdlR3hwYm1zNmFISmxaajBpSTAxS1dDMHpMVlJGV0MxT0xUTTRJaUIwY21GdWMyWnZjbTA5SW5SeVlXNXpiR0YwWlNnM056Z3NNQ2tpTHo0OGRYTmxJR1JoZEdFdFl6MGlNekVpSUhoc2FXNXJPbWh5WldZOUlpTk5TbGd0TXkxVVJWZ3RUaTB6TVNJZ2RISmhibk5tYjNKdFBTSjBjbUZ1YzJ4aGRHVW9NVEkzT0N3d0tTSXZQangxYzJVZ1pHRjBZUzFqUFNJek1TSWdlR3hwYm1zNmFISmxaajBpSTAxS1dDMHpMVlJGV0MxT0xUTXhJaUIwY21GdWMyWnZjbTA5SW5SeVlXNXpiR0YwWlNneE56YzRMREFwSWk4K1BDOW5QanhuSUdSaGRHRXRiVzFzTFc1dlpHVTlJbTF2SWlCMGNtRnVjMlp2Y20wOUluUnlZVzV6YkdGMFpTZzJNakU0TGpJc01Da2lQangxYzJVZ1pHRjBZUzFqUFNJeVFpSWdlR3hwYm1zNmFISmxaajBpSTAxS1dDMHpMVlJGV0MxT0xUSkNJaTgrUEM5blBqeG5JR1JoZEdFdGJXMXNMVzV2WkdVOUltMW1jbUZqSWlCMGNtRnVjMlp2Y20wOUluUnlZVzV6YkdGMFpTZzNNakU0TGpRc01Da2lQanhuSUdSaGRHRXRiVzFzTFc1dlpHVTlJbTF1SWlCMGNtRnVjMlp2Y20wOUluUnlZVzV6YkdGMFpTZzBOekFzTmpjMktTSStQSFZ6WlNCa1lYUmhMV005SWpNMklpQjRiR2x1YXpwb2NtVm1QU0lqVFVwWUxUTXRWRVZZTFU0dE16WWlMejQ4TDJjK1BHY2daR0YwWVMxdGJXd3RibTlrWlQwaWJXNGlJSFJ5WVc1elptOXliVDBpZEhKaGJuTnNZWFJsS0RJeU1Dd3ROamcyS1NJK1BIVnpaU0JrWVhSaExXTTlJak14SWlCNGJHbHVhenBvY21WbVBTSWpUVXBZTFRNdFZFVllMVTR0TXpFaUx6NDhkWE5sSUdSaGRHRXRZejBpTXpRaUlIaHNhVzVyT21oeVpXWTlJaU5OU2xndE15MVVSVmd0VGkwek5DSWdkSEpoYm5ObWIzSnRQU0owY21GdWMyeGhkR1VvTlRBd0xEQXBJaTgrUEM5blBqeHlaV04wSUhkcFpIUm9QU0l4TWpBd0lpQm9aV2xuYUhROUlqWXdJaUI0UFNJeE1qQWlJSGs5SWpJeU1DSXZQand2Wno0OFp5QmtZWFJoTFcxdGJDMXViMlJsUFNKdGJ5SWdkSEpoYm5ObWIzSnRQU0owY21GdWMyeGhkR1VvT0RnNE1DNDNMREFwSWo0OGRYTmxJR1JoZEdFdFl6MGlNakl4TnlJZ2VHeHBibXM2YUhKbFpqMGlJMDFLV0MwekxWUkZXQzFPTFRJeU1UY2lMejQ4TDJjK1BHY2daR0YwWVMxdGJXd3RibTlrWlQwaWJXNGlJSFJ5WVc1elptOXliVDBpZEhKaGJuTnNZWFJsS0RrMk1ESXVPU3d3S1NJK1BIVnpaU0JrWVhSaExXTTlJak14SWlCNGJHbHVhenBvY21WbVBTSWpUVXBZTFRNdFZFVllMVTR0TXpFaUx6NDhMMmMrUEdjZ1pHRjBZUzF0Yld3dGJtOWtaVDBpYlc4aUlIUnlZVzV6Wm05eWJUMGlkSEpoYm5Oc1lYUmxLREV3TXpnd0xqY3NNQ2tpUGp4MWMyVWdaR0YwWVMxalBTSXpSQ0lnZUd4cGJtczZhSEpsWmowaUkwMUtXQzB6TFZSRldDMU9MVE5FSWk4K1BDOW5QanhuSUdSaGRHRXRiVzFzTFc1dlpHVTlJbTF1SWlCMGNtRnVjMlp2Y20wOUluUnlZVzV6YkdGMFpTZ3hNVFF6Tmk0MExEQXBJajQ4ZFhObElHUmhkR0V0WXowaU16QWlJSGhzYVc1ck9taHlaV1k5SWlOTlNsZ3RNeTFVUlZndFRpMHpNQ0l2UGp4MWMyVWdaR0YwWVMxalBTSXlSU0lnZUd4cGJtczZhSEpsWmowaUkwMUtXQzB6TFZSRldDMU9MVEpGSWlCMGNtRnVjMlp2Y20wOUluUnlZVzV6YkdGMFpTZzFNREFzTUNraUx6NDhkWE5sSUdSaGRHRXRZejBpTXpnaUlIaHNhVzVyT21oeVpXWTlJaU5OU2xndE15MVVSVmd0VGkwek9DSWdkSEpoYm5ObWIzSnRQU0owY21GdWMyeGhkR1VvTnpjNExEQXBJaTgrUEhWelpTQmtZWFJoTFdNOUlqTTVJaUI0YkdsdWF6cG9jbVZtUFNJalRVcFlMVE10VkVWWUxVNHRNemtpSUhSeVlXNXpabTl5YlQwaWRISmhibk5zWVhSbEtERXlOemdzTUNraUx6NDhkWE5sSUdSaGRHRXRZejBpTXpJaUlIaHNhVzVyT21oeVpXWTlJaU5OU2xndE15MVVSVmd0VGkwek1pSWdkSEpoYm5ObWIzSnRQU0owY21GdWMyeGhkR1VvTVRjM09Dd3dLU0l2UGp3dlp6NDhMMmMrUEM5blBqd3ZaejQ4TDJjK1BDOW5Qand2YzNablBnPT0iLAoJIlJlYWxWaWV3U2l6ZUpzb24iIDogIntcImhlaWdodFwiOjI2MjUsXCJ3aWR0aFwiOjg1MDB9Igp9Cg=="/>
    </extobj>
    <extobj name="2384804F-3998-4D57-9195-F3826E402611-13">
      <extobjdata type="2384804F-3998-4D57-9195-F3826E402611" data="ewoJIkltZ1NldHRpbmdKc29uIiA6ICJ7XCJoZWlnaHRcIjo4Ni42MDcxNDI4NTcxNDI4NSxcIndpZHRoXCI6MjA2LjI0OTk5OTk5OTk5OTk3fSIsCgkiTGF0ZXgiIDogIlxcYmVnaW57YWxpZ259XG5cbkgoU3xvdXRsb29rKSAmPSAwLjY5NFxcXFxcbkgoU3x0ZW1wZXJhdHVyZSkgJj0gMC45MTFcXFxcXG5IKFN8aHVtaWRpdHkpICY9IDAuNzg5XFxcXFxuSChTfHdpbmQpICY9IDAuODkyXFxcXFxuXG5cXGVuZHthbGlnbn0iLAoJIkxhdGV4SW1nQmFzZTY0IiA6ICJQSE4yWnlCNGJXeHVjejBpYUhSMGNEb3ZMM2QzZHk1M015NXZjbWN2TWpBd01DOXpkbWNpSUhkcFpIUm9QU0l5Tmk0ME9ERmxlQ0lnYUdWcFoyaDBQU0l4TVM0d09EWmxlQ0lnY205c1pUMGlhVzFuSWlCbWIyTjFjMkZpYkdVOUltWmhiSE5sSWlCMmFXVjNRbTk0UFNJd0lDMHlOekF3SURFeE56QTBMallnTkRrd01DSWdlRzFzYm5NNmVHeHBibXM5SW1oMGRIQTZMeTkzZDNjdWR6TXViM0puTHpFNU9Ua3ZlR3hwYm1zaUlHRnlhV0V0YUdsa1pHVnVQU0owY25WbElpQnpkSGxzWlQwaWRtVnlkR2xqWVd3dFlXeHBaMjQ2SUMwMExqazNOMlY0T3lCdFlYZ3RkMmxrZEdnNklEazRKVHNpUGp4a1pXWnpQanh3WVhSb0lHbGtQU0pOU2xndE15MVVSVmd0U1MweFJEUXpRaUlnWkQwaVRUSXlPQ0EyTXpkUk1UazBJRFl6TnlBeE9USWdOalF4VVRFNU1TQTJORE1nTVRreElEWTBPVkV4T1RFZ05qY3pJREl3TWlBMk9ESlJNakEwSURZNE15QXlNVGtnTmpnelVUSTJNQ0EyT0RFZ016VTFJRFk0TVZFek9Ea2dOamd4SURReE9DQTJPREZVTkRZeklEWTRNbFEwT0RNZ05qZ3lVVFE1T1NBMk9ESWdORGs1SURZM01sRTBPVGtnTmpjd0lEUTVOeUEyTlRoUk5Ea3lJRFkwTVNBME9EY2dOak00U0RRNE5WRTBPRE1nTmpNNElEUTRNQ0EyTXpoVU5EY3pJRFl6T0ZRME5qUWdOak0zVkRRMU5TQTJNemRSTkRFMklEWXpOaUEwTURVZ05qTTBWRE00TnlBMk1qTlJNemcwSURZeE9TQXpOVFVnTlRBd1VUTTBPQ0EwTnpRZ016UXdJRFEwTWxRek1qZ2dNemsxVERNeU5DQXpPREJSTXpJMElETTNPQ0EwTmprZ016YzRTRFl4TkV3Mk1UVWdNemd4VVRZeE5TQXpPRFFnTmpRMklEVXdORkUyTnpRZ05qRTVJRFkzTkNBMk1qZFVOakUzSURZek4xRTFPVFFnTmpNM0lEVTROeUEyTXpsVU5UZ3dJRFkwT0ZFMU9EQWdOalV3SURVNE1pQTJOakJSTlRnMklEWTNOeUExT0RnZ05qYzVWRFl3TkNBMk9ESlJOakE1SURZNE1pQTJORFlnTmpneFZEYzBNQ0EyT0RCUk9EQXlJRFk0TUNBNE16VWdOamd4VkRnM01TQTJPREpST0RnNElEWTRNaUE0T0RnZ05qY3lVVGc0T0NBMk5EVWdPRGMySURZek9FZzROelJST0RjeUlEWXpPQ0E0TmprZ05qTTRWRGcyTWlBMk16aFVPRFV6SURZek4xUTRORFFnTmpNM1VUZ3dOU0EyTXpZZ056azBJRFl6TkZRM056WWdOakl6VVRjM015QTJNVGdnTnpBMElETTBNRlEyTXpRZ05UaFJOak0wSURVeElEWXpPQ0ExTVZFMk5EWWdORGdnTmpreUlEUTJTRGN5TTFFM01qa2dNemdnTnpJNUlETTNWRGN5TmlBeE9WRTNNaklnTmlBM01UWWdNRWczTURGUk5qWTBJRElnTlRZM0lESlJOVE16SURJZ05UQTBJREpVTkRVNElESlVORE0zSURGUk5ESXdJREVnTkRJd0lERXdVVFF5TUNBeE5TQTBNak1nTWpSUk5ESTRJRFF6SURRek15QTBOVkUwTXpjZ05EWWdORFE0SURRMlNEUTFORkUwT0RFZ05EWWdOVEUwSURRNVVUVXlNQ0ExTUNBMU1qSWdOVEJVTlRJNElEVTFWRFV6TkNBMk5GUTFOREFnT0RKVU5UUTNJREV4TUZRMU5UZ2dNVFV6VVRVMk5TQXhPREVnTlRZNUlERTVPRkUyTURJZ016TXdJRFl3TWlBek16RlVORFUzSURNek1rZ3pNVEpNTWpjNUlERTVOMUV5TkRVZ05qTWdNalExSURVNFVUSTBOU0ExTVNBeU5UTWdORGxVTXpBeklEUTJTRE16TkZFek5EQWdNemdnTXpRd0lETTNWRE16TnlBeE9WRXpNek1nTmlBek1qY2dNRWd6TVRKUk1qYzFJRElnTVRjNElESlJNVFEwSURJZ01URTFJREpVTmprZ01sUTBPQ0F4VVRNeElERWdNekVnTVRCUk16RWdNVElnTXpRZ01qUlJNemtnTkRNZ05EUWdORFZSTkRnZ05EWWdOVGtnTkRaSU5qVlJPVElnTkRZZ01USTFJRFE1VVRFek9TQTFNaUF4TkRRZ05qRlJNVFEzSURZMUlESXhOaUF6TXpsVU1qZzFJRFl5T0ZFeU9EVWdOak0xSURJeU9DQTJNemRhSWk4K1BIQmhkR2dnYVdROUlrMUtXQzB6TFZSRldDMU9MVEk0SWlCa1BTSk5PVFFnTWpVd1VUazBJRE14T1NBeE1EUWdNemd4VkRFeU55QTBPRGhVTVRZMElEVTNObFF5TURJZ05qUXpWREkwTkNBMk9UVlVNamMzSURjeU9WUXpNRElnTnpVd1NETXhOVWd6TVRsUk16TXpJRGMxTUNBek16TWdOelF4VVRNek15QTNNemdnTXpFMklEY3lNRlF5TnpVZ05qWTNWREl5TmlBMU9ERlVNVGcwSURRME0xUXhOamNnTWpVd1ZERTROQ0ExT0ZReU1qVWdMVGd4VkRJM05DQXRNVFkzVkRNeE5pQXRNakl3VkRNek15QXRNalF4VVRNek15QXRNalV3SURNeE9DQXRNalV3U0RNeE5VZ3pNREpNTWpjMElDMHlNalpSTVRnd0lDMHhOREVnTVRNM0lDMHhORlE1TkNBeU5UQmFJaTgrUEhCaGRHZ2dhV1E5SWsxS1dDMHpMVlJGV0MxSkxURkVORFEySWlCa1BTSk5NekE0SURJMFVUTTJOeUF5TkNBME1UWWdOelpVTkRZMklERTVOMUUwTmpZZ01qWXdJRFF4TkNBeU9EUlJNekE0SURNeE1TQXlOemdnTXpJeFZESXpOaUF6TkRGUk1UYzJJRE00TXlBeE56WWdORFl5VVRFM05pQTFNak1nTWpBNElEVTNNMVF5TnpNZ05qUTRVVE13TWlBMk56TWdNelF6SURZNE9GUTBNRGNnTnpBMFNEUXhPRWcwTWpWUk5USXhJRGN3TkNBMU5qUWdOalF3VVRVMk5TQTJOREFnTlRjM0lEWTFNMVEyTURNZ05qZ3lWRFl5TXlBM01EUlJOakkwSURjd05DQTJNamNnTnpBMFZEWXpNaUEzTURWUk5qUTFJRGN3TlNBMk5EVWdOams0VkRZeE55QTFOemRVTlRnMUlEUTFPVlExTmprZ05EVTJVVFUwT1NBME5UWWdOVFE1SURRMk5WRTFORGtnTkRjeElEVTFNQ0EwTnpWUk5UVXdJRFEzT0NBMU5URWdORGswVkRVMU15QTFNakJSTlRVeklEVTFOQ0ExTkRRZ05UYzVWRFV5TmlBMk1UWlVOVEF4SURZME1WRTBOalVnTmpZeUlEUXhPU0EyTmpKUk16WXlJRFkyTWlBek1UTWdOakUyVkRJMk15QTFNVEJSTWpZeklEUTRNQ0F5TnpnZ05EVTRWRE14T1NBME1qZFJNekl6SURReU5TQXpPRGtnTkRBNFZEUTFOaUF6T1RCUk5Ea3dJRE0zT1NBMU1qSWdNelF5VkRVMU5DQXlOREpSTlRVMElESXhOaUExTkRZZ01UZzJVVFUwTVNBeE5qUWdOVEk0SURFek4xUTBPVElnTnpoVU5ESTJJREU0VkRNek1pQXRNakJSTXpJd0lDMHlNaUF5T1RnZ0xUSXlVVEU1T1NBdE1qSWdNVFEwSURNelRERXpOQ0EwTkV3eE1EWWdNVE5ST0RNZ0xURTBJRGM0SUMweE9GUTJOU0F0TWpKUk5USWdMVEl5SURVeUlDMHhORkUxTWlBdE1URWdNVEV3SURJeU1WRXhNVElnTWpJM0lERXpNQ0F5TWpkSU1UUXpVVEUwT1NBeU1qRWdNVFE1SURJeE5sRXhORGtnTWpFMElERTBPQ0F5TURkVU1UUTBJREU0TmxReE5ESWdNVFV6VVRFME5DQXhNVFFnTVRZd0lEZzNWREl3TXlBME4xUXlOVFVnTWpsVU16QTRJREkwV2lJdlBqeHdZWFJvSUdsa1BTSk5TbGd0TXkxVVJWZ3RUaTAzUXlJZ1pEMGlUVEV6T1NBdE1qUTVTREV6TjFFeE1qVWdMVEkwT1NBeE1Ua2dMVEl6TlZZeU5URk1NVEl3SURjek4xRXhNekFnTnpVd0lERXpPU0EzTlRCUk1UVXlJRGMxTUNBeE5Ua2dOek0xVmkweU16VlJNVFV4SUMweU5Ea2dNVFF4SUMweU5EbElNVE01V2lJdlBqeHdZWFJvSUdsa1BTSk5TbGd0TXkxVVJWZ3RTUzB4UkRRMVF5SWdaRDBpVFRJd01TQXRNVEZSTVRJMklDMHhNU0E0TUNBek9GUXpOQ0F4TlRaUk16UWdNakl4SURZMElESTNPVlF4TkRZZ016Z3dVVEl5TWlBME5ERWdNekF4SURRME1WRXpNek1nTkRReElETTBNU0EwTkRCUk16VTBJRFF6TnlBek5qY2dORE16VkRRd01pQTBNVGRVTkRNNElETTROMVEwTmpRZ016TTRWRFEzTmlBeU5qaFJORGMySURFMk1TQXpPVEFnTnpWVU1qQXhJQzB4TVZwTk1USXhJREV5TUZFeE1qRWdOekFnTVRRM0lEUTRWREl3TmlBeU5sRXlOVEFnTWpZZ01qZzVJRFU0VkRNMU1TQXhOREpSTXpZd0lERTJNeUF6TnpRZ01qRTJWRE00T0NBek1EaFJNemc0SURNMU1pQXpOekFnTXpjMVVUTTBOaUEwTURVZ016QTJJRFF3TlZFeU5ETWdOREExSURFNU5TQXpORGRSTVRVNElETXdNeUF4TkRBZ01qTXdWREV5TVNBeE1qQmFJaTgrUEhCaGRHZ2dhV1E5SWsxS1dDMHpMVlJGV0MxSkxURkVORFl5SWlCa1BTSk5NakVnTWpnM1VUSXhJREk1TlNBek1DQXpNVGhVTlRVZ016Y3dWRGs1SURReU1GUXhOVGdnTkRReVVUSXdOQ0EwTkRJZ01qSTNJRFF4TjFReU5UQWdNelU0VVRJMU1DQXpOREFnTWpFMklESTBObFF4T0RJZ01UQTFVVEU0TWlBMk1pQXhPVFlnTkRWVU1qTTRJREkzVkRJNU1TQTBORlF6TWpnZ056aE1Nek01SURrMVVUTTBNU0E1T1NBek56Y2dNalEzVVRRd055QXpOamNnTkRFeklETTROMVEwTWpjZ05ERTJVVFEwTkNBME16RWdORFl6SURRek1WRTBPREFnTkRNeElEUTRPQ0EwTWpGVU5EazJJRFF3TWt3ME1qQWdPRFJSTkRFNUlEYzVJRFF4T1NBMk9GRTBNVGtnTkRNZ05ESTJJRE0xVkRRME55QXlObEUwTmprZ01qa2dORGd5SURVM1ZEVXhNaUF4TkRWUk5URTBJREUxTXlBMU16SWdNVFV6VVRVMU1TQXhOVE1nTlRVeElERTBORkUxTlRBZ01UTTVJRFUwT1NBeE16QlVOVFF3SURrNFZEVXlNeUExTlZRME9UZ2dNVGRVTkRZeUlDMDRVVFExTkNBdE1UQWdORE00SUMweE1GRXpOeklnTFRFd0lETTBOeUEwTmxFek5EVWdORFVnTXpNMklETTJWRE14T0NBeU1WUXlPVFlnTmxReU5qY2dMVFpVTWpNeklDMHhNVkV4T0RrZ0xURXhJREUxTlNBM1VURXdNeUF6T0NBeE1ETWdNVEV6VVRFd015QXhOekFnTVRNNElESTJNbFF4TnpNZ016YzVVVEUzTXlBek9EQWdNVGN6SURNNE1WRXhOek1nTXprd0lERTNNeUF6T1ROVU1UWTVJRFF3TUZReE5UZ2dOREEwU0RFMU5GRXhNekVnTkRBMElERXhNaUF6T0RWVU9ESWdNelEwVkRZMUlETXdNbFExTnlBeU9EQlJOVFVnTWpjNElEUXhJREkzT0VneU4xRXlNU0F5T0RRZ01qRWdNamczV2lJdlBqeHdZWFJvSUdsa1BTSk5TbGd0TXkxVVJWZ3RTUzB4UkRRMk1TSWdaRDBpVFRJMklETTROVkV4T1NBek9USWdNVGtnTXprMVVURTVJRE01T1NBeU1pQTBNVEZVTWpjZ05ESTFVVEk1SURRek1DQXpOaUEwTXpCVU9EY2dORE14U0RFME1Fd3hOVGtnTlRFeFVURTJNaUExTWpJZ01UWTJJRFUwTUZReE56TWdOVFkyVkRFM09TQTFPRFpVTVRnM0lEWXdNMVF4T1RjZ05qRTFWREl4TVNBMk1qUlVNakk1SURZeU5sRXlORGNnTmpJMUlESTFOQ0EyTVRWVU1qWXhJRFU1TmxFeU5qRWdOVGc1SURJMU1pQTFORGxVTWpNeUlEUTNNRXd5TWpJZ05ETXpVVEl5TWlBME16RWdNamN5SURRek1VZ3pNak5STXpNd0lEUXlOQ0F6TXpBZ05ESXdVVE16TUNBek9UZ2dNekUzSURNNE5VZ3lNVEJNTVRjMElESTBNRkV4TXpVZ09EQWdNVE0xSURZNFVURXpOU0F5TmlBeE5qSWdNalpSTVRrM0lESTJJREl6TUNBMk1GUXlPRE1nTVRRMFVUSTROU0F4TlRBZ01qZzRJREUxTVZRek1ETWdNVFV6U0RNd04xRXpNaklnTVRVeklETXlNaUF4TkRWUk16SXlJREUwTWlBek1Ua2dNVE16VVRNeE5DQXhNVGNnTXpBeElEazFWREkyTnlBME9GUXlNVFlnTmxReE5UVWdMVEV4VVRFeU5TQXRNVEVnT1RnZ05GUTFPU0ExTmxFMU55QTJOQ0ExTnlBNE0xWXhNREZNT1RJZ01qUXhVVEV5TnlBek9ESWdNVEk0SURNNE0xRXhNamdnTXpnMUlEYzNJRE00TlVneU5sb2lMejQ4Y0dGMGFDQnBaRDBpVFVwWUxUTXRWRVZZTFVrdE1VUTBOVGtpSUdROUlrMHhNVGNnTlRsUk1URTNJREkySURFME1pQXlObEV4TnprZ01qWWdNakExSURFek1WRXlNVEVnTVRVeElESXhOU0F4TlRKUk1qRTNJREUxTXlBeU1qVWdNVFV6U0RJeU9WRXlNemdnTVRVeklESTBNU0F4TlROVU1qUTJJREUxTVZReU5EZ2dNVFEwVVRJME55QXhNemdnTWpRMUlERXlPRlF5TXpRZ09UQlVNakUwSURRelZERTRNeUEyVkRFek55QXRNVEZSTVRBeElDMHhNU0EzTUNBeE1WUXpPQ0E0TlZFek9DQTVOeUF6T1NBeE1ESk1NVEEwSURNMk1GRXhOamNnTmpFMUlERTJOeUEyTWpOUk1UWTNJRFl5TmlBeE5qWWdOakk0VkRFMk1pQTJNekpVTVRVM0lEWXpORlF4TkRrZ05qTTFWREUwTVNBMk16WlVNVE15SURZek4xUXhNaklnTmpNM1VURXhNaUEyTXpjZ01UQTVJRFl6TjFReE1ERWdOak00VkRrMUlEWTBNVlE1TkNBMk5EZFJPVFFnTmpRNUlEazJJRFkyTVZFeE1ERWdOamd3SURFd055QTJPREpVTVRjNUlEWTRPRkV4T1RRZ05qZzVJREl4TXlBMk9UQlVNalF6SURZNU0xUXlOVFFnTmprMFVUSTJOaUEyT1RRZ01qWTJJRFk0TmxFeU5qWWdOamMxSURFNU15QXpPRFpVTVRFNElEZ3pVVEV4T0NBNE1TQXhNVGdnTnpWVU1URTNJRFkxVmpVNVdpSXZQanh3WVhSb0lHbGtQU0pOU2xndE15MVVSVmd0U1MweFJEUTFPQ0lnWkQwaVRURXlNU0EyTkRkUk1USXhJRFkxTnlBeE1qVWdOamN3VkRFek55QTJPRE5STVRNNElEWTRNeUF5TURrZ05qZzRWREk0TWlBMk9UUlJNamswSURZNU5DQXlPVFFnTmpnMlVUSTVOQ0EyTnprZ01qUTBJRFEzTjFFeE9UUWdNamM1SURFNU5DQXlOekpSTWpFeklESTRNaUF5TWpNZ01qa3hVVEkwTnlBek1Ea2dNamt5SURNMU5GUXpOaklnTkRFMVVUUXdNaUEwTkRJZ05ETTRJRFEwTWxFME5qZ2dORFF5SURRNE5TQTBNak5VTlRBeklETTJPVkUxTURNZ016UTBJRFE1TmlBek1qZFVORGMzSURNd01sUTBOVFlnTWpreFZEUXpPQ0F5T0RoUk5ERTRJREk0T0NBME1EWWdNams1VkRNNU5DQXpNamhSTXprMElETTFNeUEwTVRBZ016WTVWRFEwTWlBek9UQk1ORFU0SURNNU0xRTBORFlnTkRBMUlEUXpOQ0EwTURWSU5ETXdVVE01T0NBME1ESWdNelkzSURNNE1GUXlPVFFnTXpFMlZESXlPQ0F5TlRWUk1qTXdJREkxTkNBeU5ETWdNalV5VkRJMk55QXlORFpVTWpreklESXpPRlF6TWpBZ01qSTBWRE0wTWlBeU1EWlVNelU1SURFNE1GUXpOalVnTVRRM1VUTTJOU0F4TXpBZ016WXdJREV3TmxRek5UUWdOalpSTXpVMElESTJJRE00TVNBeU5sRTBNamtnTWpZZ05EVTVJREUwTlZFME5qRWdNVFV6SURRM09TQXhOVE5JTkRnelVUUTVPU0F4TlRNZ05EazVJREUwTkZFME9Ua2dNVE01SURRNU5pQXhNekJSTkRVMUlDMHhNU0F6TnpnZ0xURXhVVE16TXlBdE1URWdNekExSURFMVZESTNOeUE1TUZFeU56Y2dNVEE0SURJNE1DQXhNakZVTWpneklERTBOVkV5T0RNZ01UWTNJREkyT1NBeE9ETlVNak0wSURJd05sUXlNREFnTWpFM1ZERTRNaUF5TWpCSU1UZ3dVVEUyT0NBeE56Z2dNVFU1SURFek9WUXhORFVnT0RGVU1UTTJJRFEwVkRFeU9TQXlNRlF4TWpJZ04xUXhNVEVnTFRKUk9UZ2dMVEV4SURneklDMHhNVkUyTmlBdE1URWdOVGNnTFRGVU5EZ2dNVFpSTkRnZ01qWWdPRFVnTVRjMlZERTFPQ0EwTnpGTU1UazFJRFl4TmxFeE9UWWdOakk1SURFNE9DQTJNekpVTVRRNUlEWXpOMGd4TkRSUk1UTTBJRFl6TnlBeE16RWdOak0zVkRFeU5DQTJOREJVTVRJeElEWTBOMW9pTHo0OGNHRjBhQ0JwWkQwaVRVcFlMVE10VkVWWUxVNHRNamtpSUdROUlrMDJNQ0EzTkRsTU5qUWdOelV3VVRZNUlEYzFNQ0EzTkNBM05UQklPRFpNTVRFMElEY3lObEV5TURnZ05qUXhJREkxTVNBMU1UUlVNamswSURJMU1GRXlPVFFnTVRneUlESTROQ0F4TVRsVU1qWXhJREV5VkRJeU5DQXROelpVTVRnMklDMHhORE5VTVRRMUlDMHhPVFJVTVRFeklDMHlNamRVT1RBZ0xUSTBObEU0TnlBdE1qUTVJRGcySUMweU5UQklOelJSTmpZZ0xUSTFNQ0EyTXlBdE1qVXdWRFU0SUMweU5EZFVOVFVnTFRJek9GRTFOaUF0TWpNM0lEWTJJQzB5TWpWUk1qSXhJQzAyTkNBeU1qRWdNalV3VkRZMklEY3lOVkUxTmlBM016Y2dOVFVnTnpNNFVUVTFJRGMwTmlBMk1DQTNORGxhSWk4K1BIQmhkR2dnYVdROUlrMUtXQzB6TFZSRldDMU9MVE5FSWlCa1BTSk5OVFlnTXpRM1VUVTJJRE0yTUNBM01DQXpOamRJTnpBM1VUY3lNaUF6TlRrZ056SXlJRE0wTjFFM01qSWdNek0ySURjd09DQXpNamhNTXprd0lETXlOMGczTWxFMU5pQXpNeklnTlRZZ016UTNXazAxTmlBeE5UTlJOVFlnTVRZNElEY3lJREUzTTBnM01EaFJOekl5SURFMk15QTNNaklnTVRVelVUY3lNaUF4TkRBZ056QTNJREV6TTBnM01GRTFOaUF4TkRBZ05UWWdNVFV6V2lJdlBqeHdZWFJvSUdsa1BTSk5TbGd0TXkxVVJWZ3RUaTB6TUNJZ1pEMGlUVGsySURVNE5WRXhOVElnTmpZMklESTBPU0EyTmpaUk1qazNJRFkyTmlBek5EVWdOalF3VkRReU15QTFORGhSTkRZd0lEUTJOU0EwTmpBZ016SXdVVFEyTUNBeE5qVWdOREUzSURnelVUTTVOeUEwTVNBek5qSWdNVFpVTXpBeElDMHhOVlF5TlRBZ0xUSXlVVEl5TkNBdE1qSWdNVGs0SUMweE5sUXhNemNnTVRaVU9ESWdPRE5STXprZ01UWTFJRE01SURNeU1GRXpPU0EwT1RRZ09UWWdOVGcxV2swek1qRWdOVGszVVRJNU1TQTJNamtnTWpVd0lEWXlPVkV5TURnZ05qSTVJREUzT0NBMU9UZFJNVFV6SURVM01TQXhORFVnTlRJMVZERXpOeUF6TXpOUk1UTTNJREUzTlNBeE5EVWdNVEkxVkRFNE1TQTBObEV5TURrZ01UWWdNalV3SURFMlVUSTVNQ0F4TmlBek1UZ2dORFpSTXpRM0lEYzJJRE0xTkNBeE16QlVNell5SURNek0xRXpOaklnTkRjNElETTFOQ0ExTWpSVU16SXhJRFU1TjFvaUx6NDhjR0YwYUNCcFpEMGlUVXBZTFRNdFZFVllMVTR0TWtVaUlHUTlJazAzT0NBMk1GRTNPQ0E0TkNBNU5TQXhNREpVTVRNNElERXlNRkV4TmpJZ01USXdJREU0TUNBeE1EUlVNVGs1SURZeFVURTVPU0F6TmlBeE9ESWdNVGhVTVRNNUlEQlVPVFlnTVRkVU56Z2dOakJhSWk4K1BIQmhkR2dnYVdROUlrMUtXQzB6TFZSRldDMU9MVE0ySWlCa1BTSk5ORElnTXpFelVUUXlJRFEzTmlBeE1qTWdOVGN4VkRNd015QTJOalpSTXpjeUlEWTJOaUEwTURJZ05qTXdWRFF6TWlBMU5UQlJORE15SURVeU5TQTBNVGdnTlRFd1ZETTNPU0EwT1RWUk16VTJJRFE1TlNBek5ERWdOVEE1VkRNeU5pQTFORGhSTXpJMklEVTVNaUF6TnpNZ05qQXhVVE0xTVNBMk1qTWdNekV4SURZeU5sRXlOREFnTmpJMklERTVOQ0ExTmpaUk1UUTNJRFV3TUNBeE5EY2dNelkwVERFME9DQXpOakJSTVRVeklETTJOaUF4TlRZZ016Y3pVVEU1TnlBME16TWdNall6SURRek0wZ3lOamRSTXpFeklEUXpNeUF6TkRnZ05ERTBVVE0zTWlBME1EQWdNemsySURNM05GUTBNelVnTXpFM1VUUTFOaUF5TmpnZ05EVTJJREl4TUZZeE9USlJORFUySURFMk9TQTBOVEVnTVRRNVVUUTBNQ0E1TUNBek9EY2dNelJVTWpVeklDMHlNbEV5TWpVZ0xUSXlJREU1T1NBdE1UUlVNVFF6SURFMlZEa3lJRGMxVkRVMklERTNNbFEwTWlBek1UTmFUVEkxTnlBek9UZFJNakkzSURNNU55QXlNRFVnTXpnd1ZERTNNU0F6TXpWVU1UVTBJREkzT0ZReE5EZ2dNakUyVVRFME9DQXhNek1nTVRZd0lEazNWREU1T0NBek9WRXlNaklnTWpFZ01qVXhJREl4VVRNd01pQXlNU0F6TWprZ05UbFJNelF5SURjM0lETTBOeUF4TURSVU16VXlJREl3T1ZFek5USWdNamc1SURNME55QXpNVFpVTXpJNUlETTJNVkV6TURJZ016azNJREkxTnlBek9UZGFJaTgrUEhCaGRHZ2dhV1E5SWsxS1dDMHpMVlJGV0MxT0xUTTVJaUJrUFNKTk16VXlJREk0TjFFek1EUWdNakV4SURJek1pQXlNVEZSTVRVMElESXhNU0F4TURRZ01qY3dWRFEwSURNNU5sRTBNaUEwTVRJZ05ESWdORE0yVmpRME5GRTBNaUExTXpjZ01URXhJRFl3TmxFeE56RWdOalkySURJME15QTJOalpSTWpRMUlEWTJOaUF5TkRrZ05qWTJWREkxTnlBMk5qVklNall4VVRJM015QTJOalVnTWpnMklEWTJNMVF6TWpNZ05qVXhWRE0zTUNBMk1UbFVOREV6SURVMk1GRTBOVFlnTkRjeUlEUTFOaUF6TXpSUk5EVTJJREU1TkNBek9UWWdPVGRSTXpZeElEUXhJRE14TWlBeE1GUXlNRGdnTFRJeVVURTBOeUF0TWpJZ01UQTRJRGRVTmpnZ09UTlVNVEl4SURFME9WRXhORE1nTVRRNUlERTFPQ0F4TXpWVU1UY3pJRGsyVVRFM015QTNPQ0F4TmpRZ05qVlVNVFE0SURRNVZERXpOU0EwTkV3eE16RWdORE5STVRNeElEUXhJREV6T0NBek4xUXhOalFnTWpkVU1qQTJJREl5U0RJeE1sRXlOeklnTWpJZ016RXpJRGcyVVRNMU1pQXhORElnTXpVeUlESTRNRll5T0RkYVRUSTBOQ0F5TkRoUk1qa3lJREkwT0NBek1qRWdNamszVkRNMU1TQTBNekJSTXpVeElEVXdPQ0F6TkRNZ05UUXlVVE0wTVNBMU5USWdNek0zSURVMk1sUXpNak1nTlRnNFZESTVNeUEyTVRWVU1qUTJJRFl5TlZFeU1EZ2dOakkxSURFNE1TQTFPVGhSTVRZd0lEVTNOaUF4TlRRZ05UUTJWREUwTnlBME5ERlJNVFEzSURNMU9DQXhOVElnTXpJNVZERTNNaUF5T0RKUk1UazNJREkwT0NBeU5EUWdNalE0V2lJdlBqeHdZWFJvSUdsa1BTSk5TbGd0TXkxVVJWZ3RUaTB6TkNJZ1pEMGlUVFEyTWlBd1VUUTBOQ0F6SURNek15QXpVVEl4TnlBeklERTVPU0F3U0RFNU1GWTBOa2d5TWpGUk1qUXhJRFEySURJME9DQTBObFF5TmpVZ05EaFVNamM1SURVelZESTROaUEyTVZFeU9EY2dOak1nTWpnM0lERXhOVll4TmpWSU1qaFdNakV4VERFM09TQTBOREpSTXpNeUlEWTNOQ0F6TXpRZ05qYzFVVE16TmlBMk56Y2dNelUxSURZM04wZ3pOek5NTXpjNUlEWTNNVll5TVRGSU5EY3hWakUyTlVnek56bFdNVEUwVVRNM09TQTNNeUF6TnprZ05qWlVNemcxSURVMFVUTTVNeUEwTnlBME5ESWdORFpJTkRjeFZqQklORFl5V2sweU9UTWdNakV4VmpVME5VdzNOQ0F5TVRKTU1UZ3pJREl4TVVneU9UTmFJaTgrUEhCaGRHZ2dhV1E5SWsxS1dDMHpMVlJGV0MxSkxURkVORFV5SWlCa1BTSk5NemtnTVRZNFVUTTVJREl5TlNBMU9DQXlOekpVTVRBM0lETTFNRlF4TnpRZ05EQXlWREkwTkNBME16TlVNekEzSURRME1rZ3pNVEJSTXpVMUlEUTBNaUF6T0RnZ05ESXdWRFF5TVNBek5UVlJOREl4SURJMk5TQXpNVEFnTWpNM1VUSTJNU0F5TWpRZ01UYzJJREl5TTFFeE16a2dNakl6SURFek9DQXlNakZSTVRNNElESXhPU0F4TXpJZ01UZzJWREV5TlNBeE1qaFJNVEkxSURneElERTBOaUExTkZReU1Ea2dNalpVTXpBeUlEUTFWRE01TkNBeE1URlJOREF6SURFeU1TQTBNRFlnTVRJeFVUUXhNQ0F4TWpFZ05ERTVJREV4TWxRME1qa2dPVGhVTkRJd0lEZ3lWRE01TUNBMU5WUXpORFFnTWpSVU1qZ3hJQzB4VkRJd05TQXRNVEZSTVRJMklDMHhNU0E0TXlBME1sUXpPU0F4TmpoYVRUTTNNeUF6TlROUk16WTNJRFF3TlNBek1EVWdOREExVVRJM01pQTBNRFVnTWpRMElETTVNVlF4T1RrZ016VTNWREUzTUNBek1UWlVNVFUwSURJNE1GUXhORGtnTWpZeFVURTBPU0F5TmpBZ01UWTVJREkyTUZFeU9ESWdNall3SURNeU55QXlPRFJVTXpjeklETTFNMW9pTHo0OGNHRjBhQ0JwWkQwaVRVcFlMVE10VkVWWUxVa3RNVVEwTlVFaUlHUTlJazB5TVNBeU9EZFJNaklnTWpreklESTBJRE13TTFRek5pQXpOREZVTlRZZ016ZzRWRGc0SURReU5WUXhNeklnTkRReVZERTNOU0EwTXpWVU1qQTFJRFF4TjFReU1qRWdNemsxVkRJeU9TQXpOelpNTWpNeElETTJPVkV5TXpFZ016WTNJREl6TWlBek5qZE1NalF6SURNM09GRXpNRE1nTkRReUlETTROQ0EwTkRKUk5EQXhJRFEwTWlBME1UVWdORFF3VkRRME1TQTBNek5VTkRZd0lEUXlNMVEwTnpVZ05ERXhWRFE0TlNBek9UaFVORGt6SURNNE5WUTBPVGNnTXpjelZEVXdNQ0F6TmpSVU5UQXlJRE0xTjB3MU1UQWdNelkzVVRVM015QTBORElnTmpVNUlEUTBNbEUzTVRNZ05EUXlJRGMwTmlBME1UVlVOemd3SURNek5sRTNPREFnTWpnMUlEYzBNaUF4TnpoVU56QTBJRFV3VVRjd05TQXpOaUEzTURrZ016RlVOekkwSURJMlVUYzFNaUF5TmlBM056WWdOVFpVT0RFMUlERXpPRkU0TVRnZ01UUTVJRGd5TVNBeE5URlVPRE0zSURFMU0xRTROVGNnTVRVeklEZzFOeUF4TkRWUk9EVTNJREUwTkNBNE5UTWdNVE13VVRnME5TQXhNREVnT0RNeElEY3pWRGM0TlNBeE4xUTNNVFlnTFRFd1VUWTJPU0F0TVRBZ05qUTRJREUzVkRZeU55QTNNMUUyTWpjZ09USWdOall6SURFNU0xUTNNREFnTXpRMVVUY3dNQ0EwTURRZ05qVTJJRFF3TkVnMk5URlJOVFkxSURRd05DQTFNRFlnTXpBelREUTVPU0F5T1RGTU5EWTJJREUxTjFFME16TWdNallnTkRJNElERTJVVFF4TlNBdE1URWdNemcxSUMweE1WRXpOeklnTFRFeElETTJOQ0F0TkZRek5UTWdPRlF6TlRBZ01UaFJNelV3SURJNUlETTROQ0F4TmpGTU5ESXdJRE13TjFFME1qTWdNekl5SURReU15QXpORFZSTkRJeklEUXdOQ0F6TnprZ05EQTBTRE0zTkZFeU9EZ2dOREEwSURJeU9TQXpNRE5NTWpJeUlESTVNVXd4T0RrZ01UVTNVVEUxTmlBeU5pQXhOVEVnTVRaUk1UTTRJQzB4TVNBeE1EZ2dMVEV4VVRrMUlDMHhNU0E0TnlBdE5WUTNOaUEzVkRjMElERTNVVGMwSURNd0lERXhNaUF4T0RGUk1UVXhJRE16TlNBeE5URWdNelF5VVRFMU5DQXpOVGNnTVRVMElETTJPVkV4TlRRZ05EQTFJREV5T1NBME1EVlJNVEEzSURRd05TQTVNaUF6TnpkVU5qa2dNekUyVkRVM0lESTRNRkUxTlNBeU56Z2dOREVnTWpjNFNESTNVVEl4SURJNE5DQXlNU0F5T0RkYUlpOCtQSEJoZEdnZ2FXUTlJazFLV0MwekxWUkZXQzFKTFRGRU5EVkVJaUJrUFNKTk1qTWdNamczVVRJMElESTVNQ0F5TlNBeU9UVlVNekFnTXpFM1ZEUXdJRE0wT0ZRMU5TQXpPREZVTnpVZ05ERXhWREV3TVNBME16TlVNVE0wSURRME1sRXlNRGtnTkRReUlESXpNQ0F6TnpoTU1qUXdJRE00TjFFek1ESWdORFF5SURNMU9DQTBOREpSTkRJeklEUTBNaUEwTmpBZ016azFWRFE1TnlBeU9ERlJORGszSURFM015QTBNakVnT0RKVU1qUTVJQzB4TUZFeU1qY2dMVEV3SURJeE1DQXRORkV4T1RrZ01TQXhPRGNnTVRGVU1UWTRJREk0VERFMk1TQXpObEV4TmpBZ016VWdNVE01SUMwMU1WUXhNVGdnTFRFek9GRXhNVGdnTFRFME5DQXhNallnTFRFME5WUXhOak1nTFRFME9FZ3hPRGhSTVRrMElDMHhOVFVnTVRrMElDMHhOVGRVTVRreElDMHhOelZSTVRnNElDMHhPRGNnTVRnMUlDMHhPVEJVTVRjeUlDMHhPVFJSTVRjd0lDMHhPVFFnTVRZeElDMHhPVFJVTVRJM0lDMHhPVE5VTmpVZ0xURTVNbEV0TlNBdE1Ua3lJQzB5TkNBdE1UazBTQzB6TWxFdE16a2dMVEU0TnlBdE16a2dMVEU0TTFFdE16Y2dMVEUxTmlBdE1qWWdMVEUwT0VndE5sRXlPQ0F0TVRRM0lETXpJQzB4TXpaUk16WWdMVEV6TUNBNU5DQXhNRE5VTVRVMUlETTFNRkV4TlRZZ016VTFJREUxTmlBek5qUlJNVFUySURRd05TQXhNekVnTkRBMVVURXdPU0EwTURVZ09UUWdNemMzVkRjeElETXhObFExT1NBeU9EQlJOVGNnTWpjNElEUXpJREkzT0VneU9WRXlNeUF5T0RRZ01qTWdNamczV2sweE56Z2dNVEF5VVRJd01DQXlOaUF5TlRJZ01qWlJNamd5SURJMklETXhNQ0EwT1ZRek5UWWdNVEEzVVRNM05DQXhOREVnTXpreUlESXhOVlEwTVRFZ016STFWak16TVZFME1URWdOREExSURNMU1DQTBNRFZSTXpNNUlEUXdOU0F6TWpnZ05EQXlWRE13TmlBek9UTlVNamcySURNNE1GUXlOamtnTXpZMVZESTFOQ0F6TlRCVU1qUXpJRE16TmxReU16VWdNekkyVERJek1pQXpNakpSTWpNeUlETXlNU0F5TWprZ016QTRWREl4T0NBeU5qUlVNakEwSURJeE1sRXhOemdnTVRBMklERTNPQ0F4TURKYUlpOCtQSEJoZEdnZ2FXUTlJazFLV0MwekxWUkZXQzFKTFRGRU5EVkdJaUJrUFNKTk1qRWdNamczVVRJeUlESTVNQ0F5TXlBeU9UVlVNamdnTXpFM1ZETTRJRE0wT0ZRMU15QXpPREZVTnpNZ05ERXhWRGs1SURRek0xUXhNeklnTkRReVVURTJNU0EwTkRJZ01UZ3pJRFF6TUZReU1UUWdOREE0VkRJeU5TQXpPRGhSTWpJM0lETTRNaUF5TWpnZ016Z3lWREl6TmlBek9EbFJNamcwSURRME1TQXpORGNnTkRReFNETTFNRkV6T1RnZ05EUXhJRFF5TWlBME1EQlJORE13SURNNE1TQTBNekFnTXpZelVUUXpNQ0F6TXpNZ05ERTNJRE14TlZRek9URWdNamt5VkRNMk5pQXlPRGhSTXpRMklESTRPQ0F6TXpRZ01qazVWRE15TWlBek1qaFJNekl5SURNM05pQXpOemdnTXpreVVUTTFOaUEwTURVZ016UXlJRFF3TlZFeU9EWWdOREExSURJek9TQXpNekZSTWpJNUlETXhOU0F5TWpRZ01qazRWREU1TUNBeE5qVlJNVFUySURJMUlERTFNU0F4TmxFeE16Z2dMVEV4SURFd09DQXRNVEZST1RVZ0xURXhJRGczSUMwMVZEYzJJRGRVTnpRZ01UZFJOelFnTXpBZ01URTBJREU0T1ZReE5UUWdNelkyVVRFMU5DQTBNRFVnTVRJNElEUXdOVkV4TURjZ05EQTFJRGt5SURNM04xUTJPQ0F6TVRaVU5UY2dNamd3VVRVMUlESTNPQ0EwTVNBeU56aElNamRSTWpFZ01qZzBJREl4SURJNE4xb2lMejQ4Y0dGMGFDQnBaRDBpVFVwWUxUTXRWRVZZTFVrdE1VUTBORVVpSUdROUlrMHpNeUF4TlRkUk16TWdNalU0SURFd09TQXpORGxVTWpnd0lEUTBNVkV6TXpFZ05EUXhJRE0zTUNBek9USlJNemcySURReU1pQTBNVFlnTkRJeVVUUXlPU0EwTWpJZ05ETTVJRFF4TkZRME5Ea2dNemswVVRRME9TQXpPREVnTkRFeUlESXpORlF6TnpRZ05qaFJNemMwSURReklETTRNU0F6TlZRME1ESWdNalpSTkRFeElESTNJRFF5TWlBek5WRTBORE1nTlRVZ05EWXpJREV6TVZFME5qa2dNVFV4SURRM015QXhOVEpSTkRjMUlERTFNeUEwT0RNZ01UVXpTRFE0TjFFMU1EWWdNVFV6SURVd05pQXhORFJSTlRBMklERXpPQ0ExTURFZ01URTNWRFE0TVNBMk0xUTBORGtnTVROUk5ETTJJREFnTkRFM0lDMDRVVFF3T1NBdE1UQWdNemt6SUMweE1GRXpOVGtnTFRFd0lETXpOaUExVkRNd05pQXpOa3d6TURBZ05URlJNams1SURVeUlESTVOaUExTUZFeU9UUWdORGdnTWpreUlEUTJVVEl6TXlBdE1UQWdNVGN5SUMweE1GRXhNVGNnTFRFd0lEYzFJRE13VkRNeklERTFOMXBOTXpVeElETXlPRkV6TlRFZ016TTBJRE0wTmlBek5UQlVNekl6SURNNE5WUXlOemNnTkRBMVVUSTBNaUEwTURVZ01qRXdJRE0zTkZReE5qQWdNamt6VVRFek1TQXlNVFFnTVRFNUlERXlPVkV4TVRrZ01USTJJREV4T1NBeE1UaFVNVEU0SURFd05sRXhNVGdnTmpFZ01UTTJJRFEwVkRFM09TQXlObEV5TVRjZ01qWWdNalUwSURVNVZESTVPQ0F4TVRCUk16QXdJREV4TkNBek1qVWdNakUzVkRNMU1TQXpNamhhSWk4K1BIQmhkR2dnYVdROUlrMUtXQzB6TFZSRldDMU9MVE14SWlCa1BTSk5NakV6SURVM09Fd3lNREFnTlRjelVURTROaUExTmpnZ01UWXdJRFUyTTFReE1ESWdOVFUyU0RnelZqWXdNa2d4TURKUk1UUTVJRFl3TkNBeE9Ea2dOakUzVkRJME5TQTJOREZVTWpjeklEWTJNMUV5TnpVZ05qWTJJREk0TlNBMk5qWlJNamswSURZMk5pQXpNRElnTmpZd1ZqTTJNVXd6TURNZ05qRlJNekV3SURVMElETXhOU0ExTWxRek16a2dORGhVTkRBeElEUTJTRFF5TjFZd1NEUXhObEV6T1RVZ015QXlOVGNnTTFFeE1qRWdNeUF4TURBZ01FZzRPRlkwTmtneE1UUlJNVE0ySURRMklERTFNaUEwTmxReE56Y2dORGRVTVRreklEVXdWREl3TVNBMU1sUXlNRGNnTlRkVU1qRXpJRFl4VmpVM09Gb2lMejQ4Y0dGMGFDQnBaRDBpVFVwWUxUTXRWRVZZTFVrdE1qRXdSU0lnWkQwaVRURXpOeUEyT0ROUk1UTTRJRFk0TXlBeU1Ea2dOamc0VkRJNE1pQTJPVFJSTWprMElEWTVOQ0F5T1RRZ05qZzFVVEk1TkNBMk56UWdNalU0SURVek5GRXlNakFnTXpnMklESXlNQ0F6T0ROUk1qSXdJRE00TVNBeU1qY2dNemc0VVRJNE9DQTBORElnTXpVM0lEUTBNbEUwTVRFZ05EUXlJRFEwTkNBME1UVlVORGM0SURNek5sRTBOemdnTWpnMUlEUTBNQ0F4TnpoVU5EQXlJRFV3VVRRd015QXpOaUEwTURjZ016RlVOREl5SURJMlVUUTFNQ0F5TmlBME56UWdOVFpVTlRFeklERXpPRkUxTVRZZ01UUTVJRFV4T1NBeE5URlVOVE0xSURFMU0xRTFOVFVnTVRVeklEVTFOU0F4TkRWUk5UVTFJREUwTkNBMU5URWdNVE13VVRVek5TQTNNU0ExTURBZ016TlJORFkySUMweE1DQTBNVGtnTFRFd1NEUXhORkV6TmpjZ0xURXdJRE0wTmlBeE4xUXpNalVnTnpSUk16STFJRGt3SURNMk1TQXhPVEpVTXprNElETTBOVkV6T1RnZ05EQTBJRE0xTkNBME1EUklNelE1VVRJMk5pQTBNRFFnTWpBMUlETXdOa3d4T1RnZ01qa3pUREUyTkNBeE5UaFJNVE15SURJNElERXlOeUF4TmxFeE1UUWdMVEV4SURneklDMHhNVkUyT1NBdE1URWdOVGtnTFRKVU5EZ2dNVFpSTkRnZ016QWdNVEl4SURNeU1Fd3hPVFVnTmpFMlVURTVOU0EyTWprZ01UZzRJRFl6TWxReE5Ea2dOak0zU0RFeU9GRXhNaklnTmpReklERXlNaUEyTkRWVU1USTBJRFkyTkZFeE1qa2dOamd6SURFek55QTJPRE5hSWk4K1BIQmhkR2dnYVdROUlrMUtXQzB6TFZSRldDMUpMVEZFTkRVMklpQmtQU0pOTVRnMElEWXdNRkV4T0RRZ05qSTBJREl3TXlBMk5ESlVNalEzSURZMk1WRXlOalVnTmpZeElESTNOeUEyTkRsVU1qa3dJRFl4T1ZFeU9UQWdOVGsySURJM01DQTFOemRVTWpJMklEVTFOMUV5TVRFZ05UVTNJREU1T0NBMU5qZFVNVGcwSURZd01GcE5NakVnTWpnM1VUSXhJREk1TlNBek1DQXpNVGhVTlRRZ016WTVWRGs0SURReU1GUXhOVGdnTkRReVVURTVOeUEwTkRJZ01qSXpJRFF4T1ZReU5UQWdNelUzVVRJMU1DQXpOREFnTWpNMklETXdNVlF4T1RZZ01UazJWREUxTkNBNE0xRXhORGtnTmpFZ01UUTVJRFV4VVRFME9TQXlOaUF4TmpZZ01qWlJNVGMxSURJMklERTROU0F5T1ZReU1EZ2dORE5VTWpNMUlEYzRWREkyTUNBeE16ZFJNall6SURFME9TQXlOalVnTVRVeFZESTRNaUF4TlROUk16QXlJREUxTXlBek1ESWdNVFF6VVRNd01pQXhNelVnTWpreklERXhNbFF5TmpnZ05qRlVNakl6SURFeFZERTJNU0F0TVRGUk1USTVJQzB4TVNBeE1ESWdNVEJVTnpRZ056UlJOelFnT1RFZ056a2dNVEEyVkRFeU1pQXlNakJSTVRZd0lETXlNU0F4TmpZZ016UXhWREUzTXlBek9EQlJNVGN6SURRd05DQXhOVFlnTkRBMFNERTFORkV4TWpRZ05EQTBJRGs1SURNM01WUTJNU0F5T0RkUk5qQWdNamcySURVNUlESTRORlExT0NBeU9ERlVOVFlnTWpjNVZEVXpJREkzT0ZRME9TQXlOemhVTkRFZ01qYzRTREkzVVRJeElESTROQ0F5TVNBeU9EZGFJaTgrUEhCaGRHZ2dhV1E5SWsxS1dDMHpMVlJGV0MxSkxURkVORFV4SWlCa1BTSk5NelkySURZNE0xRXpOamNnTmpneklEUXpPQ0EyT0RoVU5URXhJRFk1TkZFMU1qTWdOamswSURVeU15QTJPRFpSTlRJeklEWTNPU0EwTlRBZ016ZzBWRE0zTlNBNE0xUXpOelFnTmpoUk16YzBJREkySURRd01pQXlObEUwTVRFZ01qY2dOREl5SURNMVVUUTBNeUExTlNBME5qTWdNVE14VVRRMk9TQXhOVEVnTkRjeklERTFNbEUwTnpVZ01UVXpJRFE0TXlBeE5UTklORGczU0RRNU1WRTFNRFlnTVRVeklEVXdOaUF4TkRWUk5UQTJJREUwTUNBMU1ETWdNVEk1VVRRNU1DQTNPU0EwTnpNZ05EaFVORFExSURoVU5ERTNJQzA0VVRRd09TQXRNVEFnTXpreklDMHhNRkV6TlRrZ0xURXdJRE16TmlBMVZETXdOaUF6Tmt3ek1EQWdOVEZSTWprNUlEVXlJREk1TmlBMU1GRXlPVFFnTkRnZ01qa3lJRFEyVVRJek15QXRNVEFnTVRjeUlDMHhNRkV4TVRjZ0xURXdJRGMxSURNd1ZETXpJREUxTjFFek15QXlNRFVnTlRNZ01qVTFWREV3TVNBek5ERlJNVFE0SURNNU9DQXhPVFVnTkRJd1ZESTRNQ0EwTkRKUk16TTJJRFEwTWlBek5qUWdOREF3VVRNMk9TQXpPVFFnTXpZNUlETTVObEV6TnpBZ05EQXdJRE01TmlBMU1EVlVOREkwSURZeE5sRTBNalFnTmpJNUlEUXhOeUEyTXpKVU16YzRJRFl6TjBnek5UZFJNelV4SURZME15QXpOVEVnTmpRMVZETTFNeUEyTmpSUk16VTRJRFk0TXlBek5qWWdOamd6V2swek5USWdNekkyVVRNeU9TQTBNRFVnTWpjM0lEUXdOVkV5TkRJZ05EQTFJREl4TUNBek56UlVNVFl3SURJNU0xRXhNekVnTWpFMElERXhPU0F4TWpsUk1URTVJREV5TmlBeE1Ua2dNVEU0VkRFeE9DQXhNRFpSTVRFNElEWXhJREV6TmlBME5GUXhOemtnTWpaUk1qTXpJREkySURJNU1DQTVPRXd5T1RnZ01UQTVURE0xTWlBek1qWmFJaTgrUEhCaGRHZ2dhV1E5SWsxS1dDMHpMVlJGV0MxSkxURkVORFkySWlCa1BTSk5NakVnTWpnM1VUSXhJRE13TVNBek5pQXpNelZVT0RRZ05EQTJWREUxT0NBME5ESlJNVGs1SURRME1pQXlNalFnTkRFNVZESTFNQ0F6TlRWUk1qUTRJRE16TmlBeU5EY2dNek0wVVRJME55QXpNekVnTWpNeElESTRPRlF4T1RnZ01Ua3hWREU0TWlBeE1EVlJNVGd5SURZeUlERTVOaUEwTlZReU16Z2dNamRSTWpZeElESTNJREk0TVNBek9GUXpNVElnTmpGVU16TTVJRGswVVRNek9TQTVOU0F6TkRRZ01URTBWRE0xT0NBeE56TlVNemMzSURJME4xRTBNVFVnTXprM0lEUXhPU0EwTURSUk5ETXlJRFF6TVNBME5qSWdORE14VVRRM05TQTBNekVnTkRneklEUXlORlEwT1RRZ05ERXlWRFE1TmlBME1ETlJORGsySURNNU1DQTBORGNnTVRrelZETTVNU0F0TWpOUk16WXpJQzB4TURZZ01qazBJQzB4TlRWVU1UVTJJQzB5TURWUk1URXhJQzB5TURVZ056Y2dMVEU0TTFRME15QXRNVEUzVVRReklDMDVOU0ExTUNBdE9EQlVOamtnTFRVNFZEZzVJQzAwT0ZReE1EWWdMVFExVVRFMU1DQXRORFVnTVRVd0lDMDROMUV4TlRBZ0xURXdOeUF4TXpnZ0xURXlNbFF4TVRVZ0xURTBNbFF4TURJZ0xURTBOMHc1T1NBdE1UUTRVVEV3TVNBdE1UVXpJREV4T0NBdE1UWXdWREUxTWlBdE1UWTNTREUyTUZFeE56Y2dMVEUyTnlBeE9EWWdMVEUyTlZFeU1Ua2dMVEUxTmlBeU5EY2dMVEV5TjFReU9UQWdMVFkxVkRNeE15QXRPVlF6TWpFZ01qRk1NekUxSURFM1VUTXdPU0F4TXlBeU9UWWdObFF5TnpBZ0xUWlJNalV3SUMweE1TQXlNekVnTFRFeFVURTROU0F0TVRFZ01UVXdJREV4VkRFd05DQTRNbEV4TURNZ09Ea2dNVEF6SURFeE0xRXhNRE1nTVRjd0lERXpPQ0F5TmpKVU1UY3pJRE0zT1ZFeE56TWdNemd3SURFM015QXpPREZSTVRjeklETTVNQ0F4TnpNZ016a3pWREUyT1NBME1EQlVNVFU0SURRd05FZ3hOVFJSTVRNeElEUXdOQ0F4TVRJZ016ZzFWRGd5SURNME5GUTJOU0F6TURKVU5UY2dNamd3VVRVMUlESTNPQ0EwTVNBeU56aElNamRSTWpFZ01qZzBJREl4SURJNE4xb2lMejQ4Y0dGMGFDQnBaRDBpVFVwWUxUTXRWRVZZTFU0dE16Y2lJR1E5SWswMU5TQTBOVGhSTlRZZ05EWXdJRGN5SURVMk4wdzRPQ0EyTnpSUk9EZ2dOamMySURFd09DQTJOelpJTVRJNFZqWTNNbEV4TWpnZ05qWXlJREUwTXlBMk5UVlVNVGsxSURZME5sUXpOalFnTmpRMFNEUTROVlkyTURWTU5ERTNJRFV4TWxFME1EZ2dOVEF3SURNNE55QTBOekpVTXpZd0lEUXpOVlF6TXprZ05EQXpWRE14T1NBek5qZFVNekExSURNek1GUXlPVElnTWpnMFZESTROQ0F5TXpCVU1qYzRJREUyTWxReU56VWdPREJSTWpjMUlEWTJJREkzTlNBMU1sUXlOelFnTWpoV01UbFJNamN3SURJZ01qVTFJQzB4TUZReU1qRWdMVEl5VVRJeE1DQXRNaklnTWpBd0lDMHhPVlF4TnprZ01GUXhOamdnTkRCUk1UWTRJREU1T0NBeU5qVWdNelk0VVRJNE5TQTBNREFnTXpRNUlEUTRPVXd6T1RVZ05UVXlTRE13TWxFeE1qZ2dOVFV5SURFeE9TQTFORFpSTVRFeklEVTBNeUF4TURnZ05USXlWRGs0SURRM09VdzVOU0EwTlRoV05EVTFTRFUxVmpRMU9Gb2lMejQ4Y0dGMGFDQnBaRDBpVFVwWUxUTXRWRVZZTFU0dE16Z2lJR1E5SWswM01DQTBNVGRVTnpBZ05EazBWREV5TkNBMk1UaFVNalE0SURZMk5sRXpNVGtnTmpZMklETTNOQ0EyTWpSVU5ESTVJRFV4TlZFME1qa2dORGcxSURReE9DQTBOVGxVTXpreUlEUXhOMVF6TmpFZ016ZzVWRE16TlNBek56RlVNekkwSURNMk0wd3pNemdnTXpVMFVUTTFNaUF6TkRRZ016WTJJRE16TkZRek9ESWdNekl6VVRRMU55QXlOalFnTkRVM0lERTNORkUwTlRjZ09UVWdNems1SURNM1ZESTBPU0F0TWpKUk1UVTVJQzB5TWlBeE1ERWdNamxVTkRNZ01UVTFVVFF6SURJMk15QXhOeklnTXpNMVRERTFOQ0F6TkRoUk1UTXpJRE0yTVNBeE1qY2dNelk0VVRjd0lEUXhOeUEzTUNBME9UUmFUVEk0TmlBek9EWk1Namt5SURNNU1GRXlPVGdnTXprMElETXdNU0F6T1RaVU16RXhJRFF3TTFRek1qTWdOREV6VkRNek5DQTBNalZVTXpRMUlEUXpPRlF6TlRVZ05EVTBWRE0yTkNBME56RlVNelk1SURRNU1WUXpOekVnTlRFelVUTTNNU0ExTlRZZ016UXlJRFU0TmxReU56VWdOakkwVVRJMk9DQTJNalVnTWpReUlEWXlOVkV5TURFZ05qSTFJREUyTlNBMU9UbFVNVEk0SURVek5GRXhNamdnTlRFeElERTBNU0EwT1RKVU1UWTNJRFEyTTFReU1UY2dORE14VVRJeU5DQTBNallnTWpJNElEUXlORXd5T0RZZ016ZzJXazB5TlRBZ01qRlJNekE0SURJeElETTFNQ0ExTlZRek9USWdNVE0zVVRNNU1pQXhOVFFnTXpnM0lERTJPVlF6TnpVZ01UazBWRE0xTXlBeU1UWlVNek13SURJek5GUXpNREVnTWpVelZESTNOQ0F5TnpCUk1qWXdJREkzT1NBeU5EUWdNamc1VkRJeE9DQXpNRFpNTWpFd0lETXhNVkV5TURRZ016RXhJREU0TVNBeU9UUlVNVE16SURJek9WUXhNRGNnTVRVM1VURXdOeUE1T0NBeE5UQWdOakJVTWpVd0lESXhXaUl2UGp4d1lYUm9JR2xrUFNKTlNsZ3RNeTFVUlZndFNTMHhSRFEyTkNJZ1pEMGlUVFU0TUNBek9EVlJOVGd3SURRd05pQTFPVGtnTkRJMFZEWTBNU0EwTkROUk5qVTVJRFEwTXlBMk56UWdOREkxVkRZNU1DQXpOamhSTmprd0lETXpPU0EyTnpFZ01qVXpVVFkxTmlBeE9UY2dOalEwSURFMk1WUTJNRGtnT0RCVU5UVTBJREV5VkRRNE1pQXRNVEZSTkRNNElDMHhNU0EwTURRZ05WUXpOVFVnTkRoUk16VTBJRFEzSURNMU1pQTBORkV6TVRFZ0xURXhJREkxTWlBdE1URlJNakkySUMweE1TQXlNRElnTFRWVU1UVTFJREUwVkRFeE9DQTFNMVF4TURRZ01URTJVVEV3TkNBeE56QWdNVE00SURJMk1sUXhOek1nTXpjNVVURTNNeUF6T0RBZ01UY3pJRE00TVZFeE56TWdNemt3SURFM015QXpPVE5VTVRZNUlEUXdNRlF4TlRnZ05EQTBTREUxTkZFeE16RWdOREEwSURFeE1pQXpPRFZVT0RJZ016UTBWRFkxSURNd01sUTFOeUF5T0RCUk5UVWdNamM0SURReElESTNPRWd5TjFFeU1TQXlPRFFnTWpFZ01qZzNVVEl4SURJNU15QXlPU0F6TVRWVU5USWdNelkyVkRrMklEUXhPRlF4TmpFZ05EUXhVVEl3TkNBME5ERWdNakkzSURReE5sUXlOVEFnTXpVNFVUSTFNQ0F6TkRBZ01qRTNJREkxTUZReE9EUWdNVEV4VVRFNE5DQTJOU0F5TURVZ05EWlVNalU0SURJMlVUTXdNU0F5TmlBek16UWdPRGRNTXpNNUlEazJWakV4T1ZFek16a2dNVEl5SURNek9TQXhNamhVTXpRd0lERXpObFF6TkRFZ01UUXpWRE0wTWlBeE5USlVNelExSURFMk5WUXpORGdnTVRneVZETTFOQ0F5TURaVU16WXlJREl6T0ZRek56TWdNamd4VVRRd01pQXpPVFVnTkRBMklEUXdORkUwTVRrZ05ETXhJRFEwT1NBME16RlJORFk0SURRek1TQTBOelVnTkRJeFZEUTRNeUEwTURKUk5EZ3pJRE00T1NBME5UUWdNamMwVkRReU1pQXhOREpSTkRJd0lERXpNU0EwTWpBZ01UQTNWakV3TUZFME1qQWdPRFVnTkRJeklEY3hWRFEwTWlBME1sUTBPRGNnTWpaUk5UVTRJREkySURZd01DQXhORGhSTmpBNUlERTNNU0EyTWpBZ01qRXpWRFl6TWlBeU56TlJOak15SURNd05pQTJNVGtnTXpJMVZEVTVNeUF6TlRkVU5UZ3dJRE00TlZvaUx6NDhjR0YwYUNCcFpEMGlUVXBZTFRNdFZFVllMVWt0TVVRME5VSWlJR1E5SWsweU1TQXlPRGRSTWpJZ01qa3pJREkwSURNd00xUXpOaUF6TkRGVU5UWWdNemc0VkRnNUlEUXlOVlF4TXpVZ05EUXlVVEUzTVNBME5ESWdNVGsxSURReU5GUXlNalVnTXprd1ZESXpNU0F6TmpsUk1qTXhJRE0yTnlBeU16SWdNelkzVERJME15QXpOemhSTXpBMElEUTBNaUF6T0RJZ05EUXlVVFF6TmlBME5ESWdORFk1SURReE5WUTFNRE1nTXpNMlZEUTJOU0F4TnpsVU5ESTNJRFV5VVRReU55QXlOaUEwTkRRZ01qWlJORFV3SURJMklEUTFNeUF5TjFFME9ESWdNeklnTlRBMUlEWTFWRFUwTUNBeE5EVlJOVFF5SURFMU15QTFOakFnTVRVelVUVTRNQ0F4TlRNZ05UZ3dJREUwTlZFMU9EQWdNVFEwSURVM05pQXhNekJSTlRZNElERXdNU0ExTlRRZ056TlVOVEE0SURFM1ZEUXpPU0F0TVRCUk16a3lJQzB4TUNBek56RWdNVGRVTXpVd0lEY3pVVE0xTUNBNU1pQXpPRFlnTVRrelZEUXlNeUF6TkRWUk5ESXpJRFF3TkNBek56a2dOREEwU0RNM05GRXlPRGdnTkRBMElESXlPU0F6TUROTU1qSXlJREk1TVV3eE9Ea2dNVFUzVVRFMU5pQXlOaUF4TlRFZ01UWlJNVE00SUMweE1TQXhNRGdnTFRFeFVUazFJQzB4TVNBNE55QXROVlEzTmlBM1ZEYzBJREUzVVRjMElETXdJREV4TWlBeE9EQlVNVFV5SURNME0xRXhOVE1nTXpRNElERTFNeUF6TmpaUk1UVXpJRFF3TlNBeE1qa2dOREExVVRreElEUXdOU0EyTmlBek1EVlJOakFnTWpnMUlEWXdJREk0TkZFMU9DQXlOemdnTkRFZ01qYzRTREkzVVRJeElESTROQ0F5TVNBeU9EZGFJaTgrUEhCaGRHZ2dhV1E5SWsxS1dDMHpMVlJGV0MxT0xUTXlJaUJrUFNKTk1UQTVJRFF5T1ZFNE1pQTBNamtnTmpZZ05EUTNWRFV3SURRNU1WRTFNQ0ExTmpJZ01UQXpJRFl4TkZReU16VWdOalkyVVRNeU5pQTJOallnTXpnM0lEWXhNRlEwTkRrZ05EWTFVVFEwT1NBME1qSWdOREk1SURNNE0xUXpPREVnTXpFMVZETXdNU0F5TkRGUk1qWTFJREl4TUNBeU1ERWdNVFE1VERFME1pQTVNMHd5TVRnZ09USlJNemMxSURreUlETTROU0E1TjFFek9USWdPVGtnTkRBNUlERTRObFl4T0RsSU5EUTVWakU0TmxFME5EZ2dNVGd6SURRek5pQTVOVlEwTWpFZ00xWXdTRFV3VmpFNVZqTXhVVFV3SURNNElEVTJJRFEyVkRnMklEZ3hVVEV4TlNBeE1UTWdNVE0ySURFek4xRXhORFVnTVRRM0lERTNNQ0F4TnpSVU1qQTBJREl4TVZReU16TWdNalEwVkRJMk1TQXlOemhVTWpnMElETXdPRlF6TURVZ016UXdWRE15TUNBek5qbFVNek16SURRd01WUXpOREFnTkRNeFZETTBNeUEwTmpSUk16UXpJRFV5TnlBek1Ea2dOVGN6VkRJeE1pQTJNVGxSTVRjNUlEWXhPU0F4TlRRZ05qQXlWREV4T1NBMU5qbFVNVEE1SURVMU1GRXhNRGtnTlRRNUlERXhOQ0ExTkRsUk1UTXlJRFUwT1NBeE5URWdOVE0xVkRFM01DQTBPRGxSTVRjd0lEUTJOQ0F4TlRRZ05EUTNWREV3T1NBME1qbGFJaTgrUEM5a1pXWnpQanhuSUhOMGNtOXJaVDBpWTNWeWNtVnVkRU52Ykc5eUlpQm1hV3hzUFNKamRYSnlaVzUwUTI5c2IzSWlJSE4wY205clpTMTNhV1IwYUQwaU1DSWdkSEpoYm5ObWIzSnRQU0p6WTJGc1pTZ3hMQzB4S1NJK1BHY2daR0YwWVMxdGJXd3RibTlrWlQwaWJXRjBhQ0krUEdjZ1pHRjBZUzF0Yld3dGJtOWtaVDBpYlhSaFlteGxJajQ4WnlCa1lYUmhMVzF0YkMxdWIyUmxQU0p0ZEhJaUlIUnlZVzV6Wm05eWJUMGlkSEpoYm5Oc1lYUmxLREFzTVRrMU1Da2lQanhuSUdSaGRHRXRiVzFzTFc1dlpHVTlJbTEwWkNJZ2RISmhibk5tYjNKdFBTSjBjbUZ1YzJ4aGRHVW9Nakk1Tnl3d0tTSStQR2NnWkdGMFlTMXRiV3d0Ym05a1pUMGliV2tpUGp4MWMyVWdaR0YwWVMxalBTSXhSRFF6UWlJZ2VHeHBibXM2YUhKbFpqMGlJMDFLV0MwekxWUkZXQzFKTFRGRU5ETkNJaTgrUEM5blBqeG5JR1JoZEdFdGJXMXNMVzV2WkdVOUltMXZJaUIwY21GdWMyWnZjbTA5SW5SeVlXNXpiR0YwWlNnNE9EZ3NNQ2tpUGp4MWMyVWdaR0YwWVMxalBTSXlPQ0lnZUd4cGJtczZhSEpsWmowaUkwMUtXQzB6TFZSRldDMU9MVEk0SWk4K1BDOW5QanhuSUdSaGRHRXRiVzFzTFc1dlpHVTlJbTFwSWlCMGNtRnVjMlp2Y20wOUluUnlZVzV6YkdGMFpTZ3hNamMzTERBcElqNDhkWE5sSUdSaGRHRXRZejBpTVVRME5EWWlJSGhzYVc1ck9taHlaV1k5SWlOTlNsZ3RNeTFVUlZndFNTMHhSRFEwTmlJdlBqd3ZaejQ4WnlCa1lYUmhMVzF0YkMxdWIyUmxQU0pVWlZoQmRHOXRJaUJrWVhSaExXMXFlQzEwWlhoamJHRnpjejBpVDFKRUlpQjBjbUZ1YzJadmNtMDlJblJ5WVc1emJHRjBaU2d4T1RJeUxEQXBJajQ4WnlCa1lYUmhMVzF0YkMxdWIyUmxQU0p0YnlJZ2RISmhibk5tYjNKdFBTSjBjbUZ1YzJ4aGRHVW9NQ0F0TUM0MUtTSStQSFZ6WlNCa1lYUmhMV005SWpkRElpQjRiR2x1YXpwb2NtVm1QU0lqVFVwWUxUTXRWRVZZTFU0dE4wTWlMejQ4TDJjK1BDOW5QanhuSUdSaGRHRXRiVzFzTFc1dlpHVTlJbTFwSWlCMGNtRnVjMlp2Y20wOUluUnlZVzV6YkdGMFpTZ3lNakF3TERBcElqNDhkWE5sSUdSaGRHRXRZejBpTVVRME5VTWlJSGhzYVc1ck9taHlaV1k5SWlOTlNsZ3RNeTFVUlZndFNTMHhSRFExUXlJdlBqd3ZaejQ4WnlCa1lYUmhMVzF0YkMxdWIyUmxQU0p0YVNJZ2RISmhibk5tYjNKdFBTSjBjbUZ1YzJ4aGRHVW9Nalk0TlN3d0tTSStQSFZ6WlNCa1lYUmhMV005SWpGRU5EWXlJaUI0YkdsdWF6cG9jbVZtUFNJalRVcFlMVE10VkVWWUxVa3RNVVEwTmpJaUx6NDhMMmMrUEdjZ1pHRjBZUzF0Yld3dGJtOWtaVDBpYldraUlIUnlZVzV6Wm05eWJUMGlkSEpoYm5Oc1lYUmxLRE15TlRjc01Da2lQangxYzJVZ1pHRjBZUzFqUFNJeFJEUTJNU0lnZUd4cGJtczZhSEpsWmowaUkwMUtXQzB6TFZSRldDMUpMVEZFTkRZeElpOCtQQzluUGp4bklHUmhkR0V0Ylcxc0xXNXZaR1U5SW0xcElpQjBjbUZ1YzJadmNtMDlJblJ5WVc1emJHRjBaU2d6TmpFNExEQXBJajQ4ZFhObElHUmhkR0V0WXowaU1VUTBOVGtpSUhoc2FXNXJPbWh5WldZOUlpTk5TbGd0TXkxVVJWZ3RTUzB4UkRRMU9TSXZQand2Wno0OFp5QmtZWFJoTFcxdGJDMXViMlJsUFNKdGFTSWdkSEpoYm5ObWIzSnRQU0owY21GdWMyeGhkR1VvTXpreE5pd3dLU0krUEhWelpTQmtZWFJoTFdNOUlqRkVORFZESWlCNGJHbHVhenBvY21WbVBTSWpUVXBZTFRNdFZFVllMVWt0TVVRME5VTWlMejQ4TDJjK1BHY2daR0YwWVMxdGJXd3RibTlrWlQwaWJXa2lJSFJ5WVc1elptOXliVDBpZEhKaGJuTnNZWFJsS0RRME1ERXNNQ2tpUGp4MWMyVWdaR0YwWVMxalBTSXhSRFExUXlJZ2VHeHBibXM2YUhKbFpqMGlJMDFLV0MwekxWUkZXQzFKTFRGRU5EVkRJaTgrUEM5blBqeG5JR1JoZEdFdGJXMXNMVzV2WkdVOUltMXBJaUIwY21GdWMyWnZjbTA5SW5SeVlXNXpiR0YwWlNnME9EZzJMREFwSWo0OGRYTmxJR1JoZEdFdFl6MGlNVVEwTlRnaUlIaHNhVzVyT21oeVpXWTlJaU5OU2xndE15MVVSVmd0U1MweFJEUTFPQ0l2UGp3dlp6NDhaeUJrWVhSaExXMXRiQzF1YjJSbFBTSnRieUlnZEhKaGJuTm1iM0p0UFNKMGNtRnVjMnhoZEdVb05UUXdOeXd3S1NJK1BIVnpaU0JrWVhSaExXTTlJakk1SWlCNGJHbHVhenBvY21WbVBTSWpUVXBZTFRNdFZFVllMVTR0TWpraUx6NDhMMmMrUEM5blBqeG5JR1JoZEdFdGJXMXNMVzV2WkdVOUltMTBaQ0lnZEhKaGJuTm1iM0p0UFNKMGNtRnVjMnhoZEdVb09EQTVNeXd3S1NJK1BHY2daR0YwWVMxdGJXd3RibTlrWlQwaWJXa2lMejQ4WnlCa1lYUmhMVzF0YkMxdWIyUmxQU0p0YnlJZ2RISmhibk5tYjNKdFBTSjBjbUZ1YzJ4aGRHVW9NamMzTGpnc01Da2lQangxYzJVZ1pHRjBZUzFqUFNJelJDSWdlR3hwYm1zNmFISmxaajBpSTAxS1dDMHpMVlJGV0MxT0xUTkVJaTgrUEM5blBqeG5JR1JoZEdFdGJXMXNMVzV2WkdVOUltMXVJaUIwY21GdWMyWnZjbTA5SW5SeVlXNXpiR0YwWlNneE16TXpMallzTUNraVBqeDFjMlVnWkdGMFlTMWpQU0l6TUNJZ2VHeHBibXM2YUhKbFpqMGlJMDFLV0MwekxWUkZXQzFPTFRNd0lpOCtQSFZ6WlNCa1lYUmhMV005SWpKRklpQjRiR2x1YXpwb2NtVm1QU0lqVFVwWUxUTXRWRVZZTFU0dE1rVWlJSFJ5WVc1elptOXliVDBpZEhKaGJuTnNZWFJsS0RVd01Dd3dLU0l2UGp4MWMyVWdaR0YwWVMxalBTSXpOaUlnZUd4cGJtczZhSEpsWmowaUkwMUtXQzB6TFZSRldDMU9MVE0ySWlCMGNtRnVjMlp2Y20wOUluUnlZVzV6YkdGMFpTZzNOemdzTUNraUx6NDhkWE5sSUdSaGRHRXRZejBpTXpraUlIaHNhVzVyT21oeVpXWTlJaU5OU2xndE15MVVSVmd0VGkwek9TSWdkSEpoYm5ObWIzSnRQU0owY21GdWMyeGhkR1VvTVRJM09Dd3dLU0l2UGp4MWMyVWdaR0YwWVMxalBTSXpOQ0lnZUd4cGJtczZhSEpsWmowaUkwMUtXQzB6TFZSRldDMU9MVE0wSWlCMGNtRnVjMlp2Y20wOUluUnlZVzV6YkdGMFpTZ3hOemM0TERBcElpOCtQQzluUGp3dlp6NDhMMmMrUEdjZ1pHRjBZUzF0Yld3dGJtOWtaVDBpYlhSeUlpQjBjbUZ1YzJadmNtMDlJblJ5WVc1emJHRjBaU2d3TERZMU1Da2lQanhuSUdSaGRHRXRiVzFzTFc1dlpHVTlJbTEwWkNJK1BHY2daR0YwWVMxdGJXd3RibTlrWlQwaWJXa2lQangxYzJVZ1pHRjBZUzFqUFNJeFJEUXpRaUlnZUd4cGJtczZhSEpsWmowaUkwMUtXQzB6TFZSRldDMUpMVEZFTkROQ0lpOCtQQzluUGp4bklHUmhkR0V0Ylcxc0xXNXZaR1U5SW0xdklpQjBjbUZ1YzJadmNtMDlJblJ5WVc1emJHRjBaU2c0T0Rnc01Da2lQangxYzJVZ1pHRjBZUzFqUFNJeU9DSWdlR3hwYm1zNmFISmxaajBpSTAxS1dDMHpMVlJGV0MxT0xUSTRJaTgrUEM5blBqeG5JR1JoZEdFdGJXMXNMVzV2WkdVOUltMXBJaUIwY21GdWMyWnZjbTA5SW5SeVlXNXpiR0YwWlNneE1qYzNMREFwSWo0OGRYTmxJR1JoZEdFdFl6MGlNVVEwTkRZaUlIaHNhVzVyT21oeVpXWTlJaU5OU2xndE15MVVSVmd0U1MweFJEUTBOaUl2UGp3dlp6NDhaeUJrWVhSaExXMXRiQzF1YjJSbFBTSlVaVmhCZEc5dElpQmtZWFJoTFcxcWVDMTBaWGhqYkdGemN6MGlUMUpFSWlCMGNtRnVjMlp2Y20wOUluUnlZVzV6YkdGMFpTZ3hPVEl5TERBcElqNDhaeUJrWVhSaExXMXRiQzF1YjJSbFBTSnRieUlnZEhKaGJuTm1iM0p0UFNKMGNtRnVjMnhoZEdVb01DQXRNQzQxS1NJK1BIVnpaU0JrWVhSaExXTTlJamRESWlCNGJHbHVhenBvY21WbVBTSWpUVXBZTFRNdFZFVllMVTR0TjBNaUx6NDhMMmMrUEM5blBqeG5JR1JoZEdFdGJXMXNMVzV2WkdVOUltMXBJaUIwY21GdWMyWnZjbTA5SW5SeVlXNXpiR0YwWlNneU1qQXdMREFwSWo0OGRYTmxJR1JoZEdFdFl6MGlNVVEwTmpFaUlIaHNhVzVyT21oeVpXWTlJaU5OU2xndE15MVVSVmd0U1MweFJEUTJNU0l2UGp3dlp6NDhaeUJrWVhSaExXMXRiQzF1YjJSbFBTSnRhU0lnZEhKaGJuTm1iM0p0UFNKMGNtRnVjMnhoZEdVb01qVTJNU3d3S1NJK1BIVnpaU0JrWVhSaExXTTlJakZFTkRVeUlpQjRiR2x1YXpwb2NtVm1QU0lqVFVwWUxUTXRWRVZZTFVrdE1VUTBOVElpTHo0OEwyYytQR2NnWkdGMFlTMXRiV3d0Ym05a1pUMGliV2tpSUhSeVlXNXpabTl5YlQwaWRISmhibk5zWVhSbEtETXdNamNzTUNraVBqeDFjMlVnWkdGMFlTMWpQU0l4UkRRMVFTSWdlR3hwYm1zNmFISmxaajBpSTAxS1dDMHpMVlJGV0MxSkxURkVORFZCSWk4K1BDOW5QanhuSUdSaGRHRXRiVzFzTFc1dlpHVTlJbTFwSWlCMGNtRnVjMlp2Y20wOUluUnlZVzV6YkdGMFpTZ3pPVEExTERBcElqNDhkWE5sSUdSaGRHRXRZejBpTVVRME5VUWlJSGhzYVc1ck9taHlaV1k5SWlOTlNsZ3RNeTFVUlZndFNTMHhSRFExUkNJdlBqd3ZaejQ4WnlCa1lYUmhMVzF0YkMxdWIyUmxQU0p0YVNJZ2RISmhibk5tYjNKdFBTSjBjbUZ1YzJ4aGRHVW9ORFF3T0N3d0tTSStQSFZ6WlNCa1lYUmhMV005SWpGRU5EVXlJaUI0YkdsdWF6cG9jbVZtUFNJalRVcFlMVE10VkVWWUxVa3RNVVEwTlRJaUx6NDhMMmMrUEdjZ1pHRjBZUzF0Yld3dGJtOWtaVDBpYldraUlIUnlZVzV6Wm05eWJUMGlkSEpoYm5Oc1lYUmxLRFE0TnpRc01Da2lQangxYzJVZ1pHRjBZUzFqUFNJeFJEUTFSaUlnZUd4cGJtczZhSEpsWmowaUkwMUtXQzB6TFZSRldDMUpMVEZFTkRWR0lpOCtQQzluUGp4bklHUmhkR0V0Ylcxc0xXNXZaR1U5SW0xcElpQjBjbUZ1YzJadmNtMDlJblJ5WVc1emJHRjBaU2cxTXpJMUxEQXBJajQ4ZFhObElHUmhkR0V0WXowaU1VUTBORVVpSUhoc2FXNXJPbWh5WldZOUlpTk5TbGd0TXkxVVJWZ3RTUzB4UkRRMFJTSXZQand2Wno0OFp5QmtZWFJoTFcxdGJDMXViMlJsUFNKdGFTSWdkSEpoYm5ObWIzSnRQU0owY21GdWMyeGhkR1VvTlRnMU5Dd3dLU0krUEhWelpTQmtZWFJoTFdNOUlqRkVORFl4SWlCNGJHbHVhenBvY21WbVBTSWpUVXBZTFRNdFZFVllMVWt0TVVRME5qRWlMejQ4TDJjK1BHY2daR0YwWVMxdGJXd3RibTlrWlQwaWJXa2lJSFJ5WVc1elptOXliVDBpZEhKaGJuTnNZWFJsS0RZeU1UVXNNQ2tpUGp4MWMyVWdaR0YwWVMxalBTSXhSRFEyTWlJZ2VHeHBibXM2YUhKbFpqMGlJMDFLV0MwekxWUkZXQzFKTFRGRU5EWXlJaTgrUEM5blBqeG5JR1JoZEdFdGJXMXNMVzV2WkdVOUltMXBJaUIwY21GdWMyWnZjbTA5SW5SeVlXNXpiR0YwWlNnMk56ZzNMREFwSWo0OGRYTmxJR1JoZEdFdFl6MGlNVVEwTlVZaUlIaHNhVzVyT21oeVpXWTlJaU5OU2xndE15MVVSVmd0U1MweFJEUTFSaUl2UGp3dlp6NDhaeUJrWVhSaExXMXRiQzF1YjJSbFBTSnRhU0lnZEhKaGJuTm1iM0p0UFNKMGNtRnVjMnhoZEdVb056SXpPQ3d3S1NJK1BIVnpaU0JrWVhSaExXTTlJakZFTkRVeUlpQjRiR2x1YXpwb2NtVm1QU0lqVFVwWUxUTXRWRVZZTFVrdE1VUTBOVElpTHo0OEwyYytQR2NnWkdGMFlTMXRiV3d0Ym05a1pUMGliVzhpSUhSeVlXNXpabTl5YlQwaWRISmhibk5zWVhSbEtEYzNNRFFzTUNraVBqeDFjMlVnWkdGMFlTMWpQU0l5T1NJZ2VHeHBibXM2YUhKbFpqMGlJMDFLV0MwekxWUkZXQzFPTFRJNUlpOCtQQzluUGp3dlp6NDhaeUJrWVhSaExXMXRiQzF1YjJSbFBTSnRkR1FpSUhSeVlXNXpabTl5YlQwaWRISmhibk5zWVhSbEtEZ3dPVE1zTUNraVBqeG5JR1JoZEdFdGJXMXNMVzV2WkdVOUltMXBJaTgrUEdjZ1pHRjBZUzF0Yld3dGJtOWtaVDBpYlc4aUlIUnlZVzV6Wm05eWJUMGlkSEpoYm5Oc1lYUmxLREkzTnk0NExEQXBJajQ4ZFhObElHUmhkR0V0WXowaU0wUWlJSGhzYVc1ck9taHlaV1k5SWlOTlNsZ3RNeTFVUlZndFRpMHpSQ0l2UGp3dlp6NDhaeUJrWVhSaExXMXRiQzF1YjJSbFBTSnRiaUlnZEhKaGJuTm1iM0p0UFNKMGNtRnVjMnhoZEdVb01UTXpNeTQyTERBcElqNDhkWE5sSUdSaGRHRXRZejBpTXpBaUlIaHNhVzVyT21oeVpXWTlJaU5OU2xndE15MVVSVmd0VGkwek1DSXZQangxYzJVZ1pHRjBZUzFqUFNJeVJTSWdlR3hwYm1zNmFISmxaajBpSTAxS1dDMHpMVlJGV0MxT0xUSkZJaUIwY21GdWMyWnZjbTA5SW5SeVlXNXpiR0YwWlNnMU1EQXNNQ2tpTHo0OGRYTmxJR1JoZEdFdFl6MGlNemtpSUhoc2FXNXJPbWh5WldZOUlpTk5TbGd0TXkxVVJWZ3RUaTB6T1NJZ2RISmhibk5tYjNKdFBTSjBjbUZ1YzJ4aGRHVW9OemM0TERBcElpOCtQSFZ6WlNCa1lYUmhMV005SWpNeElpQjRiR2x1YXpwb2NtVm1QU0lqVFVwWUxUTXRWRVZZTFU0dE16RWlJSFJ5WVc1elptOXliVDBpZEhKaGJuTnNZWFJsS0RFeU56Z3NNQ2tpTHo0OGRYTmxJR1JoZEdFdFl6MGlNekVpSUhoc2FXNXJPbWh5WldZOUlpTk5TbGd0TXkxVVJWZ3RUaTB6TVNJZ2RISmhibk5tYjNKdFBTSjBjbUZ1YzJ4aGRHVW9NVGMzT0N3d0tTSXZQand2Wno0OEwyYytQQzluUGp4bklHUmhkR0V0Ylcxc0xXNXZaR1U5SW0xMGNpSWdkSEpoYm5ObWIzSnRQU0owY21GdWMyeGhkR1VvTUN3dE5qVXdLU0krUEdjZ1pHRjBZUzF0Yld3dGJtOWtaVDBpYlhSa0lpQjBjbUZ1YzJadmNtMDlJblJ5WVc1emJHRjBaU2d4TkRFM0xEQXBJajQ4WnlCa1lYUmhMVzF0YkMxdWIyUmxQU0p0YVNJK1BIVnpaU0JrWVhSaExXTTlJakZFTkROQ0lpQjRiR2x1YXpwb2NtVm1QU0lqVFVwWUxUTXRWRVZZTFVrdE1VUTBNMElpTHo0OEwyYytQR2NnWkdGMFlTMXRiV3d0Ym05a1pUMGliVzhpSUhSeVlXNXpabTl5YlQwaWRISmhibk5zWVhSbEtEZzRPQ3d3S1NJK1BIVnpaU0JrWVhSaExXTTlJakk0SWlCNGJHbHVhenBvY21WbVBTSWpUVXBZTFRNdFZFVllMVTR0TWpnaUx6NDhMMmMrUEdjZ1pHRjBZUzF0Yld3dGJtOWtaVDBpYldraUlIUnlZVzV6Wm05eWJUMGlkSEpoYm5Oc1lYUmxLREV5Tnpjc01Da2lQangxYzJVZ1pHRjBZUzFqUFNJeFJEUTBOaUlnZUd4cGJtczZhSEpsWmowaUkwMUtXQzB6TFZSRldDMUpMVEZFTkRRMklpOCtQQzluUGp4bklHUmhkR0V0Ylcxc0xXNXZaR1U5SWxSbFdFRjBiMjBpSUdSaGRHRXRiV3A0TFhSbGVHTnNZWE56UFNKUFVrUWlJSFJ5WVc1elptOXliVDBpZEhKaGJuTnNZWFJsS0RFNU1qSXNNQ2tpUGp4bklHUmhkR0V0Ylcxc0xXNXZaR1U5SW0xdklpQjBjbUZ1YzJadmNtMDlJblJ5WVc1emJHRjBaU2d3SUMwd0xqVXBJajQ4ZFhObElHUmhkR0V0WXowaU4wTWlJSGhzYVc1ck9taHlaV1k5SWlOTlNsZ3RNeTFVUlZndFRpMDNReUl2UGp3dlp6NDhMMmMrUEdjZ1pHRjBZUzF0Yld3dGJtOWtaVDBpYldraUlIUnlZVzV6Wm05eWJUMGlkSEpoYm5Oc1lYUmxLREl5TURBc01Da2lQangxYzJVZ1pHRjBZUzFqUFNJeU1UQkZJaUI0YkdsdWF6cG9jbVZtUFNJalRVcFlMVE10VkVWWUxVa3RNakV3UlNJdlBqd3ZaejQ4WnlCa1lYUmhMVzF0YkMxdWIyUmxQU0p0YVNJZ2RISmhibk5tYjNKdFBTSjBjbUZ1YzJ4aGRHVW9NamMzTml3d0tTSStQSFZ6WlNCa1lYUmhMV005SWpGRU5EWXlJaUI0YkdsdWF6cG9jbVZtUFNJalRVcFlMVE10VkVWWUxVa3RNVVEwTmpJaUx6NDhMMmMrUEdjZ1pHRjBZUzF0Yld3dGJtOWtaVDBpYldraUlIUnlZVzV6Wm05eWJUMGlkSEpoYm5Oc1lYUmxLRE16TkRnc01Da2lQangxYzJVZ1pHRjBZUzFqUFNJeFJEUTFRU0lnZUd4cGJtczZhSEpsWmowaUkwMUtXQzB6TFZSRldDMUpMVEZFTkRWQklpOCtQQzluUGp4bklHUmhkR0V0Ylcxc0xXNXZaR1U5SW0xcElpQjBjbUZ1YzJadmNtMDlJblJ5WVc1emJHRjBaU2cwTWpJMkxEQXBJajQ4ZFhObElHUmhkR0V0WXowaU1VUTBOVFlpSUhoc2FXNXJPbWh5WldZOUlpTk5TbGd0TXkxVVJWZ3RTUzB4UkRRMU5pSXZQand2Wno0OFp5QmtZWFJoTFcxdGJDMXViMlJsUFNKdGFTSWdkSEpoYm5ObWIzSnRQU0owY21GdWMyeGhkR1VvTkRVM01Td3dLU0krUEhWelpTQmtZWFJoTFdNOUlqRkVORFV4SWlCNGJHbHVhenBvY21WbVBTSWpUVXBZTFRNdFZFVllMVWt0TVVRME5URWlMejQ4TDJjK1BHY2daR0YwWVMxdGJXd3RibTlrWlQwaWJXa2lJSFJ5WVc1elptOXliVDBpZEhKaGJuTnNZWFJsS0RVd09URXNNQ2tpUGp4MWMyVWdaR0YwWVMxalBTSXhSRFExTmlJZ2VHeHBibXM2YUhKbFpqMGlJMDFLV0MwekxWUkZXQzFKTFRGRU5EVTJJaTgrUEM5blBqeG5JR1JoZEdFdGJXMXNMVzV2WkdVOUltMXBJaUIwY21GdWMyWnZjbTA5SW5SeVlXNXpiR0YwWlNnMU5ETTJMREFwSWo0OGRYTmxJR1JoZEdFdFl6MGlNVVEwTmpFaUlIaHNhVzVyT21oeVpXWTlJaU5OU2xndE15MVVSVmd0U1MweFJEUTJNU0l2UGp3dlp6NDhaeUJrWVhSaExXMXRiQzF1YjJSbFBTSnRhU0lnZEhKaGJuTm1iM0p0UFNKMGNtRnVjMnhoZEdVb05UYzVOeXd3S1NJK1BIVnpaU0JrWVhSaExXTTlJakZFTkRZMklpQjRiR2x1YXpwb2NtVm1QU0lqVFVwWUxUTXRWRVZZTFVrdE1VUTBOallpTHo0OEwyYytQR2NnWkdGMFlTMXRiV3d0Ym05a1pUMGliVzhpSUhSeVlXNXpabTl5YlQwaWRISmhibk5zWVhSbEtEWXlPRGNzTUNraVBqeDFjMlVnWkdGMFlTMWpQU0l5T1NJZ2VHeHBibXM2YUhKbFpqMGlJMDFLV0MwekxWUkZXQzFPTFRJNUlpOCtQQzluUGp3dlp6NDhaeUJrWVhSaExXMXRiQzF1YjJSbFBTSnRkR1FpSUhSeVlXNXpabTl5YlQwaWRISmhibk5zWVhSbEtEZ3dPVE1zTUNraVBqeG5JR1JoZEdFdGJXMXNMVzV2WkdVOUltMXBJaTgrUEdjZ1pHRjBZUzF0Yld3dGJtOWtaVDBpYlc4aUlIUnlZVzV6Wm05eWJUMGlkSEpoYm5Oc1lYUmxLREkzTnk0NExEQXBJajQ4ZFhObElHUmhkR0V0WXowaU0wUWlJSGhzYVc1ck9taHlaV1k5SWlOTlNsZ3RNeTFVUlZndFRpMHpSQ0l2UGp3dlp6NDhaeUJrWVhSaExXMXRiQzF1YjJSbFBTSnRiaUlnZEhKaGJuTm1iM0p0UFNKMGNtRnVjMnhoZEdVb01UTXpNeTQyTERBcElqNDhkWE5sSUdSaGRHRXRZejBpTXpBaUlIaHNhVzVyT21oeVpXWTlJaU5OU2xndE15MVVSVmd0VGkwek1DSXZQangxYzJVZ1pHRjBZUzFqUFNJeVJTSWdlR3hwYm1zNmFISmxaajBpSTAxS1dDMHpMVlJGV0MxT0xUSkZJaUIwY21GdWMyWnZjbTA5SW5SeVlXNXpiR0YwWlNnMU1EQXNNQ2tpTHo0OGRYTmxJR1JoZEdFdFl6MGlNemNpSUhoc2FXNXJPbWh5WldZOUlpTk5TbGd0TXkxVVJWZ3RUaTB6TnlJZ2RISmhibk5tYjNKdFBTSjBjbUZ1YzJ4aGRHVW9OemM0TERBcElpOCtQSFZ6WlNCa1lYUmhMV005SWpNNElpQjRiR2x1YXpwb2NtVm1QU0lqVFVwWUxUTXRWRVZZTFU0dE16Z2lJSFJ5WVc1elptOXliVDBpZEhKaGJuTnNZWFJsS0RFeU56Z3NNQ2tpTHo0OGRYTmxJR1JoZEdFdFl6MGlNemtpSUhoc2FXNXJPbWh5WldZOUlpTk5TbGd0TXkxVVJWZ3RUaTB6T1NJZ2RISmhibk5tYjNKdFBTSjBjbUZ1YzJ4aGRHVW9NVGMzT0N3d0tTSXZQand2Wno0OEwyYytQQzluUGp4bklHUmhkR0V0Ylcxc0xXNXZaR1U5SW0xMGNpSWdkSEpoYm5ObWIzSnRQU0owY21GdWMyeGhkR1VvTUN3dE1UazFNQ2tpUGp4bklHUmhkR0V0Ylcxc0xXNXZaR1U5SW0xMFpDSWdkSEpoYm5ObWIzSnRQU0owY21GdWMyeGhkR1VvTXpNeU15d3dLU0krUEdjZ1pHRjBZUzF0Yld3dGJtOWtaVDBpYldraVBqeDFjMlVnWkdGMFlTMWpQU0l4UkRRelFpSWdlR3hwYm1zNmFISmxaajBpSTAxS1dDMHpMVlJGV0MxSkxURkVORE5DSWk4K1BDOW5QanhuSUdSaGRHRXRiVzFzTFc1dlpHVTlJbTF2SWlCMGNtRnVjMlp2Y20wOUluUnlZVzV6YkdGMFpTZzRPRGdzTUNraVBqeDFjMlVnWkdGMFlTMWpQU0l5T0NJZ2VHeHBibXM2YUhKbFpqMGlJMDFLV0MwekxWUkZXQzFPTFRJNElpOCtQQzluUGp4bklHUmhkR0V0Ylcxc0xXNXZaR1U5SW0xcElpQjBjbUZ1YzJadmNtMDlJblJ5WVc1emJHRjBaU2d4TWpjM0xEQXBJajQ4ZFhObElHUmhkR0V0WXowaU1VUTBORFlpSUhoc2FXNXJPbWh5WldZOUlpTk5TbGd0TXkxVVJWZ3RTUzB4UkRRME5pSXZQand2Wno0OFp5QmtZWFJoTFcxdGJDMXViMlJsUFNKVVpWaEJkRzl0SWlCa1lYUmhMVzFxZUMxMFpYaGpiR0Z6Y3owaVQxSkVJaUIwY21GdWMyWnZjbTA5SW5SeVlXNXpiR0YwWlNneE9USXlMREFwSWo0OFp5QmtZWFJoTFcxdGJDMXViMlJsUFNKdGJ5SWdkSEpoYm5ObWIzSnRQU0owY21GdWMyeGhkR1VvTUNBdE1DNDFLU0krUEhWelpTQmtZWFJoTFdNOUlqZERJaUI0YkdsdWF6cG9jbVZtUFNJalRVcFlMVE10VkVWWUxVNHROME1pTHo0OEwyYytQQzluUGp4bklHUmhkR0V0Ylcxc0xXNXZaR1U5SW0xcElpQjBjbUZ1YzJadmNtMDlJblJ5WVc1emJHRjBaU2d5TWpBd0xEQXBJajQ4ZFhObElHUmhkR0V0WXowaU1VUTBOalFpSUhoc2FXNXJPbWh5WldZOUlpTk5TbGd0TXkxVVJWZ3RTUzB4UkRRMk5DSXZQand2Wno0OFp5QmtZWFJoTFcxdGJDMXViMlJsUFNKdGFTSWdkSEpoYm5ObWIzSnRQU0owY21GdWMyeGhkR1VvTWpreE5pd3dLU0krUEhWelpTQmtZWFJoTFdNOUlqRkVORFUySWlCNGJHbHVhenBvY21WbVBTSWpUVXBZTFRNdFZFVllMVWt0TVVRME5UWWlMejQ4TDJjK1BHY2daR0YwWVMxdGJXd3RibTlrWlQwaWJXa2lJSFJ5WVc1elptOXliVDBpZEhKaGJuTnNZWFJsS0RNeU5qRXNNQ2tpUGp4MWMyVWdaR0YwWVMxalBTSXhSRFExUWlJZ2VHeHBibXM2YUhKbFpqMGlJMDFLV0MwekxWUkZXQzFKTFRGRU5EVkNJaTgrUEM5blBqeG5JR1JoZEdFdGJXMXNMVzV2WkdVOUltMXBJaUIwY21GdWMyWnZjbTA5SW5SeVlXNXpiR0YwWlNnek9EWXhMREFwSWo0OGRYTmxJR1JoZEdFdFl6MGlNVVEwTlRFaUlIaHNhVzVyT21oeVpXWTlJaU5OU2xndE15MVVSVmd0U1MweFJEUTFNU0l2UGp3dlp6NDhaeUJrWVhSaExXMXRiQzF1YjJSbFBTSnRieUlnZEhKaGJuTm1iM0p0UFNKMGNtRnVjMnhoZEdVb05ETTRNU3d3S1NJK1BIVnpaU0JrWVhSaExXTTlJakk1SWlCNGJHbHVhenBvY21WbVBTSWpUVXBZTFRNdFZFVllMVTR0TWpraUx6NDhMMmMrUEM5blBqeG5JR1JoZEdFdGJXMXNMVzV2WkdVOUltMTBaQ0lnZEhKaGJuTm1iM0p0UFNKMGNtRnVjMnhoZEdVb09EQTVNeXd3S1NJK1BHY2daR0YwWVMxdGJXd3RibTlrWlQwaWJXa2lMejQ4WnlCa1lYUmhMVzF0YkMxdWIyUmxQU0p0YnlJZ2RISmhibk5tYjNKdFBTSjBjbUZ1YzJ4aGRHVW9NamMzTGpnc01Da2lQangxYzJVZ1pHRjBZUzFqUFNJelJDSWdlR3hwYm1zNmFISmxaajBpSTAxS1dDMHpMVlJGV0MxT0xUTkVJaTgrUEM5blBqeG5JR1JoZEdFdGJXMXNMVzV2WkdVOUltMXVJaUIwY21GdWMyWnZjbTA5SW5SeVlXNXpiR0YwWlNneE16TXpMallzTUNraVBqeDFjMlVnWkdGMFlTMWpQU0l6TUNJZ2VHeHBibXM2YUhKbFpqMGlJMDFLV0MwekxWUkZXQzFPTFRNd0lpOCtQSFZ6WlNCa1lYUmhMV005SWpKRklpQjRiR2x1YXpwb2NtVm1QU0lqVFVwWUxUTXRWRVZZTFU0dE1rVWlJSFJ5WVc1elptOXliVDBpZEhKaGJuTnNZWFJsS0RVd01Dd3dLU0l2UGp4MWMyVWdaR0YwWVMxalBTSXpPQ0lnZUd4cGJtczZhSEpsWmowaUkwMUtXQzB6TFZSRldDMU9MVE00SWlCMGNtRnVjMlp2Y20wOUluUnlZVzV6YkdGMFpTZzNOemdzTUNraUx6NDhkWE5sSUdSaGRHRXRZejBpTXpraUlIaHNhVzVyT21oeVpXWTlJaU5OU2xndE15MVVSVmd0VGkwek9TSWdkSEpoYm5ObWIzSnRQU0owY21GdWMyeGhkR1VvTVRJM09Dd3dLU0l2UGp4MWMyVWdaR0YwWVMxalBTSXpNaUlnZUd4cGJtczZhSEpsWmowaUkwMUtXQzB6TFZSRldDMU9MVE15SWlCMGNtRnVjMlp2Y20wOUluUnlZVzV6YkdGMFpTZ3hOemM0TERBcElpOCtQQzluUGp3dlp6NDhMMmMrUEM5blBqd3ZaejQ4TDJjK1BDOXpkbWMrIiwKCSJSZWFsVmlld1NpemVKc29uIiA6ICJ7XCJoZWlnaHRcIjoxNzMyLjE0Mjc5MTc0ODA0NjksXCJ3aWR0aFwiOjQxMjV9Igp9Cg=="/>
    </extobj>
    <extobj name="2384804F-3998-4D57-9195-F3826E402611-14">
      <extobjdata type="2384804F-3998-4D57-9195-F3826E402611" data="ewoJIkltZ1NldHRpbmdKc29uIiA6ICJ7XCJoZWlnaHRcIjo2My4zOTI4NTcxNDI4NTcxNCxcIndpZHRoXCI6MTg4LjM5Mjg1NzE0Mjg1NzE0fSIsCgkiTGF0ZXgiIDogIlxcYmVnaW57YWxpZ259XG5cbkgoU18xfHRlbXApICAmID0gMC40IFxcXFxcbkgoU18xfGh1bWlkaXR5KSAmPSAwIFxcXFxcbkgoU18xfHdpbmQpICY9IDAuOTUxXG5cblxcZW5ke2FsaWdufSIsCgkiTGF0ZXhJbWdCYXNlNjQiIDogIlBITjJaeUI0Yld4dWN6MGlhSFIwY0RvdkwzZDNkeTUzTXk1dmNtY3ZNakF3TUM5emRtY2lJSGRwWkhSb1BTSXlOQzR4T1dWNElpQm9aV2xuYUhROUlqZ3VNVFExWlhnaUlISnZiR1U5SW1sdFp5SWdabTlqZFhOaFlteGxQU0ptWVd4elpTSWdkbWxsZDBKdmVEMGlNQ0F0TWpBMU1DQXhNRFk1TWk0eElETTJNREFpSUhodGJHNXpPbmhzYVc1clBTSm9kSFJ3T2k4dmQzZDNMbmN6TG05eVp5OHhPVGs1TDNoc2FXNXJJaUJoY21saExXaHBaR1JsYmowaWRISjFaU0lnYzNSNWJHVTlJblpsY25ScFkyRnNMV0ZzYVdkdU9pQXRNeTQxTURkbGVEc2diV0Y0TFhkcFpIUm9PaUE1T0NVN0lqNDhaR1ZtY3o0OGNHRjBhQ0JwWkQwaVRVcFlMVFF0VkVWWUxVa3RNVVEwTTBJaUlHUTlJazB5TWpnZ05qTTNVVEU1TkNBMk16Y2dNVGt5SURZME1WRXhPVEVnTmpReklERTVNU0EyTkRsUk1Ua3hJRFkzTXlBeU1ESWdOamd5VVRJd05DQTJPRE1nTWpFNUlEWTRNMUV5TmpBZ05qZ3hJRE0xTlNBMk9ERlJNemc1SURZNE1TQTBNVGdnTmpneFZEUTJNeUEyT0RKVU5EZ3pJRFk0TWxFME9Ua2dOamd5SURRNU9TQTJOekpSTkRrNUlEWTNNQ0EwT1RjZ05qVTRVVFE1TWlBMk5ERWdORGczSURZek9FZzBPRFZSTkRneklEWXpPQ0EwT0RBZ05qTTRWRFEzTXlBMk16aFVORFkwSURZek4xUTBOVFVnTmpNM1VUUXhOaUEyTXpZZ05EQTFJRFl6TkZRek9EY2dOakl6VVRNNE5DQTJNVGtnTXpVMUlEVXdNRkV6TkRnZ05EYzBJRE0wTUNBME5ESlVNekk0SURNNU5Vd3pNalFnTXpnd1VUTXlOQ0F6TnpnZ05EWTVJRE0zT0VnMk1UUk1OakUxSURNNE1WRTJNVFVnTXpnMElEWTBOaUExTURSUk5qYzBJRFl4T1NBMk56UWdOakkzVkRZeE55QTJNemRSTlRrMElEWXpOeUExT0RjZ05qTTVWRFU0TUNBMk5EaFJOVGd3SURZMU1DQTFPRElnTmpZd1VUVTROaUEyTnpjZ05UZzRJRFkzT1ZRMk1EUWdOamd5VVRZd09TQTJPRElnTmpRMklEWTRNVlEzTkRBZ05qZ3dVVGd3TWlBMk9EQWdPRE0xSURZNE1WUTROekVnTmpneVVUZzRPQ0EyT0RJZ09EZzRJRFkzTWxFNE9EZ2dOalExSURnM05pQTJNemhJT0RjMFVUZzNNaUEyTXpnZ09EWTVJRFl6T0ZRNE5qSWdOak00VkRnMU15QTJNemRVT0RRMElEWXpOMUU0TURVZ05qTTJJRGM1TkNBMk16UlVOemMySURZeU0xRTNOek1nTmpFNElEY3dOQ0F6TkRCVU5qTTBJRFU0VVRZek5DQTFNU0EyTXpnZ05URlJOalEySURRNElEWTVNaUEwTmtnM01qTlJOekk1SURNNElEY3lPU0F6TjFRM01qWWdNVGxSTnpJeUlEWWdOekUySURCSU56QXhVVFkyTkNBeUlEVTJOeUF5VVRVek15QXlJRFV3TkNBeVZEUTFPQ0F5VkRRek55QXhVVFF5TUNBeElEUXlNQ0F4TUZFME1qQWdNVFVnTkRJeklESTBVVFF5T0NBME15QTBNek1nTkRWUk5ETTNJRFEySURRME9DQTBOa2cwTlRSUk5EZ3hJRFEySURVeE5DQTBPVkUxTWpBZ05UQWdOVEl5SURVd1ZEVXlPQ0ExTlZRMU16UWdOalJVTlRRd0lEZ3lWRFUwTnlBeE1UQlVOVFU0SURFMU0xRTFOalVnTVRneElEVTJPU0F4T1RoUk5qQXlJRE16TUNBMk1ESWdNek14VkRRMU55QXpNekpJTXpFeVRESTNPU0F4T1RkUk1qUTFJRFl6SURJME5TQTFPRkV5TkRVZ05URWdNalV6SURRNVZETXdNeUEwTmtnek16UlJNelF3SURNNElETTBNQ0F6TjFRek16Y2dNVGxSTXpNeklEWWdNekkzSURCSU16RXlVVEkzTlNBeUlERTNPQ0F5VVRFME5DQXlJREV4TlNBeVZEWTVJREpVTkRnZ01WRXpNU0F4SURNeElERXdVVE14SURFeUlETTBJREkwVVRNNUlEUXpJRFEwSURRMVVUUTRJRFEySURVNUlEUTJTRFkxVVRreUlEUTJJREV5TlNBME9WRXhNemtnTlRJZ01UUTBJRFl4VVRFME55QTJOU0F5TVRZZ016TTVWREk0TlNBMk1qaFJNamcxSURZek5TQXlNamdnTmpNM1dpSXZQanh3WVhSb0lHbGtQU0pOU2xndE5DMVVSVmd0VGkweU9DSWdaRDBpVFRrMElESTFNRkU1TkNBek1Ua2dNVEEwSURNNE1WUXhNamNnTkRnNFZERTJOQ0ExTnpaVU1qQXlJRFkwTTFReU5EUWdOamsxVkRJM055QTNNamxVTXpBeUlEYzFNRWd6TVRWSU16RTVVVE16TXlBM05UQWdNek16SURjME1WRXpNek1nTnpNNElETXhOaUEzTWpCVU1qYzFJRFkyTjFReU1qWWdOVGd4VkRFNE5DQTBORE5VTVRZM0lESTFNRlF4T0RRZ05UaFVNakkxSUMwNE1WUXlOelFnTFRFMk4xUXpNVFlnTFRJeU1GUXpNek1nTFRJME1WRXpNek1nTFRJMU1DQXpNVGdnTFRJMU1FZ3pNVFZJTXpBeVRESTNOQ0F0TWpJMlVURTRNQ0F0TVRReElERXpOeUF0TVRSVU9UUWdNalV3V2lJdlBqeHdZWFJvSUdsa1BTSk5TbGd0TkMxVVJWZ3RTUzB4UkRRME5pSWdaRDBpVFRNd09DQXlORkV6TmpjZ01qUWdOREUySURjMlZEUTJOaUF4T1RkUk5EWTJJREkyTUNBME1UUWdNamcwVVRNd09DQXpNVEVnTWpjNElETXlNVlF5TXpZZ016UXhVVEUzTmlBek9ETWdNVGMySURRMk1sRXhOellnTlRJeklESXdPQ0ExTnpOVU1qY3pJRFkwT0ZFek1ESWdOamN6SURNME15QTJPRGhVTkRBM0lEY3dORWcwTVRoSU5ESTFVVFV5TVNBM01EUWdOVFkwSURZME1GRTFOalVnTmpRd0lEVTNOeUEyTlROVU5qQXpJRFk0TWxRMk1qTWdOekEwVVRZeU5DQTNNRFFnTmpJM0lEY3dORlEyTXpJZ056QTFVVFkwTlNBM01EVWdOalExSURZNU9GUTJNVGNnTlRjM1ZEVTROU0EwTlRsVU5UWTVJRFExTmxFMU5Ea2dORFUySURVME9TQTBOalZSTlRRNUlEUTNNU0ExTlRBZ05EYzFVVFUxTUNBME56Z2dOVFV4SURRNU5GUTFOVE1nTlRJd1VUVTFNeUExTlRRZ05UUTBJRFUzT1ZRMU1qWWdOakUyVkRVd01TQTJOREZSTkRZMUlEWTJNaUEwTVRrZ05qWXlVVE0yTWlBMk5qSWdNekV6SURZeE5sUXlOak1nTlRFd1VUSTJNeUEwT0RBZ01qYzRJRFExT0ZRek1Ua2dOREkzVVRNeU15QTBNalVnTXpnNUlEUXdPRlEwTlRZZ016a3dVVFE1TUNBek56a2dOVEl5SURNME1sUTFOVFFnTWpReVVUVTFOQ0F5TVRZZ05UUTJJREU0TmxFMU5ERWdNVFkwSURVeU9DQXhNemRVTkRreUlEYzRWRFF5TmlBeE9GUXpNeklnTFRJd1VUTXlNQ0F0TWpJZ01qazRJQzB5TWxFeE9Ua2dMVEl5SURFME5DQXpNMHd4TXpRZ05EUk1NVEEySURFelVUZ3pJQzB4TkNBM09DQXRNVGhVTmpVZ0xUSXlVVFV5SUMweU1pQTFNaUF0TVRSUk5USWdMVEV4SURFeE1DQXlNakZSTVRFeUlESXlOeUF4TXpBZ01qSTNTREUwTTFFeE5Ea2dNakl4SURFME9TQXlNVFpSTVRRNUlESXhOQ0F4TkRnZ01qQTNWREUwTkNBeE9EWlVNVFF5SURFMU0xRXhORFFnTVRFMElERTJNQ0E0TjFReU1ETWdORGRVTWpVMUlESTVWRE13T0NBeU5Gb2lMejQ4Y0dGMGFDQnBaRDBpVFVwWUxUUXRWRVZZTFU0dE16RWlJR1E5SWsweU1UTWdOVGM0VERJd01DQTFOek5STVRnMklEVTJPQ0F4TmpBZ05UWXpWREV3TWlBMU5UWklPRE5XTmpBeVNERXdNbEV4TkRrZ05qQTBJREU0T1NBMk1UZFVNalExSURZME1WUXlOek1nTmpZelVUSTNOU0EyTmpZZ01qZzFJRFkyTmxFeU9UUWdOalkySURNd01pQTJOakJXTXpZeFRETXdNeUEyTVZFek1UQWdOVFFnTXpFMUlEVXlWRE16T1NBME9GUTBNREVnTkRaSU5ESTNWakJJTkRFMlVUTTVOU0F6SURJMU55QXpVVEV5TVNBeklERXdNQ0F3U0RnNFZqUTJTREV4TkZFeE16WWdORFlnTVRVeUlEUTJWREUzTnlBME4xUXhPVE1nTlRCVU1qQXhJRFV5VkRJd055QTFOMVF5TVRNZ05qRldOVGM0V2lJdlBqeHdZWFJvSUdsa1BTSk5TbGd0TkMxVVJWZ3RUaTAzUXlJZ1pEMGlUVEV6T1NBdE1qUTVTREV6TjFFeE1qVWdMVEkwT1NBeE1Ua2dMVEl6TlZZeU5URk1NVEl3SURjek4xRXhNekFnTnpVd0lERXpPU0EzTlRCUk1UVXlJRGMxTUNBeE5Ua2dOek0xVmkweU16VlJNVFV4SUMweU5Ea2dNVFF4SUMweU5EbElNVE01V2lJdlBqeHdZWFJvSUdsa1BTSk5TbGd0TkMxVVJWZ3RTUzB4UkRRMk1TSWdaRDBpVFRJMklETTROVkV4T1NBek9USWdNVGtnTXprMVVURTVJRE01T1NBeU1pQTBNVEZVTWpjZ05ESTFVVEk1SURRek1DQXpOaUEwTXpCVU9EY2dORE14U0RFME1Fd3hOVGtnTlRFeFVURTJNaUExTWpJZ01UWTJJRFUwTUZReE56TWdOVFkyVkRFM09TQTFPRFpVTVRnM0lEWXdNMVF4T1RjZ05qRTFWREl4TVNBMk1qUlVNakk1SURZeU5sRXlORGNnTmpJMUlESTFOQ0EyTVRWVU1qWXhJRFU1TmxFeU5qRWdOVGc1SURJMU1pQTFORGxVTWpNeUlEUTNNRXd5TWpJZ05ETXpVVEl5TWlBME16RWdNamN5SURRek1VZ3pNak5STXpNd0lEUXlOQ0F6TXpBZ05ESXdVVE16TUNBek9UZ2dNekUzSURNNE5VZ3lNVEJNTVRjMElESTBNRkV4TXpVZ09EQWdNVE0xSURZNFVURXpOU0F5TmlBeE5qSWdNalpSTVRrM0lESTJJREl6TUNBMk1GUXlPRE1nTVRRMFVUSTROU0F4TlRBZ01qZzRJREUxTVZRek1ETWdNVFV6U0RNd04xRXpNaklnTVRVeklETXlNaUF4TkRWUk16SXlJREUwTWlBek1Ua2dNVE16VVRNeE5DQXhNVGNnTXpBeElEazFWREkyTnlBME9GUXlNVFlnTmxReE5UVWdMVEV4VVRFeU5TQXRNVEVnT1RnZ05GUTFPU0ExTmxFMU55QTJOQ0ExTnlBNE0xWXhNREZNT1RJZ01qUXhVVEV5TnlBek9ESWdNVEk0SURNNE0xRXhNamdnTXpnMUlEYzNJRE00TlVneU5sb2lMejQ4Y0dGMGFDQnBaRDBpVFVwWUxUUXRWRVZZTFVrdE1VUTBOVElpSUdROUlrMHpPU0F4TmpoUk16a2dNakkxSURVNElESTNNbFF4TURjZ016VXdWREUzTkNBME1ESlVNalEwSURRek0xUXpNRGNnTkRReVNETXhNRkV6TlRVZ05EUXlJRE00T0NBME1qQlVOREl4SURNMU5WRTBNakVnTWpZMUlETXhNQ0F5TXpkUk1qWXhJREl5TkNBeE56WWdNakl6VVRFek9TQXlNak1nTVRNNElESXlNVkV4TXpnZ01qRTVJREV6TWlBeE9EWlVNVEkxSURFeU9GRXhNalVnT0RFZ01UUTJJRFUwVkRJd09TQXlObFF6TURJZ05EVlVNemswSURFeE1WRTBNRE1nTVRJeElEUXdOaUF4TWpGUk5ERXdJREV5TVNBME1Ua2dNVEV5VkRReU9TQTVPRlEwTWpBZ09ESlVNemt3SURVMVZETTBOQ0F5TkZReU9ERWdMVEZVTWpBMUlDMHhNVkV4TWpZZ0xURXhJRGd6SURReVZETTVJREUyT0ZwTk16Y3pJRE0xTTFFek5qY2dOREExSURNd05TQTBNRFZSTWpjeUlEUXdOU0F5TkRRZ016a3hWREU1T1NBek5UZFVNVGN3SURNeE5sUXhOVFFnTWpnd1ZERTBPU0F5TmpGUk1UUTVJREkyTUNBeE5qa2dNall3VVRJNE1pQXlOakFnTXpJM0lESTRORlF6TnpNZ016VXpXaUl2UGp4d1lYUm9JR2xrUFNKTlNsZ3ROQzFVUlZndFNTMHhSRFExUVNJZ1pEMGlUVEl4SURJNE4xRXlNaUF5T1RNZ01qUWdNekF6VkRNMklETTBNVlExTmlBek9EaFVPRGdnTkRJMVZERXpNaUEwTkRKVU1UYzFJRFF6TlZReU1EVWdOREUzVkRJeU1TQXpPVFZVTWpJNUlETTNOa3d5TXpFZ016WTVVVEl6TVNBek5qY2dNak15SURNMk4wd3lORE1nTXpjNFVUTXdNeUEwTkRJZ016ZzBJRFEwTWxFME1ERWdORFF5SURReE5TQTBOREJVTkRReElEUXpNMVEwTmpBZ05ESXpWRFEzTlNBME1URlVORGcxSURNNU9GUTBPVE1nTXpnMVZEUTVOeUF6TnpOVU5UQXdJRE0yTkZRMU1ESWdNelUzVERVeE1DQXpOamRSTlRjeklEUTBNaUEyTlRrZ05EUXlVVGN4TXlBME5ESWdOelEySURReE5WUTNPREFnTXpNMlVUYzRNQ0F5T0RVZ056UXlJREUzT0ZRM01EUWdOVEJSTnpBMUlETTJJRGN3T1NBek1WUTNNalFnTWpaUk56VXlJREkySURjM05pQTFObFE0TVRVZ01UTTRVVGd4T0NBeE5Ea2dPREl4SURFMU1WUTRNemNnTVRVelVUZzFOeUF4TlRNZ09EVTNJREUwTlZFNE5UY2dNVFEwSURnMU15QXhNekJST0RRMUlERXdNU0E0TXpFZ056TlVOemcxSURFM1ZEY3hOaUF0TVRCUk5qWTVJQzB4TUNBMk5EZ2dNVGRVTmpJM0lEY3pVVFl5TnlBNU1pQTJOak1nTVRrelZEY3dNQ0F6TkRWUk56QXdJRFF3TkNBMk5UWWdOREEwU0RZMU1WRTFOalVnTkRBMElEVXdOaUF6TUROTU5EazVJREk1TVV3ME5qWWdNVFUzVVRRek15QXlOaUEwTWpnZ01UWlJOREUxSUMweE1TQXpPRFVnTFRFeFVUTTNNaUF0TVRFZ016WTBJQzAwVkRNMU15QTRWRE0xTUNBeE9GRXpOVEFnTWprZ016ZzBJREUyTVV3ME1qQWdNekEzVVRReU15QXpNaklnTkRJeklETTBOVkUwTWpNZ05EQTBJRE0zT1NBME1EUklNemMwVVRJNE9DQTBNRFFnTWpJNUlETXdNMHd5TWpJZ01qa3hUREU0T1NBeE5UZFJNVFUySURJMklERTFNU0F4TmxFeE16Z2dMVEV4SURFd09DQXRNVEZST1RVZ0xURXhJRGczSUMwMVZEYzJJRGRVTnpRZ01UZFJOelFnTXpBZ01URXlJREU0TVZFeE5URWdNek0xSURFMU1TQXpOREpSTVRVMElETTFOeUF4TlRRZ016WTVVVEUxTkNBME1EVWdNVEk1SURRd05WRXhNRGNnTkRBMUlEa3lJRE0zTjFRMk9TQXpNVFpVTlRjZ01qZ3dVVFUxSURJM09DQTBNU0F5TnpoSU1qZFJNakVnTWpnMElESXhJREk0TjFvaUx6NDhjR0YwYUNCcFpEMGlUVXBZTFRRdFZFVllMVWt0TVVRME5VUWlJR1E5SWsweU15QXlPRGRSTWpRZ01qa3dJREkxSURJNU5WUXpNQ0F6TVRkVU5EQWdNelE0VkRVMUlETTRNVlEzTlNBME1URlVNVEF4SURRek0xUXhNelFnTkRReVVUSXdPU0EwTkRJZ01qTXdJRE0zT0V3eU5EQWdNemczVVRNd01pQTBORElnTXpVNElEUTBNbEUwTWpNZ05EUXlJRFEyTUNBek9UVlVORGszSURJNE1WRTBPVGNnTVRjeklEUXlNU0E0TWxReU5Ea2dMVEV3VVRJeU55QXRNVEFnTWpFd0lDMDBVVEU1T1NBeElERTROeUF4TVZReE5qZ2dNamhNTVRZeElETTJVVEUyTUNBek5TQXhNemtnTFRVeFZERXhPQ0F0TVRNNFVURXhPQ0F0TVRRMElERXlOaUF0TVRRMVZERTJNeUF0TVRRNFNERTRPRkV4T1RRZ0xURTFOU0F4T1RRZ0xURTFOMVF4T1RFZ0xURTNOVkV4T0RnZ0xURTROeUF4T0RVZ0xURTVNRlF4TnpJZ0xURTVORkV4TnpBZ0xURTVOQ0F4TmpFZ0xURTVORlF4TWpjZ0xURTVNMVEyTlNBdE1Ua3lVUzAxSUMweE9USWdMVEkwSUMweE9UUklMVE15VVMwek9TQXRNVGczSUMwek9TQXRNVGd6VVMwek55QXRNVFUySUMweU5pQXRNVFE0U0MwMlVUSTRJQzB4TkRjZ016TWdMVEV6TmxFek5pQXRNVE13SURrMElERXdNMVF4TlRVZ016VXdVVEUxTmlBek5UVWdNVFUySURNMk5GRXhOVFlnTkRBMUlERXpNU0EwTURWUk1UQTVJRFF3TlNBNU5DQXpOemRVTnpFZ016RTJWRFU1SURJNE1GRTFOeUF5TnpnZ05ETWdNamM0U0RJNVVUSXpJREk0TkNBeU15QXlPRGRhVFRFM09DQXhNREpSTWpBd0lESTJJREkxTWlBeU5sRXlPRElnTWpZZ016RXdJRFE1VkRNMU5pQXhNRGRSTXpjMElERTBNU0F6T1RJZ01qRTFWRFF4TVNBek1qVldNek14VVRReE1TQTBNRFVnTXpVd0lEUXdOVkV6TXprZ05EQTFJRE15T0NBME1ESlVNekEySURNNU0xUXlPRFlnTXpnd1ZESTJPU0F6TmpWVU1qVTBJRE0xTUZReU5ETWdNek0yVkRJek5TQXpNalpNTWpNeUlETXlNbEV5TXpJZ016SXhJREl5T1NBek1EaFVNakU0SURJMk5GUXlNRFFnTWpFeVVURTNPQ0F4TURZZ01UYzRJREV3TWxvaUx6NDhjR0YwYUNCcFpEMGlUVXBZTFRRdFZFVllMVTR0TWpraUlHUTlJazAyTUNBM05EbE1OalFnTnpVd1VUWTVJRGMxTUNBM05DQTNOVEJJT0RaTU1URTBJRGN5TmxFeU1EZ2dOalF4SURJMU1TQTFNVFJVTWprMElESTFNRkV5T1RRZ01UZ3lJREk0TkNBeE1UbFVNall4SURFeVZESXlOQ0F0TnpaVU1UZzJJQzB4TkROVU1UUTFJQzB4T1RSVU1URXpJQzB5TWpkVU9UQWdMVEkwTmxFNE55QXRNalE1SURnMklDMHlOVEJJTnpSUk5qWWdMVEkxTUNBMk15QXRNalV3VkRVNElDMHlORGRVTlRVZ0xUSXpPRkUxTmlBdE1qTTNJRFkySUMweU1qVlJNakl4SUMwMk5DQXlNakVnTWpVd1ZEWTJJRGN5TlZFMU5pQTNNemNnTlRVZ056TTRVVFUxSURjME5pQTJNQ0EzTkRsYUlpOCtQSEJoZEdnZ2FXUTlJazFLV0MwME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5DMVVSVmd0VGkwek1DSWdaRDBpVFRrMklEVTROVkV4TlRJZ05qWTJJREkwT1NBMk5qWlJNamszSURZMk5pQXpORFVnTmpRd1ZEUXlNeUExTkRoUk5EWXdJRFEyTlNBME5qQWdNekl3VVRRMk1DQXhOalVnTkRFM0lEZ3pVVE01TnlBME1TQXpOaklnTVRaVU16QXhJQzB4TlZReU5UQWdMVEl5VVRJeU5DQXRNaklnTVRrNElDMHhObFF4TXpjZ01UWlVPRElnT0ROUk16a2dNVFkxSURNNUlETXlNRkV6T1NBME9UUWdPVFlnTlRnMVdrMHpNakVnTlRrM1VUSTVNU0EyTWprZ01qVXdJRFl5T1ZFeU1EZ2dOakk1SURFM09DQTFPVGRSTVRVeklEVTNNU0F4TkRVZ05USTFWREV6TnlBek16TlJNVE0zSURFM05TQXhORFVnTVRJMVZERTRNU0EwTmxFeU1Ea2dNVFlnTWpVd0lERTJVVEk1TUNBeE5pQXpNVGdnTkRaUk16UTNJRGMySURNMU5DQXhNekJVTXpZeUlETXpNMUV6TmpJZ05EYzRJRE0xTkNBMU1qUlVNekl4SURVNU4xb2lMejQ4Y0dGMGFDQnBaRDBpVFVwWUxUUXRWRVZZTFU0dE1rVWlJR1E5SWswM09DQTJNRkUzT0NBNE5DQTVOU0F4TURKVU1UTTRJREV5TUZFeE5qSWdNVEl3SURFNE1DQXhNRFJVTVRrNUlEWXhVVEU1T1NBek5pQXhPRElnTVRoVU1UTTVJREJVT1RZZ01UZFVOemdnTmpCYUlpOCtQSEJoZEdnZ2FXUTlJazFLV0MwMExWUkZXQzFPTFRNMElpQmtQU0pOTkRZeUlEQlJORFEwSURNZ016TXpJRE5STWpFM0lETWdNVGs1SURCSU1Ua3dWalEyU0RJeU1WRXlOREVnTkRZZ01qUTRJRFEyVkRJMk5TQTBPRlF5TnprZ05UTlVNamcySURZeFVUSTROeUEyTXlBeU9EY2dNVEUxVmpFMk5VZ3lPRll5TVRGTU1UYzVJRFEwTWxFek16SWdOamMwSURNek5DQTJOelZSTXpNMklEWTNOeUF6TlRVZ05qYzNTRE0zTTB3ek56a2dOamN4VmpJeE1VZzBOekZXTVRZMVNETTNPVll4TVRSUk16YzVJRGN6SURNM09TQTJObFF6T0RVZ05UUlJNemt6SURRM0lEUTBNaUEwTmtnME56RldNRWcwTmpKYVRUSTVNeUF5TVRGV05UUTFURGMwSURJeE1rd3hPRE1nTWpFeFNESTVNMW9pTHo0OGNHRjBhQ0JwWkQwaVRVcFlMVFF0VkVWWUxVa3RNakV3UlNJZ1pEMGlUVEV6TnlBMk9ETlJNVE00SURZNE15QXlNRGtnTmpnNFZESTRNaUEyT1RSUk1qazBJRFk1TkNBeU9UUWdOamcxVVRJNU5DQTJOelFnTWpVNElEVXpORkV5TWpBZ016ZzJJREl5TUNBek9ETlJNakl3SURNNE1TQXlNamNnTXpnNFVUSTRPQ0EwTkRJZ016VTNJRFEwTWxFME1URWdORFF5SURRME5DQTBNVFZVTkRjNElETXpObEUwTnpnZ01qZzFJRFEwTUNBeE56aFVOREF5SURVd1VUUXdNeUF6TmlBME1EY2dNekZVTkRJeUlESTJVVFExTUNBeU5pQTBOelFnTlRaVU5URXpJREV6T0ZFMU1UWWdNVFE1SURVeE9TQXhOVEZVTlRNMUlERTFNMUUxTlRVZ01UVXpJRFUxTlNBeE5EVlJOVFUxSURFME5DQTFOVEVnTVRNd1VUVXpOU0EzTVNBMU1EQWdNek5STkRZMklDMHhNQ0EwTVRrZ0xURXdTRFF4TkZFek5qY2dMVEV3SURNME5pQXhOMVF6TWpVZ056UlJNekkxSURrd0lETTJNU0F4T1RKVU16azRJRE0wTlZFek9UZ2dOREEwSURNMU5DQTBNRFJJTXpRNVVUSTJOaUEwTURRZ01qQTFJRE13Tmt3eE9UZ2dNamt6VERFMk5DQXhOVGhSTVRNeUlESTRJREV5TnlBeE5sRXhNVFFnTFRFeElEZ3pJQzB4TVZFMk9TQXRNVEVnTlRrZ0xUSlVORGdnTVRaUk5EZ2dNekFnTVRJeElETXlNRXd4T1RVZ05qRTJVVEU1TlNBMk1qa2dNVGc0SURZek1sUXhORGtnTmpNM1NERXlPRkV4TWpJZ05qUXpJREV5TWlBMk5EVlVNVEkwSURZMk5GRXhNamtnTmpneklERXpOeUEyT0ROYUlpOCtQSEJoZEdnZ2FXUTlJazFLV0MwMExWUkZXQzFKTFRGRU5EWXlJaUJrUFNKTk1qRWdNamczVVRJeElESTVOU0F6TUNBek1UaFVOVFVnTXpjd1ZEazVJRFF5TUZReE5UZ2dORFF5VVRJd05DQTBORElnTWpJM0lEUXhOMVF5TlRBZ016VTRVVEkxTUNBek5EQWdNakUySURJME5sUXhPRElnTVRBMVVURTRNaUEyTWlBeE9UWWdORFZVTWpNNElESTNWREk1TVNBME5GUXpNamdnTnpoTU16TTVJRGsxVVRNME1TQTVPU0F6TnpjZ01qUTNVVFF3TnlBek5qY2dOREV6SURNNE4xUTBNamNnTkRFMlVUUTBOQ0EwTXpFZ05EWXpJRFF6TVZFME9EQWdORE14SURRNE9DQTBNakZVTkRrMklEUXdNa3cwTWpBZ09EUlJOREU1SURjNUlEUXhPU0EyT0ZFME1Ua2dORE1nTkRJMklETTFWRFEwTnlBeU5sRTBOamtnTWprZ05EZ3lJRFUzVkRVeE1pQXhORFZSTlRFMElERTFNeUExTXpJZ01UVXpVVFUxTVNBeE5UTWdOVFV4SURFME5GRTFOVEFnTVRNNUlEVTBPU0F4TXpCVU5UUXdJRGs0VkRVeU15QTFOVlEwT1RnZ01UZFVORFl5SUMwNFVUUTFOQ0F0TVRBZ05ETTRJQzB4TUZFek56SWdMVEV3SURNME55QTBObEV6TkRVZ05EVWdNek0ySURNMlZETXhPQ0F5TVZReU9UWWdObFF5TmpjZ0xUWlVNak16SUMweE1WRXhPRGtnTFRFeElERTFOU0EzVVRFd015QXpPQ0F4TURNZ01URXpVVEV3TXlBeE56QWdNVE00SURJMk1sUXhOek1nTXpjNVVURTNNeUF6T0RBZ01UY3pJRE00TVZFeE56TWdNemt3SURFM015QXpPVE5VTVRZNUlEUXdNRlF4TlRnZ05EQTBTREUxTkZFeE16RWdOREEwSURFeE1pQXpPRFZVT0RJZ016UTBWRFkxSURNd01sUTFOeUF5T0RCUk5UVWdNamM0SURReElESTNPRWd5TjFFeU1TQXlPRFFnTWpFZ01qZzNXaUl2UGp4d1lYUm9JR2xrUFNKTlNsZ3ROQzFVUlZndFNTMHhSRFExTmlJZ1pEMGlUVEU0TkNBMk1EQlJNVGcwSURZeU5DQXlNRE1nTmpReVZESTBOeUEyTmpGUk1qWTFJRFkyTVNBeU56Y2dOalE1VkRJNU1DQTJNVGxSTWprd0lEVTVOaUF5TnpBZ05UYzNWREl5TmlBMU5UZFJNakV4SURVMU55QXhPVGdnTlRZM1ZERTROQ0EyTURCYVRUSXhJREk0TjFFeU1TQXlPVFVnTXpBZ016RTRWRFUwSURNMk9WUTVPQ0EwTWpCVU1UVTRJRFEwTWxFeE9UY2dORFF5SURJeU15QTBNVGxVTWpVd0lETTFOMUV5TlRBZ016UXdJREl6TmlBek1ERlVNVGsySURFNU5sUXhOVFFnT0ROUk1UUTVJRFl4SURFME9TQTFNVkV4TkRrZ01qWWdNVFkySURJMlVURTNOU0F5TmlBeE9EVWdNamxVTWpBNElEUXpWREl6TlNBM09GUXlOakFnTVRNM1VUSTJNeUF4TkRrZ01qWTFJREUxTVZReU9ESWdNVFV6VVRNd01pQXhOVE1nTXpBeUlERTBNMUV6TURJZ01UTTFJREk1TXlBeE1USlVNalk0SURZeFZESXlNeUF4TVZReE5qRWdMVEV4VVRFeU9TQXRNVEVnTVRBeUlERXdWRGMwSURjMFVUYzBJRGt4SURjNUlERXdObFF4TWpJZ01qSXdVVEUyTUNBek1qRWdNVFkySURNME1WUXhOek1nTXpnd1VURTNNeUEwTURRZ01UVTJJRFF3TkVneE5UUlJNVEkwSURRd05DQTVPU0F6TnpGVU5qRWdNamczVVRZd0lESTROaUExT1NBeU9EUlVOVGdnTWpneFZEVTJJREkzT1ZRMU15QXlOemhVTkRrZ01qYzRWRFF4SURJM09FZ3lOMUV5TVNBeU9EUWdNakVnTWpnM1dpSXZQanh3WVhSb0lHbGtQU0pOU2xndE5DMVVSVmd0U1MweFJEUTFNU0lnWkQwaVRUTTJOaUEyT0ROUk16WTNJRFk0TXlBME16Z2dOamc0VkRVeE1TQTJPVFJSTlRJeklEWTVOQ0ExTWpNZ05qZzJVVFV5TXlBMk56a2dORFV3SURNNE5GUXpOelVnT0ROVU16YzBJRFk0VVRNM05DQXlOaUEwTURJZ01qWlJOREV4SURJM0lEUXlNaUF6TlZFME5ETWdOVFVnTkRZeklERXpNVkUwTmprZ01UVXhJRFEzTXlBeE5USlJORGMxSURFMU15QTBPRE1nTVRVelNEUTROMGcwT1RGUk5UQTJJREUxTXlBMU1EWWdNVFExVVRVd05pQXhOREFnTlRBeklERXlPVkUwT1RBZ056a2dORGN6SURRNFZEUTBOU0E0VkRReE55QXRPRkUwTURrZ0xURXdJRE01TXlBdE1UQlJNelU1SUMweE1DQXpNellnTlZRek1EWWdNelpNTXpBd0lEVXhVVEk1T1NBMU1pQXlPVFlnTlRCUk1qazBJRFE0SURJNU1pQTBObEV5TXpNZ0xURXdJREUzTWlBdE1UQlJNVEUzSUMweE1DQTNOU0F6TUZRek15QXhOVGRSTXpNZ01qQTFJRFV6SURJMU5WUXhNREVnTXpReFVURTBPQ0F6T1RnZ01UazFJRFF5TUZReU9EQWdORFF5VVRNek5pQTBORElnTXpZMElEUXdNRkV6TmprZ016azBJRE0yT1NBek9UWlJNemN3SURRd01DQXpPVFlnTlRBMVZEUXlOQ0EyTVRaUk5ESTBJRFl5T1NBME1UY2dOak15VkRNM09DQTJNemRJTXpVM1VUTTFNU0EyTkRNZ016VXhJRFkwTlZRek5UTWdOalkwVVRNMU9DQTJPRE1nTXpZMklEWTRNMXBOTXpVeUlETXlObEV6TWprZ05EQTFJREkzTnlBME1EVlJNalF5SURRd05TQXlNVEFnTXpjMFZERTJNQ0F5T1ROUk1UTXhJREl4TkNBeE1Ua2dNVEk1VVRFeE9TQXhNallnTVRFNUlERXhPRlF4TVRnZ01UQTJVVEV4T0NBMk1TQXhNellnTkRSVU1UYzVJREkyVVRJek15QXlOaUF5T1RBZ09UaE1Nams0SURFd09Vd3pOVElnTXpJMldpSXZQanh3WVhSb0lHbGtQU0pOU2xndE5DMVVSVmd0U1MweFJEUTJOaUlnWkQwaVRUSXhJREk0TjFFeU1TQXpNREVnTXpZZ016TTFWRGcwSURRd05sUXhOVGdnTkRReVVURTVPU0EwTkRJZ01qSTBJRFF4T1ZReU5UQWdNelUxVVRJME9DQXpNellnTWpRM0lETXpORkV5TkRjZ016TXhJREl6TVNBeU9EaFVNVGs0SURFNU1WUXhPRElnTVRBMVVURTRNaUEyTWlBeE9UWWdORFZVTWpNNElESTNVVEkyTVNBeU55QXlPREVnTXpoVU16RXlJRFl4VkRNek9TQTVORkV6TXprZ09UVWdNelEwSURFeE5GUXpOVGdnTVRjelZETTNOeUF5TkRkUk5ERTFJRE01TnlBME1Ua2dOREEwVVRRek1pQTBNekVnTkRZeUlEUXpNVkUwTnpVZ05ETXhJRFE0TXlBME1qUlVORGswSURReE1sUTBPVFlnTkRBelVUUTVOaUF6T1RBZ05EUTNJREU1TTFRek9URWdMVEl6VVRNMk15QXRNVEEySURJNU5DQXRNVFUxVkRFMU5pQXRNakExVVRFeE1TQXRNakExSURjM0lDMHhPRE5VTkRNZ0xURXhOMUUwTXlBdE9UVWdOVEFnTFRnd1ZEWTVJQzAxT0ZRNE9TQXRORGhVTVRBMklDMDBOVkV4TlRBZ0xUUTFJREUxTUNBdE9EZFJNVFV3SUMweE1EY2dNVE00SUMweE1qSlVNVEUxSUMweE5ESlVNVEF5SUMweE5EZE1PVGtnTFRFME9GRXhNREVnTFRFMU15QXhNVGdnTFRFMk1GUXhOVElnTFRFMk4wZ3hOakJSTVRjM0lDMHhOamNnTVRnMklDMHhOalZSTWpFNUlDMHhOVFlnTWpRM0lDMHhNamRVTWprd0lDMDJOVlF6TVRNZ0xUbFVNekl4SURJeFRETXhOU0F4TjFFek1Ea2dNVE1nTWprMklEWlVNamN3SUMwMlVUSTFNQ0F0TVRFZ01qTXhJQzB4TVZFeE9EVWdMVEV4SURFMU1DQXhNVlF4TURRZ09ESlJNVEF6SURnNUlERXdNeUF4TVROUk1UQXpJREUzTUNBeE16Z2dNall5VkRFM015QXpOemxSTVRjeklETTRNQ0F4TnpNZ016Z3hVVEUzTXlBek9UQWdNVGN6SURNNU0xUXhOamtnTkRBd1ZERTFPQ0EwTURSSU1UVTBVVEV6TVNBME1EUWdNVEV5SURNNE5WUTRNaUF6TkRSVU5qVWdNekF5VkRVM0lESTRNRkUxTlNBeU56Z2dOREVnTWpjNFNESTNVVEl4SURJNE5DQXlNU0F5T0RkYUlpOCtQSEJoZEdnZ2FXUTlJazFLV0MwMExWUkZXQzFKTFRGRU5EWTBJaUJrUFNKTk5UZ3dJRE00TlZFMU9EQWdOREEySURVNU9TQTBNalJVTmpReElEUTBNMUUyTlRrZ05EUXpJRFkzTkNBME1qVlVOamt3SURNMk9GRTJPVEFnTXpNNUlEWTNNU0F5TlROUk5qVTJJREU1TnlBMk5EUWdNVFl4VkRZd09TQTRNRlExTlRRZ01USlVORGd5SUMweE1WRTBNemdnTFRFeElEUXdOQ0ExVkRNMU5TQTBPRkV6TlRRZ05EY2dNelV5SURRMFVUTXhNU0F0TVRFZ01qVXlJQzB4TVZFeU1qWWdMVEV4SURJd01pQXROVlF4TlRVZ01UUlVNVEU0SURVelZERXdOQ0F4TVRaUk1UQTBJREUzTUNBeE16Z2dNall5VkRFM015QXpOemxSTVRjeklETTRNQ0F4TnpNZ016Z3hVVEUzTXlBek9UQWdNVGN6SURNNU0xUXhOamtnTkRBd1ZERTFPQ0EwTURSSU1UVTBVVEV6TVNBME1EUWdNVEV5SURNNE5WUTRNaUF6TkRSVU5qVWdNekF5VkRVM0lESTRNRkUxTlNBeU56Z2dOREVnTWpjNFNESTNVVEl4SURJNE5DQXlNU0F5T0RkUk1qRWdNamt6SURJNUlETXhOVlExTWlBek5qWlVPVFlnTkRFNFZERTJNU0EwTkRGUk1qQTBJRFEwTVNBeU1qY2dOREUyVkRJMU1DQXpOVGhSTWpVd0lETTBNQ0F5TVRjZ01qVXdWREU0TkNBeE1URlJNVGcwSURZMUlESXdOU0EwTmxReU5UZ2dNalpSTXpBeElESTJJRE16TkNBNE4wd3pNemtnT1RaV01URTVVVE16T1NBeE1qSWdNek01SURFeU9GUXpOREFnTVRNMlZETTBNU0F4TkROVU16UXlJREUxTWxRek5EVWdNVFkxVkRNME9DQXhPREpVTXpVMElESXdObFF6TmpJZ01qTTRWRE0zTXlBeU9ERlJOREF5SURNNU5TQTBNRFlnTkRBMFVUUXhPU0EwTXpFZ05EUTVJRFF6TVZFME5qZ2dORE14SURRM05TQTBNakZVTkRneklEUXdNbEUwT0RNZ016ZzVJRFExTkNBeU56UlVOREl5SURFME1sRTBNakFnTVRNeElEUXlNQ0F4TURkV01UQXdVVFF5TUNBNE5TQTBNak1nTnpGVU5EUXlJRFF5VkRRNE55QXlObEUxTlRnZ01qWWdOakF3SURFME9GRTJNRGtnTVRjeElEWXlNQ0F5TVROVU5qTXlJREkzTTFFMk16SWdNekEySURZeE9TQXpNalZVTlRreklETTFOMVExT0RBZ016ZzFXaUl2UGp4d1lYUm9JR2xrUFNKTlNsZ3ROQzFVUlZndFNTMHhSRFExUWlJZ1pEMGlUVEl4SURJNE4xRXlNaUF5T1RNZ01qUWdNekF6VkRNMklETTBNVlExTmlBek9EaFVPRGtnTkRJMVZERXpOU0EwTkRKUk1UY3hJRFEwTWlBeE9UVWdOREkwVkRJeU5TQXpPVEJVTWpNeElETTJPVkV5TXpFZ016WTNJREl6TWlBek5qZE1NalF6SURNM09GRXpNRFFnTkRReUlETTRNaUEwTkRKUk5ETTJJRFEwTWlBME5qa2dOREUxVkRVd015QXpNelpVTkRZMUlERTNPVlEwTWpjZ05USlJOREkzSURJMklEUTBOQ0F5TmxFME5UQWdNallnTkRVeklESTNVVFE0TWlBek1pQTFNRFVnTmpWVU5UUXdJREUwTlZFMU5ESWdNVFV6SURVMk1DQXhOVE5STlRnd0lERTFNeUExT0RBZ01UUTFVVFU0TUNBeE5EUWdOVGMySURFek1GRTFOamdnTVRBeElEVTFOQ0EzTTFRMU1EZ2dNVGRVTkRNNUlDMHhNRkV6T1RJZ0xURXdJRE0zTVNBeE4xUXpOVEFnTnpOUk16VXdJRGt5SURNNE5pQXhPVE5VTkRJeklETTBOVkUwTWpNZ05EQTBJRE0zT1NBME1EUklNemMwVVRJNE9DQTBNRFFnTWpJNUlETXdNMHd5TWpJZ01qa3hUREU0T1NBeE5UZFJNVFUySURJMklERTFNU0F4TmxFeE16Z2dMVEV4SURFd09DQXRNVEZST1RVZ0xURXhJRGczSUMwMVZEYzJJRGRVTnpRZ01UZFJOelFnTXpBZ01URXlJREU0TUZReE5USWdNelF6VVRFMU15QXpORGdnTVRVeklETTJObEV4TlRNZ05EQTFJREV5T1NBME1EVlJPVEVnTkRBMUlEWTJJRE13TlZFMk1DQXlPRFVnTmpBZ01qZzBVVFU0SURJM09DQTBNU0F5TnpoSU1qZFJNakVnTWpnMElESXhJREk0TjFvaUx6NDhjR0YwYUNCcFpEMGlUVXBZTFRRdFZFVllMVTR0TXpraUlHUTlJazB6TlRJZ01qZzNVVE13TkNBeU1URWdNak15SURJeE1WRXhOVFFnTWpFeElERXdOQ0F5TnpCVU5EUWdNemsyVVRReUlEUXhNaUEwTWlBME16WldORFEwVVRReUlEVXpOeUF4TVRFZ05qQTJVVEUzTVNBMk5qWWdNalF6SURZMk5sRXlORFVnTmpZMklESTBPU0EyTmpaVU1qVTNJRFkyTlVneU5qRlJNamN6SURZMk5TQXlPRFlnTmpZelZETXlNeUEyTlRGVU16Y3dJRFl4T1ZRME1UTWdOVFl3VVRRMU5pQTBOeklnTkRVMklETXpORkUwTlRZZ01UazBJRE01TmlBNU4xRXpOakVnTkRFZ016RXlJREV3VkRJd09DQXRNakpSTVRRM0lDMHlNaUF4TURnZ04xUTJPQ0E1TTFReE1qRWdNVFE1VVRFME15QXhORGtnTVRVNElERXpOVlF4TnpNZ09UWlJNVGN6SURjNElERTJOQ0EyTlZReE5EZ2dORGxVTVRNMUlEUTBUREV6TVNBME0xRXhNekVnTkRFZ01UTTRJRE0zVkRFMk5DQXlOMVF5TURZZ01qSklNakV5VVRJM01pQXlNaUF6TVRNZ09EWlJNelV5SURFME1pQXpOVElnTWpnd1ZqSTROMXBOTWpRMElESTBPRkV5T1RJZ01qUTRJRE15TVNBeU9UZFVNelV4SURRek1GRXpOVEVnTlRBNElETTBNeUExTkRKUk16UXhJRFUxTWlBek16Y2dOVFl5VkRNeU15QTFPRGhVTWpreklEWXhOVlF5TkRZZ05qSTFVVEl3T0NBMk1qVWdNVGd4SURVNU9GRXhOakFnTlRjMklERTFOQ0ExTkRaVU1UUTNJRFEwTVZFeE5EY2dNelU0SURFMU1pQXpNamxVTVRjeUlESTRNbEV4T1RjZ01qUTRJREkwTkNBeU5EaGFJaTgrUEhCaGRHZ2dhV1E5SWsxS1dDMDBMVlJGV0MxT0xUTTFJaUJrUFNKTk1UWTBJREUxTjFFeE5qUWdNVE16SURFME9DQXhNVGRVTVRBNUlERXdNVWd4TURKUk1UUTRJREl5SURJeU5DQXlNbEV5T1RRZ01qSWdNekkySURneVVUTTBOU0F4TVRVZ016UTFJREl4TUZFek5EVWdNekV6SURNeE9DQXpORGxSTWpreUlETTRNaUF5TmpBZ016Z3lTREkxTkZFeE56WWdNemd5SURFek5pQXpNVFJSTVRNeUlETXdOeUF4TWprZ016QTJWREV4TkNBek1EUlJPVGNnTXpBMElEazFJRE14TUZFNU15QXpNVFFnT1RNZ05EZzFWall4TkZFNU15QTJOalFnT1RnZ05qWTBVVEV3TUNBMk5qWWdNVEF5SURZMk5sRXhNRE1nTmpZMklERXlNeUEyTlRoVU1UYzRJRFkwTWxReU5UTWdOak0wVVRNeU5DQTJNelFnTXpnNUlEWTJNbEV6T1RjZ05qWTJJRFF3TWlBMk5qWlJOREV3SURZMk5pQTBNVEFnTmpRNFZqWXpOVkV6TWpnZ05UTTRJREl3TlNBMU16aFJNVGMwSURVek9DQXhORGtnTlRRMFRERXpPU0ExTkRaV016YzBVVEUxT0NBek9EZ2dNVFk1SURNNU5sUXlNRFVnTkRFeVZESTFOaUEwTWpCUk16TTNJRFF5TUNBek9UTWdNelUxVkRRME9TQXlNREZSTkRRNUlERXdPU0F6T0RVZ05EUlVNakk1SUMweU1sRXhORGdnTFRJeUlEazVJRE15VkRVd0lERTFORkUxTUNBeE56Z2dOakVnTVRreVZEZzBJREl4TUZReE1EY2dNakUwVVRFek1pQXlNVFFnTVRRNElERTVOMVF4TmpRZ01UVTNXaUl2UGp3dlpHVm1jejQ4WnlCemRISnZhMlU5SW1OMWNuSmxiblJEYjJ4dmNpSWdabWxzYkQwaVkzVnljbVZ1ZEVOdmJHOXlJaUJ6ZEhKdmEyVXRkMmxrZEdnOUlqQWlJSFJ5WVc1elptOXliVDBpYzJOaGJHVW9NU3d0TVNraVBqeG5JR1JoZEdFdGJXMXNMVzV2WkdVOUltMWhkR2dpUGp4bklHUmhkR0V0Ylcxc0xXNXZaR1U5SW0xMFlXSnNaU0krUEdjZ1pHRjBZUzF0Yld3dGJtOWtaVDBpYlhSeUlpQjBjbUZ1YzJadmNtMDlJblJ5WVc1emJHRjBaU2d3TERFek1EQXBJajQ4WnlCa1lYUmhMVzF0YkMxdWIyUmxQU0p0ZEdRaUlIUnlZVzV6Wm05eWJUMGlkSEpoYm5Oc1lYUmxLREU0Tnprc01Da2lQanhuSUdSaGRHRXRiVzFzTFc1dlpHVTlJbTFwSWo0OGRYTmxJR1JoZEdFdFl6MGlNVVEwTTBJaUlIaHNhVzVyT21oeVpXWTlJaU5OU2xndE5DMVVSVmd0U1MweFJEUXpRaUl2UGp3dlp6NDhaeUJrWVhSaExXMXRiQzF1YjJSbFBTSnRieUlnZEhKaGJuTm1iM0p0UFNKMGNtRnVjMnhoZEdVb09EZzRMREFwSWo0OGRYTmxJR1JoZEdFdFl6MGlNamdpSUhoc2FXNXJPbWh5WldZOUlpTk5TbGd0TkMxVVJWZ3RUaTB5T0NJdlBqd3ZaejQ4WnlCa1lYUmhMVzF0YkMxdWIyUmxQU0p0YzNWaUlpQjBjbUZ1YzJadmNtMDlJblJ5WVc1emJHRjBaU2d4TWpjM0xEQXBJajQ4WnlCa1lYUmhMVzF0YkMxdWIyUmxQU0p0YVNJK1BIVnpaU0JrWVhSaExXTTlJakZFTkRRMklpQjRiR2x1YXpwb2NtVm1QU0lqVFVwWUxUUXRWRVZZTFVrdE1VUTBORFlpTHo0OEwyYytQR2NnWkdGMFlTMXRiV3d0Ym05a1pUMGliVzRpSUhSeVlXNXpabTl5YlQwaWRISmhibk5zWVhSbEtEWTBOaXd0TVRVd0tTQnpZMkZzWlNnd0xqY3dOeWtpUGp4MWMyVWdaR0YwWVMxalBTSXpNU0lnZUd4cGJtczZhSEpsWmowaUkwMUtXQzAwTFZSRldDMU9MVE14SWk4K1BDOW5Qand2Wno0OFp5QmtZWFJoTFcxdGJDMXViMlJsUFNKVVpWaEJkRzl0SWlCa1lYUmhMVzFxZUMxMFpYaGpiR0Z6Y3owaVQxSkVJaUIwY21GdWMyWnZjbTA5SW5SeVlXNXpiR0YwWlNneU16STJMallzTUNraVBqeG5JR1JoZEdFdGJXMXNMVzV2WkdVOUltMXZJaUIwY21GdWMyWnZjbTA5SW5SeVlXNXpiR0YwWlNnd0lDMHdMalVwSWo0OGRYTmxJR1JoZEdFdFl6MGlOME1pSUhoc2FXNXJPbWh5WldZOUlpTk5TbGd0TkMxVVJWZ3RUaTAzUXlJdlBqd3ZaejQ4TDJjK1BHY2daR0YwWVMxdGJXd3RibTlrWlQwaWJXa2lJSFJ5WVc1elptOXliVDBpZEhKaGJuTnNZWFJsS0RJMk1EUXVOaXd3S1NJK1BIVnpaU0JrWVhSaExXTTlJakZFTkRZeElpQjRiR2x1YXpwb2NtVm1QU0lqVFVwWUxUUXRWRVZZTFVrdE1VUTBOakVpTHo0OEwyYytQR2NnWkdGMFlTMXRiV3d0Ym05a1pUMGliV2tpSUhSeVlXNXpabTl5YlQwaWRISmhibk5zWVhSbEtESTVOalV1Tml3d0tTSStQSFZ6WlNCa1lYUmhMV005SWpGRU5EVXlJaUI0YkdsdWF6cG9jbVZtUFNJalRVcFlMVFF0VkVWWUxVa3RNVVEwTlRJaUx6NDhMMmMrUEdjZ1pHRjBZUzF0Yld3dGJtOWtaVDBpYldraUlIUnlZVzV6Wm05eWJUMGlkSEpoYm5Oc1lYUmxLRE0wTXpFdU5pd3dLU0krUEhWelpTQmtZWFJoTFdNOUlqRkVORFZCSWlCNGJHbHVhenBvY21WbVBTSWpUVXBZTFRRdFZFVllMVWt0TVVRME5VRWlMejQ4TDJjK1BHY2daR0YwWVMxdGJXd3RibTlrWlQwaWJXa2lJSFJ5WVc1elptOXliVDBpZEhKaGJuTnNZWFJsS0RRek1Ea3VOaXd3S1NJK1BIVnpaU0JrWVhSaExXTTlJakZFTkRWRUlpQjRiR2x1YXpwb2NtVm1QU0lqVFVwWUxUUXRWRVZZTFVrdE1VUTBOVVFpTHo0OEwyYytQR2NnWkdGMFlTMXRiV3d0Ym05a1pUMGliVzhpSUhSeVlXNXpabTl5YlQwaWRISmhibk5zWVhSbEtEUTRNVEl1Tml3d0tTSStQSFZ6WlNCa1lYUmhMV005SWpJNUlpQjRiR2x1YXpwb2NtVm1QU0lqVFVwWUxUUXRWRVZZTFU0dE1qa2lMejQ4TDJjK1BDOW5QanhuSUdSaGRHRXRiVzFzTFc1dlpHVTlJbTEwWkNJZ2RISmhibk5tYjNKdFBTSjBjbUZ1YzJ4aGRHVW9OekE0TUM0MkxEQXBJajQ4WnlCa1lYUmhMVzF0YkMxdWIyUmxQU0p0YVNJdlBqeG5JR1JoZEdFdGJXMXNMVzV2WkdVOUltMXZJaUIwY21GdWMyWnZjbTA5SW5SeVlXNXpiR0YwWlNneU56Y3VPQ3d3S1NJK1BIVnpaU0JrWVhSaExXTTlJak5FSWlCNGJHbHVhenBvY21WbVBTSWpUVXBZTFRRdFZFVllMVTR0TTBRaUx6NDhMMmMrUEdjZ1pHRjBZUzF0Yld3dGJtOWtaVDBpYlc0aUlIUnlZVzV6Wm05eWJUMGlkSEpoYm5Oc1lYUmxLREV6TXpNdU5pd3dLU0krUEhWelpTQmtZWFJoTFdNOUlqTXdJaUI0YkdsdWF6cG9jbVZtUFNJalRVcFlMVFF0VkVWWUxVNHRNekFpTHo0OGRYTmxJR1JoZEdFdFl6MGlNa1VpSUhoc2FXNXJPbWh5WldZOUlpTk5TbGd0TkMxVVJWZ3RUaTB5UlNJZ2RISmhibk5tYjNKdFBTSjBjbUZ1YzJ4aGRHVW9OVEF3TERBcElpOCtQSFZ6WlNCa1lYUmhMV005SWpNMElpQjRiR2x1YXpwb2NtVm1QU0lqVFVwWUxUUXRWRVZZTFU0dE16UWlJSFJ5WVc1elptOXliVDBpZEhKaGJuTnNZWFJsS0RjM09Dd3dLU0l2UGp3dlp6NDhMMmMrUEM5blBqeG5JR1JoZEdFdGJXMXNMVzV2WkdVOUltMTBjaUlnZEhKaGJuTm1iM0p0UFNKMGNtRnVjMnhoZEdVb01Dd3dLU0krUEdjZ1pHRjBZUzF0Yld3dGJtOWtaVDBpYlhSa0lqNDhaeUJrWVhSaExXMXRiQzF1YjJSbFBTSnRhU0krUEhWelpTQmtZWFJoTFdNOUlqRkVORE5DSWlCNGJHbHVhenBvY21WbVBTSWpUVXBZTFRRdFZFVllMVWt0TVVRME0wSWlMejQ4TDJjK1BHY2daR0YwWVMxdGJXd3RibTlrWlQwaWJXOGlJSFJ5WVc1elptOXliVDBpZEhKaGJuTnNZWFJsS0RnNE9Dd3dLU0krUEhWelpTQmtZWFJoTFdNOUlqSTRJaUI0YkdsdWF6cG9jbVZtUFNJalRVcFlMVFF0VkVWWUxVNHRNamdpTHo0OEwyYytQR2NnWkdGMFlTMXRiV3d0Ym05a1pUMGliWE4xWWlJZ2RISmhibk5tYjNKdFBTSjBjbUZ1YzJ4aGRHVW9NVEkzTnl3d0tTSStQR2NnWkdGMFlTMXRiV3d0Ym05a1pUMGliV2tpUGp4MWMyVWdaR0YwWVMxalBTSXhSRFEwTmlJZ2VHeHBibXM2YUhKbFpqMGlJMDFLV0MwMExWUkZXQzFKTFRGRU5EUTJJaTgrUEM5blBqeG5JR1JoZEdFdGJXMXNMVzV2WkdVOUltMXVJaUIwY21GdWMyWnZjbTA5SW5SeVlXNXpiR0YwWlNnMk5EWXNMVEUxTUNrZ2MyTmhiR1VvTUM0M01EY3BJajQ4ZFhObElHUmhkR0V0WXowaU16RWlJSGhzYVc1ck9taHlaV1k5SWlOTlNsZ3ROQzFVUlZndFRpMHpNU0l2UGp3dlp6NDhMMmMrUEdjZ1pHRjBZUzF0Yld3dGJtOWtaVDBpVkdWWVFYUnZiU0lnWkdGMFlTMXRhbmd0ZEdWNFkyeGhjM005SWs5U1JDSWdkSEpoYm5ObWIzSnRQU0owY21GdWMyeGhkR1VvTWpNeU5pNDJMREFwSWo0OFp5QmtZWFJoTFcxdGJDMXViMlJsUFNKdGJ5SWdkSEpoYm5ObWIzSnRQU0owY21GdWMyeGhkR1VvTUNBdE1DNDFLU0krUEhWelpTQmtZWFJoTFdNOUlqZERJaUI0YkdsdWF6cG9jbVZtUFNJalRVcFlMVFF0VkVWWUxVNHROME1pTHo0OEwyYytQQzluUGp4bklHUmhkR0V0Ylcxc0xXNXZaR1U5SW0xcElpQjBjbUZ1YzJadmNtMDlJblJ5WVc1emJHRjBaU2d5TmpBMExqWXNNQ2tpUGp4MWMyVWdaR0YwWVMxalBTSXlNVEJGSWlCNGJHbHVhenBvY21WbVBTSWpUVXBZTFRRdFZFVllMVWt0TWpFd1JTSXZQand2Wno0OFp5QmtZWFJoTFcxdGJDMXViMlJsUFNKdGFTSWdkSEpoYm5ObWIzSnRQU0owY21GdWMyeGhkR1VvTXpFNE1DNDJMREFwSWo0OGRYTmxJR1JoZEdFdFl6MGlNVVEwTmpJaUlIaHNhVzVyT21oeVpXWTlJaU5OU2xndE5DMVVSVmd0U1MweFJEUTJNaUl2UGp3dlp6NDhaeUJrWVhSaExXMXRiQzF1YjJSbFBTSnRhU0lnZEhKaGJuTm1iM0p0UFNKMGNtRnVjMnhoZEdVb016YzFNaTQyTERBcElqNDhkWE5sSUdSaGRHRXRZejBpTVVRME5VRWlJSGhzYVc1ck9taHlaV1k5SWlOTlNsZ3ROQzFVUlZndFNTMHhSRFExUVNJdlBqd3ZaejQ4WnlCa1lYUmhMVzF0YkMxdWIyUmxQU0p0YVNJZ2RISmhibk5tYjNKdFBTSjBjbUZ1YzJ4aGRHVW9ORFl6TUM0MkxEQXBJajQ4ZFhObElHUmhkR0V0WXowaU1VUTBOVFlpSUhoc2FXNXJPbWh5WldZOUlpTk5TbGd0TkMxVVJWZ3RTUzB4UkRRMU5pSXZQand2Wno0OFp5QmtZWFJoTFcxdGJDMXViMlJsUFNKdGFTSWdkSEpoYm5ObWIzSnRQU0owY21GdWMyeGhkR1VvTkRrM05TNDJMREFwSWo0OGRYTmxJR1JoZEdFdFl6MGlNVVEwTlRFaUlIaHNhVzVyT21oeVpXWTlJaU5OU2xndE5DMVVSVmd0U1MweFJEUTFNU0l2UGp3dlp6NDhaeUJrWVhSaExXMXRiQzF1YjJSbFBTSnRhU0lnZEhKaGJuTm1iM0p0UFNKMGNtRnVjMnhoZEdVb05UUTVOUzQyTERBcElqNDhkWE5sSUdSaGRHRXRZejBpTVVRME5UWWlJSGhzYVc1ck9taHlaV1k5SWlOTlNsZ3ROQzFVUlZndFNTMHhSRFExTmlJdlBqd3ZaejQ4WnlCa1lYUmhMVzF0YkMxdWIyUmxQU0p0YVNJZ2RISmhibk5tYjNKdFBTSjBjbUZ1YzJ4aGRHVW9OVGcwTUM0MkxEQXBJajQ4ZFhObElHUmhkR0V0WXowaU1VUTBOakVpSUhoc2FXNXJPbWh5WldZOUlpTk5TbGd0TkMxVVJWZ3RTUzB4UkRRMk1TSXZQand2Wno0OFp5QmtZWFJoTFcxdGJDMXViMlJsUFNKdGFTSWdkSEpoYm5ObWIzSnRQU0owY21GdWMyeGhkR1VvTmpJd01TNDJMREFwSWo0OGRYTmxJR1JoZEdFdFl6MGlNVVEwTmpZaUlIaHNhVzVyT21oeVpXWTlJaU5OU2xndE5DMVVSVmd0U1MweFJEUTJOaUl2UGp3dlp6NDhaeUJrWVhSaExXMXRiQzF1YjJSbFBTSnRieUlnZEhKaGJuTm1iM0p0UFNKMGNtRnVjMnhoZEdVb05qWTVNUzQyTERBcElqNDhkWE5sSUdSaGRHRXRZejBpTWpraUlIaHNhVzVyT21oeVpXWTlJaU5OU2xndE5DMVVSVmd0VGkweU9TSXZQand2Wno0OEwyYytQR2NnWkdGMFlTMXRiV3d0Ym05a1pUMGliWFJrSWlCMGNtRnVjMlp2Y20wOUluUnlZVzV6YkdGMFpTZzNNRGd3TGpZc01Da2lQanhuSUdSaGRHRXRiVzFzTFc1dlpHVTlJbTFwSWk4K1BHY2daR0YwWVMxdGJXd3RibTlrWlQwaWJXOGlJSFJ5WVc1elptOXliVDBpZEhKaGJuTnNZWFJsS0RJM055NDRMREFwSWo0OGRYTmxJR1JoZEdFdFl6MGlNMFFpSUhoc2FXNXJPbWh5WldZOUlpTk5TbGd0TkMxVVJWZ3RUaTB6UkNJdlBqd3ZaejQ4WnlCa1lYUmhMVzF0YkMxdWIyUmxQU0p0YmlJZ2RISmhibk5tYjNKdFBTSjBjbUZ1YzJ4aGRHVW9NVE16TXk0MkxEQXBJajQ4ZFhObElHUmhkR0V0WXowaU16QWlJSGhzYVc1ck9taHlaV1k5SWlOTlNsZ3ROQzFVUlZndFRpMHpNQ0l2UGp3dlp6NDhMMmMrUEM5blBqeG5JR1JoZEdFdGJXMXNMVzV2WkdVOUltMTBjaUlnZEhKaGJuTm1iM0p0UFNKMGNtRnVjMnhoZEdVb01Dd3RNVE13TUNraVBqeG5JR1JoZEdFdGJXMXNMVzV2WkdVOUltMTBaQ0lnZEhKaGJuTm1iM0p0UFNKMGNtRnVjMnhoZEdVb01Ua3dOaXd3S1NJK1BHY2daR0YwWVMxdGJXd3RibTlrWlQwaWJXa2lQangxYzJVZ1pHRjBZUzFqUFNJeFJEUXpRaUlnZUd4cGJtczZhSEpsWmowaUkwMUtXQzAwTFZSRldDMUpMVEZFTkROQ0lpOCtQQzluUGp4bklHUmhkR0V0Ylcxc0xXNXZaR1U5SW0xdklpQjBjbUZ1YzJadmNtMDlJblJ5WVc1emJHRjBaU2c0T0Rnc01Da2lQangxYzJVZ1pHRjBZUzFqUFNJeU9DSWdlR3hwYm1zNmFISmxaajBpSTAxS1dDMDBMVlJGV0MxT0xUSTRJaTgrUEM5blBqeG5JR1JoZEdFdGJXMXNMVzV2WkdVOUltMXpkV0lpSUhSeVlXNXpabTl5YlQwaWRISmhibk5zWVhSbEtERXlOemNzTUNraVBqeG5JR1JoZEdFdGJXMXNMVzV2WkdVOUltMXBJajQ4ZFhObElHUmhkR0V0WXowaU1VUTBORFlpSUhoc2FXNXJPbWh5WldZOUlpTk5TbGd0TkMxVVJWZ3RTUzB4UkRRME5pSXZQand2Wno0OFp5QmtZWFJoTFcxdGJDMXViMlJsUFNKdGJpSWdkSEpoYm5ObWIzSnRQU0owY21GdWMyeGhkR1VvTmpRMkxDMHhOVEFwSUhOallXeGxLREF1TnpBM0tTSStQSFZ6WlNCa1lYUmhMV005SWpNeElpQjRiR2x1YXpwb2NtVm1QU0lqVFVwWUxUUXRWRVZZTFU0dE16RWlMejQ4TDJjK1BDOW5QanhuSUdSaGRHRXRiVzFzTFc1dlpHVTlJbFJsV0VGMGIyMGlJR1JoZEdFdGJXcDRMWFJsZUdOc1lYTnpQU0pQVWtRaUlIUnlZVzV6Wm05eWJUMGlkSEpoYm5Oc1lYUmxLREl6TWpZdU5pd3dLU0krUEdjZ1pHRjBZUzF0Yld3dGJtOWtaVDBpYlc4aUlIUnlZVzV6Wm05eWJUMGlkSEpoYm5Oc1lYUmxLREFnTFRBdU5Ta2lQangxYzJVZ1pHRjBZUzFqUFNJM1F5SWdlR3hwYm1zNmFISmxaajBpSTAxS1dDMDBMVlJGV0MxT0xUZERJaTgrUEM5blBqd3ZaejQ4WnlCa1lYUmhMVzF0YkMxdWIyUmxQU0p0YVNJZ2RISmhibk5tYjNKdFBTSjBjbUZ1YzJ4aGRHVW9Nall3TkM0MkxEQXBJajQ4ZFhObElHUmhkR0V0WXowaU1VUTBOalFpSUhoc2FXNXJPbWh5WldZOUlpTk5TbGd0TkMxVVJWZ3RTUzB4UkRRMk5DSXZQand2Wno0OFp5QmtZWFJoTFcxdGJDMXViMlJsUFNKdGFTSWdkSEpoYm5ObWIzSnRQU0owY21GdWMyeGhkR1VvTXpNeU1DNDJMREFwSWo0OGRYTmxJR1JoZEdFdFl6MGlNVVEwTlRZaUlIaHNhVzVyT21oeVpXWTlJaU5OU2xndE5DMVVSVmd0U1MweFJEUTFOaUl2UGp3dlp6NDhaeUJrWVhSaExXMXRiQzF1YjJSbFBTSnRhU0lnZEhKaGJuTm1iM0p0UFNKMGNtRnVjMnhoZEdVb016WTJOUzQyTERBcElqNDhkWE5sSUdSaGRHRXRZejBpTVVRME5VSWlJSGhzYVc1ck9taHlaV1k5SWlOTlNsZ3ROQzFVUlZndFNTMHhSRFExUWlJdlBqd3ZaejQ4WnlCa1lYUmhMVzF0YkMxdWIyUmxQU0p0YVNJZ2RISmhibk5tYjNKdFBTSjBjbUZ1YzJ4aGRHVW9OREkyTlM0MkxEQXBJajQ4ZFhObElHUmhkR0V0WXowaU1VUTBOVEVpSUhoc2FXNXJPbWh5WldZOUlpTk5TbGd0TkMxVVJWZ3RTUzB4UkRRMU1TSXZQand2Wno0OFp5QmtZWFJoTFcxdGJDMXViMlJsUFNKdGJ5SWdkSEpoYm5ObWIzSnRQU0owY21GdWMyeGhkR1VvTkRjNE5TNDJMREFwSWo0OGRYTmxJR1JoZEdFdFl6MGlNamtpSUhoc2FXNXJPbWh5WldZOUlpTk5TbGd0TkMxVVJWZ3RUaTB5T1NJdlBqd3ZaejQ4TDJjK1BHY2daR0YwWVMxdGJXd3RibTlrWlQwaWJYUmtJaUIwY21GdWMyWnZjbTA5SW5SeVlXNXpiR0YwWlNnM01EZ3dMallzTUNraVBqeG5JR1JoZEdFdGJXMXNMVzV2WkdVOUltMXBJaTgrUEdjZ1pHRjBZUzF0Yld3dGJtOWtaVDBpYlc4aUlIUnlZVzV6Wm05eWJUMGlkSEpoYm5Oc1lYUmxLREkzTnk0NExEQXBJajQ4ZFhObElHUmhkR0V0WXowaU0wUWlJSGhzYVc1ck9taHlaV1k5SWlOTlNsZ3ROQzFVUlZndFRpMHpSQ0l2UGp3dlp6NDhaeUJrWVhSaExXMXRiQzF1YjJSbFBTSnRiaUlnZEhKaGJuTm1iM0p0UFNKMGNtRnVjMnhoZEdVb01UTXpNeTQyTERBcElqNDhkWE5sSUdSaGRHRXRZejBpTXpBaUlIaHNhVzVyT21oeVpXWTlJaU5OU2xndE5DMVVSVmd0VGkwek1DSXZQangxYzJVZ1pHRjBZUzFqUFNJeVJTSWdlR3hwYm1zNmFISmxaajBpSTAxS1dDMDBMVlJGV0MxT0xUSkZJaUIwY21GdWMyWnZjbTA5SW5SeVlXNXpiR0YwWlNnMU1EQXNNQ2tpTHo0OGRYTmxJR1JoZEdFdFl6MGlNemtpSUhoc2FXNXJPbWh5WldZOUlpTk5TbGd0TkMxVVJWZ3RUaTB6T1NJZ2RISmhibk5tYjNKdFBTSjBjbUZ1YzJ4aGRHVW9OemM0TERBcElpOCtQSFZ6WlNCa1lYUmhMV005SWpNMUlpQjRiR2x1YXpwb2NtVm1QU0lqVFVwWUxUUXRWRVZZTFU0dE16VWlJSFJ5WVc1elptOXliVDBpZEhKaGJuTnNZWFJsS0RFeU56Z3NNQ2tpTHo0OGRYTmxJR1JoZEdFdFl6MGlNekVpSUhoc2FXNXJPbWh5WldZOUlpTk5TbGd0TkMxVVJWZ3RUaTB6TVNJZ2RISmhibk5tYjNKdFBTSjBjbUZ1YzJ4aGRHVW9NVGMzT0N3d0tTSXZQand2Wno0OEwyYytQQzluUGp3dlp6NDhMMmMrUEM5blBqd3ZjM1puUGc9PSIsCgkiUmVhbFZpZXdTaXplSnNvbiIgOiAie1wiaGVpZ2h0XCI6MTI2Ny44NTcxMzE5NTgwMDc4LFwid2lkdGhcIjozNzY3Ljg1NzA1NTY2NDA2MjV9Igp9Cg=="/>
    </extobj>
    <extobj name="2384804F-3998-4D57-9195-F3826E402611-15">
      <extobjdata type="2384804F-3998-4D57-9195-F3826E402611" data="ewoJIkltZ1NldHRpbmdKc29uIiA6ICJ7XCJoZWlnaHRcIjo2My4zOTI4NTcxNDI4NTcxNCxcIndpZHRoXCI6MTg4LjM5Mjg1NzE0Mjg1NzE0fSIsCgkiTGF0ZXgiIDogIlxcYmVnaW57YWxpZ259XG5cbkgoU18yfHRlbXApICAmID0gMC45NTEgXFxcXFxuSChTXzJ8aHVtaWRpdHkpICY9IDAuOTUxIFxcXFxcbkgoU18yfHdpbmQpICY9IDBcblxcZW5ke2FsaWdufSIsCgkiTGF0ZXhJbWdCYXNlNjQiIDogIlBITjJaeUI0Yld4dWN6MGlhSFIwY0RvdkwzZDNkeTUzTXk1dmNtY3ZNakF3TUM5emRtY2lJSGRwWkhSb1BTSXlOQzR4T1dWNElpQm9aV2xuYUhROUlqZ3VNVFExWlhnaUlISnZiR1U5SW1sdFp5SWdabTlqZFhOaFlteGxQU0ptWVd4elpTSWdkbWxsZDBKdmVEMGlNQ0F0TWpBMU1DQXhNRFk1TWk0eElETTJNREFpSUhodGJHNXpPbmhzYVc1clBTSm9kSFJ3T2k4dmQzZDNMbmN6TG05eVp5OHhPVGs1TDNoc2FXNXJJaUJoY21saExXaHBaR1JsYmowaWRISjFaU0lnYzNSNWJHVTlJblpsY25ScFkyRnNMV0ZzYVdkdU9pQXRNeTQxTURkbGVEc2diV0Y0TFhkcFpIUm9PaUE1T0NVN0lqNDhaR1ZtY3o0OGNHRjBhQ0JwWkQwaVRVcFlMVFV0VkVWWUxVa3RNVVEwTTBJaUlHUTlJazB5TWpnZ05qTTNVVEU1TkNBMk16Y2dNVGt5SURZME1WRXhPVEVnTmpReklERTVNU0EyTkRsUk1Ua3hJRFkzTXlBeU1ESWdOamd5VVRJd05DQTJPRE1nTWpFNUlEWTRNMUV5TmpBZ05qZ3hJRE0xTlNBMk9ERlJNemc1SURZNE1TQTBNVGdnTmpneFZEUTJNeUEyT0RKVU5EZ3pJRFk0TWxFME9Ua2dOamd5SURRNU9TQTJOekpSTkRrNUlEWTNNQ0EwT1RjZ05qVTRVVFE1TWlBMk5ERWdORGczSURZek9FZzBPRFZSTkRneklEWXpPQ0EwT0RBZ05qTTRWRFEzTXlBMk16aFVORFkwSURZek4xUTBOVFVnTmpNM1VUUXhOaUEyTXpZZ05EQTFJRFl6TkZRek9EY2dOakl6VVRNNE5DQTJNVGtnTXpVMUlEVXdNRkV6TkRnZ05EYzBJRE0wTUNBME5ESlVNekk0SURNNU5Vd3pNalFnTXpnd1VUTXlOQ0F6TnpnZ05EWTVJRE0zT0VnMk1UUk1OakUxSURNNE1WRTJNVFVnTXpnMElEWTBOaUExTURSUk5qYzBJRFl4T1NBMk56UWdOakkzVkRZeE55QTJNemRSTlRrMElEWXpOeUExT0RjZ05qTTVWRFU0TUNBMk5EaFJOVGd3SURZMU1DQTFPRElnTmpZd1VUVTROaUEyTnpjZ05UZzRJRFkzT1ZRMk1EUWdOamd5VVRZd09TQTJPRElnTmpRMklEWTRNVlEzTkRBZ05qZ3dVVGd3TWlBMk9EQWdPRE0xSURZNE1WUTROekVnTmpneVVUZzRPQ0EyT0RJZ09EZzRJRFkzTWxFNE9EZ2dOalExSURnM05pQTJNemhJT0RjMFVUZzNNaUEyTXpnZ09EWTVJRFl6T0ZRNE5qSWdOak00VkRnMU15QTJNemRVT0RRMElEWXpOMUU0TURVZ05qTTJJRGM1TkNBMk16UlVOemMySURZeU0xRTNOek1nTmpFNElEY3dOQ0F6TkRCVU5qTTBJRFU0VVRZek5DQTFNU0EyTXpnZ05URlJOalEySURRNElEWTVNaUEwTmtnM01qTlJOekk1SURNNElEY3lPU0F6TjFRM01qWWdNVGxSTnpJeUlEWWdOekUySURCSU56QXhVVFkyTkNBeUlEVTJOeUF5VVRVek15QXlJRFV3TkNBeVZEUTFPQ0F5VkRRek55QXhVVFF5TUNBeElEUXlNQ0F4TUZFME1qQWdNVFVnTkRJeklESTBVVFF5T0NBME15QTBNek1nTkRWUk5ETTNJRFEySURRME9DQTBOa2cwTlRSUk5EZ3hJRFEySURVeE5DQTBPVkUxTWpBZ05UQWdOVEl5SURVd1ZEVXlPQ0ExTlZRMU16UWdOalJVTlRRd0lEZ3lWRFUwTnlBeE1UQlVOVFU0SURFMU0xRTFOalVnTVRneElEVTJPU0F4T1RoUk5qQXlJRE16TUNBMk1ESWdNek14VkRRMU55QXpNekpJTXpFeVRESTNPU0F4T1RkUk1qUTFJRFl6SURJME5TQTFPRkV5TkRVZ05URWdNalV6SURRNVZETXdNeUEwTmtnek16UlJNelF3SURNNElETTBNQ0F6TjFRek16Y2dNVGxSTXpNeklEWWdNekkzSURCSU16RXlVVEkzTlNBeUlERTNPQ0F5VVRFME5DQXlJREV4TlNBeVZEWTVJREpVTkRnZ01WRXpNU0F4SURNeElERXdVVE14SURFeUlETTBJREkwVVRNNUlEUXpJRFEwSURRMVVUUTRJRFEySURVNUlEUTJTRFkxVVRreUlEUTJJREV5TlNBME9WRXhNemtnTlRJZ01UUTBJRFl4VVRFME55QTJOU0F5TVRZZ016TTVWREk0TlNBMk1qaFJNamcxSURZek5TQXlNamdnTmpNM1dpSXZQanh3WVhSb0lHbGtQU0pOU2xndE5TMVVSVmd0VGkweU9DSWdaRDBpVFRrMElESTFNRkU1TkNBek1Ua2dNVEEwSURNNE1WUXhNamNnTkRnNFZERTJOQ0ExTnpaVU1qQXlJRFkwTTFReU5EUWdOamsxVkRJM055QTNNamxVTXpBeUlEYzFNRWd6TVRWSU16RTVVVE16TXlBM05UQWdNek16SURjME1WRXpNek1nTnpNNElETXhOaUEzTWpCVU1qYzFJRFkyTjFReU1qWWdOVGd4VkRFNE5DQTBORE5VTVRZM0lESTFNRlF4T0RRZ05UaFVNakkxSUMwNE1WUXlOelFnTFRFMk4xUXpNVFlnTFRJeU1GUXpNek1nTFRJME1WRXpNek1nTFRJMU1DQXpNVGdnTFRJMU1FZ3pNVFZJTXpBeVRESTNOQ0F0TWpJMlVURTRNQ0F0TVRReElERXpOeUF0TVRSVU9UUWdNalV3V2lJdlBqeHdZWFJvSUdsa1BTSk5TbGd0TlMxVVJWZ3RTUzB4UkRRME5pSWdaRDBpVFRNd09DQXlORkV6TmpjZ01qUWdOREUySURjMlZEUTJOaUF4T1RkUk5EWTJJREkyTUNBME1UUWdNamcwVVRNd09DQXpNVEVnTWpjNElETXlNVlF5TXpZZ016UXhVVEUzTmlBek9ETWdNVGMySURRMk1sRXhOellnTlRJeklESXdPQ0ExTnpOVU1qY3pJRFkwT0ZFek1ESWdOamN6SURNME15QTJPRGhVTkRBM0lEY3dORWcwTVRoSU5ESTFVVFV5TVNBM01EUWdOVFkwSURZME1GRTFOalVnTmpRd0lEVTNOeUEyTlROVU5qQXpJRFk0TWxRMk1qTWdOekEwVVRZeU5DQTNNRFFnTmpJM0lEY3dORlEyTXpJZ056QTFVVFkwTlNBM01EVWdOalExSURZNU9GUTJNVGNnTlRjM1ZEVTROU0EwTlRsVU5UWTVJRFExTmxFMU5Ea2dORFUySURVME9TQTBOalZSTlRRNUlEUTNNU0ExTlRBZ05EYzFVVFUxTUNBME56Z2dOVFV4SURRNU5GUTFOVE1nTlRJd1VUVTFNeUExTlRRZ05UUTBJRFUzT1ZRMU1qWWdOakUyVkRVd01TQTJOREZSTkRZMUlEWTJNaUEwTVRrZ05qWXlVVE0yTWlBMk5qSWdNekV6SURZeE5sUXlOak1nTlRFd1VUSTJNeUEwT0RBZ01qYzRJRFExT0ZRek1Ua2dOREkzVVRNeU15QTBNalVnTXpnNUlEUXdPRlEwTlRZZ016a3dVVFE1TUNBek56a2dOVEl5SURNME1sUTFOVFFnTWpReVVUVTFOQ0F5TVRZZ05UUTJJREU0TmxFMU5ERWdNVFkwSURVeU9DQXhNemRVTkRreUlEYzRWRFF5TmlBeE9GUXpNeklnTFRJd1VUTXlNQ0F0TWpJZ01qazRJQzB5TWxFeE9Ua2dMVEl5SURFME5DQXpNMHd4TXpRZ05EUk1NVEEySURFelVUZ3pJQzB4TkNBM09DQXRNVGhVTmpVZ0xUSXlVVFV5SUMweU1pQTFNaUF0TVRSUk5USWdMVEV4SURFeE1DQXlNakZSTVRFeUlESXlOeUF4TXpBZ01qSTNTREUwTTFFeE5Ea2dNakl4SURFME9TQXlNVFpSTVRRNUlESXhOQ0F4TkRnZ01qQTNWREUwTkNBeE9EWlVNVFF5SURFMU0xRXhORFFnTVRFMElERTJNQ0E0TjFReU1ETWdORGRVTWpVMUlESTVWRE13T0NBeU5Gb2lMejQ4Y0dGMGFDQnBaRDBpVFVwWUxUVXRWRVZZTFU0dE16SWlJR1E5SWsweE1Ea2dOREk1VVRneUlEUXlPU0EyTmlBME5EZFVOVEFnTkRreFVUVXdJRFUyTWlBeE1ETWdOakUwVkRJek5TQTJOalpSTXpJMklEWTJOaUF6T0RjZ05qRXdWRFEwT1NBME5qVlJORFE1SURReU1pQTBNamtnTXpnelZETTRNU0F6TVRWVU16QXhJREkwTVZFeU5qVWdNakV3SURJd01TQXhORGxNTVRReUlEa3pUREl4T0NBNU1sRXpOelVnT1RJZ016ZzFJRGszVVRNNU1pQTVPU0EwTURrZ01UZzJWakU0T1VnME5EbFdNVGcyVVRRME9DQXhPRE1nTkRNMklEazFWRFF5TVNBelZqQklOVEJXTVRsV016RlJOVEFnTXpnZ05UWWdORFpVT0RZZ09ERlJNVEUxSURFeE15QXhNellnTVRNM1VURTBOU0F4TkRjZ01UY3dJREUzTkZReU1EUWdNakV4VkRJek15QXlORFJVTWpZeElESTNPRlF5T0RRZ016QTRWRE13TlNBek5EQlVNekl3SURNMk9WUXpNek1nTkRBeFZETTBNQ0EwTXpGVU16UXpJRFEyTkZFek5ETWdOVEkzSURNd09TQTFOek5VTWpFeUlEWXhPVkV4TnprZ05qRTVJREUxTkNBMk1ESlVNVEU1SURVMk9WUXhNRGtnTlRVd1VURXdPU0ExTkRrZ01URTBJRFUwT1ZFeE16SWdOVFE1SURFMU1TQTFNelZVTVRjd0lEUTRPVkV4TnpBZ05EWTBJREUxTkNBME5EZFVNVEE1SURReU9Wb2lMejQ4Y0dGMGFDQnBaRDBpVFVwWUxUVXRWRVZZTFU0dE4wTWlJR1E5SWsweE16a2dMVEkwT1VneE16ZFJNVEkxSUMweU5Ea2dNVEU1SUMweU16VldNalV4VERFeU1DQTNNemRSTVRNd0lEYzFNQ0F4TXprZ056VXdVVEUxTWlBM05UQWdNVFU1SURjek5WWXRNak0xVVRFMU1TQXRNalE1SURFME1TQXRNalE1U0RFek9Wb2lMejQ4Y0dGMGFDQnBaRDBpVFVwWUxUVXRWRVZZTFVrdE1VUTBOakVpSUdROUlrMHlOaUF6T0RWUk1Ua2dNemt5SURFNUlETTVOVkV4T1NBek9Ua2dNaklnTkRFeFZESTNJRFF5TlZFeU9TQTBNekFnTXpZZ05ETXdWRGczSURRek1VZ3hOREJNTVRVNUlEVXhNVkV4TmpJZ05USXlJREUyTmlBMU5EQlVNVGN6SURVMk5sUXhOemtnTlRnMlZERTROeUEyTUROVU1UazNJRFl4TlZReU1URWdOakkwVkRJeU9TQTJNalpSTWpRM0lEWXlOU0F5TlRRZ05qRTFWREkyTVNBMU9UWlJNall4SURVNE9TQXlOVElnTlRRNVZESXpNaUEwTnpCTU1qSXlJRFF6TTFFeU1qSWdORE14SURJM01pQTBNekZJTXpJelVUTXpNQ0EwTWpRZ016TXdJRFF5TUZFek16QWdNems0SURNeE55QXpPRFZJTWpFd1RERTNOQ0F5TkRCUk1UTTFJRGd3SURFek5TQTJPRkV4TXpVZ01qWWdNVFl5SURJMlVURTVOeUF5TmlBeU16QWdOakJVTWpneklERTBORkV5T0RVZ01UVXdJREk0T0NBeE5URlVNekF6SURFMU0wZ3pNRGRSTXpJeUlERTFNeUF6TWpJZ01UUTFVVE15TWlBeE5ESWdNekU1SURFek0xRXpNVFFnTVRFM0lETXdNU0E1TlZReU5qY2dORGhVTWpFMklEWlVNVFUxSUMweE1WRXhNalVnTFRFeElEazRJRFJVTlRrZ05UWlJOVGNnTmpRZ05UY2dPRE5XTVRBeFREa3lJREkwTVZFeE1qY2dNemd5SURFeU9DQXpPRE5STVRJNElETTROU0EzTnlBek9EVklNalphSWk4K1BIQmhkR2dnYVdROUlrMUtXQzAxTFZSRldDMUpMVEZFTkRVeUlpQmtQU0pOTXprZ01UWTRVVE01SURJeU5TQTFPQ0F5TnpKVU1UQTNJRE0xTUZReE56UWdOREF5VkRJME5DQTBNek5VTXpBM0lEUTBNa2d6TVRCUk16VTFJRFEwTWlBek9EZ2dOREl3VkRReU1TQXpOVFZSTkRJeElESTJOU0F6TVRBZ01qTTNVVEkyTVNBeU1qUWdNVGMySURJeU0xRXhNemtnTWpJeklERXpPQ0F5TWpGUk1UTTRJREl4T1NBeE16SWdNVGcyVkRFeU5TQXhNamhSTVRJMUlEZ3hJREUwTmlBMU5GUXlNRGtnTWpaVU16QXlJRFExVkRNNU5DQXhNVEZSTkRBeklERXlNU0EwTURZZ01USXhVVFF4TUNBeE1qRWdOREU1SURFeE1sUTBNamtnT1RoVU5ESXdJRGd5VkRNNU1DQTFOVlF6TkRRZ01qUlVNamd4SUMweFZESXdOU0F0TVRGUk1USTJJQzB4TVNBNE15QTBNbFF6T1NBeE5qaGFUVE0zTXlBek5UTlJNelkzSURRd05TQXpNRFVnTkRBMVVUSTNNaUEwTURVZ01qUTBJRE01TVZReE9Ua2dNelUzVkRFM01DQXpNVFpVTVRVMElESTRNRlF4TkRrZ01qWXhVVEUwT1NBeU5qQWdNVFk1SURJMk1GRXlPRElnTWpZd0lETXlOeUF5T0RSVU16Y3pJRE0xTTFvaUx6NDhjR0YwYUNCcFpEMGlUVXBZTFRVdFZFVllMVWt0TVVRME5VRWlJR1E5SWsweU1TQXlPRGRSTWpJZ01qa3pJREkwSURNd00xUXpOaUF6TkRGVU5UWWdNemc0VkRnNElEUXlOVlF4TXpJZ05EUXlWREUzTlNBME16VlVNakExSURReE4xUXlNakVnTXprMVZESXlPU0F6TnpaTU1qTXhJRE0yT1ZFeU16RWdNelkzSURJek1pQXpOamRNTWpReklETTNPRkV6TURNZ05EUXlJRE00TkNBME5ESlJOREF4SURRME1pQTBNVFVnTkRRd1ZEUTBNU0EwTXpOVU5EWXdJRFF5TTFRME56VWdOREV4VkRRNE5TQXpPVGhVTkRreklETTROVlEwT1RjZ016Y3pWRFV3TUNBek5qUlVOVEF5SURNMU4wdzFNVEFnTXpZM1VUVTNNeUEwTkRJZ05qVTVJRFEwTWxFM01UTWdORFF5SURjME5pQTBNVFZVTnpnd0lETXpObEUzT0RBZ01qZzFJRGMwTWlBeE56aFVOekEwSURVd1VUY3dOU0F6TmlBM01Ea2dNekZVTnpJMElESTJVVGMxTWlBeU5pQTNOellnTlRaVU9ERTFJREV6T0ZFNE1UZ2dNVFE1SURneU1TQXhOVEZVT0RNM0lERTFNMUU0TlRjZ01UVXpJRGcxTnlBeE5EVlJPRFUzSURFME5DQTROVE1nTVRNd1VUZzBOU0F4TURFZ09ETXhJRGN6VkRjNE5TQXhOMVEzTVRZZ0xURXdVVFkyT1NBdE1UQWdOalE0SURFM1ZEWXlOeUEzTTFFMk1qY2dPVElnTmpZeklERTVNMVEzTURBZ016UTFVVGN3TUNBME1EUWdOalUySURRd05FZzJOVEZSTlRZMUlEUXdOQ0ExTURZZ016QXpURFE1T1NBeU9URk1ORFkySURFMU4xRTBNek1nTWpZZ05ESTRJREUyVVRReE5TQXRNVEVnTXpnMUlDMHhNVkV6TnpJZ0xURXhJRE0yTkNBdE5GUXpOVE1nT0ZRek5UQWdNVGhSTXpVd0lESTVJRE00TkNBeE5qRk1OREl3SURNd04xRTBNak1nTXpJeUlEUXlNeUF6TkRWUk5ESXpJRFF3TkNBek56a2dOREEwU0RNM05GRXlPRGdnTkRBMElESXlPU0F6TUROTU1qSXlJREk1TVV3eE9Ea2dNVFUzVVRFMU5pQXlOaUF4TlRFZ01UWlJNVE00SUMweE1TQXhNRGdnTFRFeFVUazFJQzB4TVNBNE55QXROVlEzTmlBM1ZEYzBJREUzVVRjMElETXdJREV4TWlBeE9ERlJNVFV4SURNek5TQXhOVEVnTXpReVVURTFOQ0F6TlRjZ01UVTBJRE0yT1ZFeE5UUWdOREExSURFeU9TQTBNRFZSTVRBM0lEUXdOU0E1TWlBek56ZFVOamtnTXpFMlZEVTNJREk0TUZFMU5TQXlOemdnTkRFZ01qYzRTREkzVVRJeElESTROQ0F5TVNBeU9EZGFJaTgrUEhCaGRHZ2dhV1E5SWsxS1dDMDFMVlJGV0MxSkxURkVORFZFSWlCa1BTSk5Nak1nTWpnM1VUSTBJREk1TUNBeU5TQXlPVFZVTXpBZ016RTNWRFF3SURNME9GUTFOU0F6T0RGVU56VWdOREV4VkRFd01TQTBNek5VTVRNMElEUTBNbEV5TURrZ05EUXlJREl6TUNBek56aE1NalF3SURNNE4xRXpNRElnTkRReUlETTFPQ0EwTkRKUk5ESXpJRFEwTWlBME5qQWdNemsxVkRRNU55QXlPREZSTkRrM0lERTNNeUEwTWpFZ09ESlVNalE1SUMweE1GRXlNamNnTFRFd0lESXhNQ0F0TkZFeE9Ua2dNU0F4T0RjZ01URlVNVFk0SURJNFRERTJNU0F6TmxFeE5qQWdNelVnTVRNNUlDMDFNVlF4TVRnZ0xURXpPRkV4TVRnZ0xURTBOQ0F4TWpZZ0xURTBOVlF4TmpNZ0xURTBPRWd4T0RoUk1UazBJQzB4TlRVZ01UazBJQzB4TlRkVU1Ua3hJQzB4TnpWUk1UZzRJQzB4T0RjZ01UZzFJQzB4T1RCVU1UY3lJQzB4T1RSUk1UY3dJQzB4T1RRZ01UWXhJQzB4T1RSVU1USTNJQzB4T1ROVU5qVWdMVEU1TWxFdE5TQXRNVGt5SUMweU5DQXRNVGswU0Mwek1sRXRNemtnTFRFNE55QXRNemtnTFRFNE0xRXRNemNnTFRFMU5pQXRNallnTFRFME9FZ3RObEV5T0NBdE1UUTNJRE16SUMweE16WlJNellnTFRFek1DQTVOQ0F4TUROVU1UVTFJRE0xTUZFeE5UWWdNelUxSURFMU5pQXpOalJSTVRVMklEUXdOU0F4TXpFZ05EQTFVVEV3T1NBME1EVWdPVFFnTXpjM1ZEY3hJRE14TmxRMU9TQXlPREJSTlRjZ01qYzRJRFF6SURJM09FZ3lPVkV5TXlBeU9EUWdNak1nTWpnM1drMHhOemdnTVRBeVVUSXdNQ0F5TmlBeU5USWdNalpSTWpneUlESTJJRE14TUNBME9WUXpOVFlnTVRBM1VUTTNOQ0F4TkRFZ016a3lJREl4TlZRME1URWdNekkxVmpNek1WRTBNVEVnTkRBMUlETTFNQ0EwTURWUk16TTVJRFF3TlNBek1qZ2dOREF5VkRNd05pQXpPVE5VTWpnMklETTRNRlF5TmprZ016WTFWREkxTkNBek5UQlVNalF6SURNek5sUXlNelVnTXpJMlRESXpNaUF6TWpKUk1qTXlJRE15TVNBeU1qa2dNekE0VkRJeE9DQXlOalJVTWpBMElESXhNbEV4TnpnZ01UQTJJREUzT0NBeE1ESmFJaTgrUEhCaGRHZ2dhV1E5SWsxS1dDMDFMVlJGV0MxT0xUSTVJaUJrUFNKTk5qQWdOelE1VERZMElEYzFNRkUyT1NBM05UQWdOelFnTnpVd1NEZzJUREV4TkNBM01qWlJNakE0SURZME1TQXlOVEVnTlRFMFZESTVOQ0F5TlRCUk1qazBJREU0TWlBeU9EUWdNVEU1VkRJMk1TQXhNbFF5TWpRZ0xUYzJWREU0TmlBdE1UUXpWREUwTlNBdE1UazBWREV4TXlBdE1qSTNWRGt3SUMweU5EWlJPRGNnTFRJME9TQTROaUF0TWpVd1NEYzBVVFkySUMweU5UQWdOak1nTFRJMU1GUTFPQ0F0TWpRM1ZEVTFJQzB5TXpoUk5UWWdMVEl6TnlBMk5pQXRNakkxVVRJeU1TQXROalFnTWpJeElESTFNRlEyTmlBM01qVlJOVFlnTnpNM0lEVTFJRGN6T0ZFMU5TQTNORFlnTmpBZ056UTVXaUl2UGp4d1lYUm9JR2xrUFNKTlNsZ3ROUzFVUlZndFRpMHpSQ0lnWkQwaVRUVTJJRE0wTjFFMU5pQXpOakFnTnpBZ016WTNTRGN3TjFFM01qSWdNelU1SURjeU1pQXpORGRSTnpJeUlETXpOaUEzTURnZ016STRURE01TUNBek1qZElOekpSTlRZZ016TXlJRFUySURNME4xcE5OVFlnTVRVelVUVTJJREUyT0NBM01pQXhOek5JTnpBNFVUY3lNaUF4TmpNZ056SXlJREUxTTFFM01qSWdNVFF3SURjd055QXhNek5JTnpCUk5UWWdNVFF3SURVMklERTFNMW9pTHo0OGNHRjBhQ0JwWkQwaVRVcFlMVFV0VkVWWUxVNHRNekFpSUdROUlrMDVOaUExT0RWUk1UVXlJRFkyTmlBeU5Ea2dOalkyVVRJNU55QTJOallnTXpRMUlEWTBNRlEwTWpNZ05UUTRVVFEyTUNBME5qVWdORFl3SURNeU1GRTBOakFnTVRZMUlEUXhOeUE0TTFFek9UY2dOREVnTXpZeUlERTJWRE13TVNBdE1UVlVNalV3SUMweU1sRXlNalFnTFRJeUlERTVPQ0F0TVRaVU1UTTNJREUyVkRneUlEZ3pVVE01SURFMk5TQXpPU0F6TWpCUk16a2dORGswSURrMklEVTROVnBOTXpJeElEVTVOMUV5T1RFZ05qSTVJREkxTUNBMk1qbFJNakE0SURZeU9TQXhOemdnTlRrM1VURTFNeUExTnpFZ01UUTFJRFV5TlZReE16Y2dNek16VVRFek55QXhOelVnTVRRMUlERXlOVlF4T0RFZ05EWlJNakE1SURFMklESTFNQ0F4TmxFeU9UQWdNVFlnTXpFNElEUTJVVE0wTnlBM05pQXpOVFFnTVRNd1ZETTJNaUF6TXpOUk16WXlJRFEzT0NBek5UUWdOVEkwVkRNeU1TQTFPVGRhSWk4K1BIQmhkR2dnYVdROUlrMUtXQzAxTFZSRldDMU9MVEpGSWlCa1BTSk5OemdnTmpCUk56Z2dPRFFnT1RVZ01UQXlWREV6T0NBeE1qQlJNVFl5SURFeU1DQXhPREFnTVRBMFZERTVPU0EyTVZFeE9Ua2dNellnTVRneUlERTRWREV6T1NBd1ZEazJJREUzVkRjNElEWXdXaUl2UGp4d1lYUm9JR2xrUFNKTlNsZ3ROUzFVUlZndFRpMHpPU0lnWkQwaVRUTTFNaUF5T0RkUk16QTBJREl4TVNBeU16SWdNakV4VVRFMU5DQXlNVEVnTVRBMElESTNNRlEwTkNBek9UWlJORElnTkRFeUlEUXlJRFF6TmxZME5EUlJORElnTlRNM0lERXhNU0EyTURaUk1UY3hJRFkyTmlBeU5ETWdOalkyVVRJME5TQTJOallnTWpRNUlEWTJObFF5TlRjZ05qWTFTREkyTVZFeU56TWdOalkxSURJNE5pQTJOak5VTXpJeklEWTFNVlF6TnpBZ05qRTVWRFF4TXlBMU5qQlJORFUySURRM01pQTBOVFlnTXpNMFVUUTFOaUF4T1RRZ016azJJRGszVVRNMk1TQTBNU0F6TVRJZ01UQlVNakE0SUMweU1sRXhORGNnTFRJeUlERXdPQ0EzVkRZNElEa3pWREV5TVNBeE5EbFJNVFF6SURFME9TQXhOVGdnTVRNMVZERTNNeUE1TmxFeE56TWdOemdnTVRZMElEWTFWREUwT0NBME9WUXhNelVnTkRSTU1UTXhJRFF6VVRFek1TQTBNU0F4TXpnZ016ZFVNVFkwSURJM1ZESXdOaUF5TWtneU1USlJNamN5SURJeUlETXhNeUE0TmxFek5USWdNVFF5SURNMU1pQXlPREJXTWpnM1drMHlORFFnTWpRNFVUSTVNaUF5TkRnZ016SXhJREk1TjFRek5URWdORE13VVRNMU1TQTFNRGdnTXpReklEVTBNbEV6TkRFZ05UVXlJRE16TnlBMU5qSlVNekl6SURVNE9GUXlPVE1nTmpFMVZESTBOaUEyTWpWUk1qQTRJRFl5TlNBeE9ERWdOVGs0VVRFMk1DQTFOellnTVRVMElEVTBObFF4TkRjZ05EUXhVVEUwTnlBek5UZ2dNVFV5SURNeU9WUXhOeklnTWpneVVURTVOeUF5TkRnZ01qUTBJREkwT0ZvaUx6NDhjR0YwYUNCcFpEMGlUVXBZTFRVdFZFVllMVTR0TXpVaUlHUTlJazB4TmpRZ01UVTNVVEUyTkNBeE16TWdNVFE0SURFeE4xUXhNRGtnTVRBeFNERXdNbEV4TkRnZ01qSWdNakkwSURJeVVUSTVOQ0F5TWlBek1qWWdPREpSTXpRMUlERXhOU0F6TkRVZ01qRXdVVE0wTlNBek1UTWdNekU0SURNME9WRXlPVElnTXpneUlESTJNQ0F6T0RKSU1qVTBVVEUzTmlBek9ESWdNVE0ySURNeE5GRXhNeklnTXpBM0lERXlPU0F6TURaVU1URTBJRE13TkZFNU55QXpNRFFnT1RVZ016RXdVVGt6SURNeE5DQTVNeUEwT0RWV05qRTBVVGt6SURZMk5DQTVPQ0EyTmpSUk1UQXdJRFkyTmlBeE1ESWdOalkyVVRFd015QTJOallnTVRJeklEWTFPRlF4TnpnZ05qUXlWREkxTXlBMk16UlJNekkwSURZek5DQXpPRGtnTmpZeVVUTTVOeUEyTmpZZ05EQXlJRFkyTmxFME1UQWdOalkySURReE1DQTJORGhXTmpNMVVUTXlPQ0ExTXpnZ01qQTFJRFV6T0ZFeE56UWdOVE00SURFME9TQTFORFJNTVRNNUlEVTBObFl6TnpSUk1UVTRJRE00T0NBeE5qa2dNemsyVkRJd05TQTBNVEpVTWpVMklEUXlNRkV6TXpjZ05ESXdJRE01TXlBek5UVlVORFE1SURJd01WRTBORGtnTVRBNUlETTROU0EwTkZReU1qa2dMVEl5VVRFME9DQXRNaklnT1RrZ016SlVOVEFnTVRVMFVUVXdJREUzT0NBMk1TQXhPVEpVT0RRZ01qRXdWREV3TnlBeU1UUlJNVE15SURJeE5DQXhORGdnTVRrM1ZERTJOQ0F4TlRkYUlpOCtQSEJoZEdnZ2FXUTlJazFLV0MwMUxWUkZXQzFPTFRNeElpQmtQU0pOTWpFeklEVTNPRXd5TURBZ05UY3pVVEU0TmlBMU5qZ2dNVFl3SURVMk0xUXhNRElnTlRVMlNEZ3pWall3TWtneE1ESlJNVFE1SURZd05DQXhPRGtnTmpFM1ZESTBOU0EyTkRGVU1qY3pJRFkyTTFFeU56VWdOalkySURJNE5TQTJOalpSTWprMElEWTJOaUF6TURJZ05qWXdWak0yTVV3ek1ETWdOakZSTXpFd0lEVTBJRE14TlNBMU1sUXpNemtnTkRoVU5EQXhJRFEyU0RReU4xWXdTRFF4TmxFek9UVWdNeUF5TlRjZ00xRXhNakVnTXlBeE1EQWdNRWc0T0ZZME5rZ3hNVFJSTVRNMklEUTJJREUxTWlBME5sUXhOemNnTkRkVU1Ua3pJRFV3VkRJd01TQTFNbFF5TURjZ05UZFVNakV6SURZeFZqVTNPRm9pTHo0OGNHRjBhQ0JwWkQwaVRVcFlMVFV0VkVWWUxVa3RNakV3UlNJZ1pEMGlUVEV6TnlBMk9ETlJNVE00SURZNE15QXlNRGtnTmpnNFZESTRNaUEyT1RSUk1qazBJRFk1TkNBeU9UUWdOamcxVVRJNU5DQTJOelFnTWpVNElEVXpORkV5TWpBZ016ZzJJREl5TUNBek9ETlJNakl3SURNNE1TQXlNamNnTXpnNFVUSTRPQ0EwTkRJZ016VTNJRFEwTWxFME1URWdORFF5SURRME5DQTBNVFZVTkRjNElETXpObEUwTnpnZ01qZzFJRFEwTUNBeE56aFVOREF5SURVd1VUUXdNeUF6TmlBME1EY2dNekZVTkRJeUlESTJVVFExTUNBeU5pQTBOelFnTlRaVU5URXpJREV6T0ZFMU1UWWdNVFE1SURVeE9TQXhOVEZVTlRNMUlERTFNMUUxTlRVZ01UVXpJRFUxTlNBeE5EVlJOVFUxSURFME5DQTFOVEVnTVRNd1VUVXpOU0EzTVNBMU1EQWdNek5STkRZMklDMHhNQ0EwTVRrZ0xURXdTRFF4TkZFek5qY2dMVEV3SURNME5pQXhOMVF6TWpVZ056UlJNekkxSURrd0lETTJNU0F4T1RKVU16azRJRE0wTlZFek9UZ2dOREEwSURNMU5DQTBNRFJJTXpRNVVUSTJOaUEwTURRZ01qQTFJRE13Tmt3eE9UZ2dNamt6VERFMk5DQXhOVGhSTVRNeUlESTRJREV5TnlBeE5sRXhNVFFnTFRFeElEZ3pJQzB4TVZFMk9TQXRNVEVnTlRrZ0xUSlVORGdnTVRaUk5EZ2dNekFnTVRJeElETXlNRXd4T1RVZ05qRTJVVEU1TlNBMk1qa2dNVGc0SURZek1sUXhORGtnTmpNM1NERXlPRkV4TWpJZ05qUXpJREV5TWlBMk5EVlVNVEkwSURZMk5GRXhNamtnTmpneklERXpOeUEyT0ROYUlpOCtQSEJoZEdnZ2FXUTlJazFLV0MwMUxWUkZXQzFKTFRGRU5EWXlJaUJrUFNKTk1qRWdNamczVVRJeElESTVOU0F6TUNBek1UaFVOVFVnTXpjd1ZEazVJRFF5TUZReE5UZ2dORFF5VVRJd05DQTBORElnTWpJM0lEUXhOMVF5TlRBZ016VTRVVEkxTUNBek5EQWdNakUySURJME5sUXhPRElnTVRBMVVURTRNaUEyTWlBeE9UWWdORFZVTWpNNElESTNWREk1TVNBME5GUXpNamdnTnpoTU16TTVJRGsxVVRNME1TQTVPU0F6TnpjZ01qUTNVVFF3TnlBek5qY2dOREV6SURNNE4xUTBNamNnTkRFMlVUUTBOQ0EwTXpFZ05EWXpJRFF6TVZFME9EQWdORE14SURRNE9DQTBNakZVTkRrMklEUXdNa3cwTWpBZ09EUlJOREU1SURjNUlEUXhPU0EyT0ZFME1Ua2dORE1nTkRJMklETTFWRFEwTnlBeU5sRTBOamtnTWprZ05EZ3lJRFUzVkRVeE1pQXhORFZSTlRFMElERTFNeUExTXpJZ01UVXpVVFUxTVNBeE5UTWdOVFV4SURFME5GRTFOVEFnTVRNNUlEVTBPU0F4TXpCVU5UUXdJRGs0VkRVeU15QTFOVlEwT1RnZ01UZFVORFl5SUMwNFVUUTFOQ0F0TVRBZ05ETTRJQzB4TUZFek56SWdMVEV3SURNME55QTBObEV6TkRVZ05EVWdNek0ySURNMlZETXhPQ0F5TVZReU9UWWdObFF5TmpjZ0xUWlVNak16SUMweE1WRXhPRGtnTFRFeElERTFOU0EzVVRFd015QXpPQ0F4TURNZ01URXpVVEV3TXlBeE56QWdNVE00SURJMk1sUXhOek1nTXpjNVVURTNNeUF6T0RBZ01UY3pJRE00TVZFeE56TWdNemt3SURFM015QXpPVE5VTVRZNUlEUXdNRlF4TlRnZ05EQTBTREUxTkZFeE16RWdOREEwSURFeE1pQXpPRFZVT0RJZ016UTBWRFkxSURNd01sUTFOeUF5T0RCUk5UVWdNamM0SURReElESTNPRWd5TjFFeU1TQXlPRFFnTWpFZ01qZzNXaUl2UGp4d1lYUm9JR2xrUFNKTlNsZ3ROUzFVUlZndFNTMHhSRFExTmlJZ1pEMGlUVEU0TkNBMk1EQlJNVGcwSURZeU5DQXlNRE1nTmpReVZESTBOeUEyTmpGUk1qWTFJRFkyTVNBeU56Y2dOalE1VkRJNU1DQTJNVGxSTWprd0lEVTVOaUF5TnpBZ05UYzNWREl5TmlBMU5UZFJNakV4SURVMU55QXhPVGdnTlRZM1ZERTROQ0EyTURCYVRUSXhJREk0TjFFeU1TQXlPVFVnTXpBZ016RTRWRFUwSURNMk9WUTVPQ0EwTWpCVU1UVTRJRFEwTWxFeE9UY2dORFF5SURJeU15QTBNVGxVTWpVd0lETTFOMUV5TlRBZ016UXdJREl6TmlBek1ERlVNVGsySURFNU5sUXhOVFFnT0ROUk1UUTVJRFl4SURFME9TQTFNVkV4TkRrZ01qWWdNVFkySURJMlVURTNOU0F5TmlBeE9EVWdNamxVTWpBNElEUXpWREl6TlNBM09GUXlOakFnTVRNM1VUSTJNeUF4TkRrZ01qWTFJREUxTVZReU9ESWdNVFV6VVRNd01pQXhOVE1nTXpBeUlERTBNMUV6TURJZ01UTTFJREk1TXlBeE1USlVNalk0SURZeFZESXlNeUF4TVZReE5qRWdMVEV4VVRFeU9TQXRNVEVnTVRBeUlERXdWRGMwSURjMFVUYzBJRGt4SURjNUlERXdObFF4TWpJZ01qSXdVVEUyTUNBek1qRWdNVFkySURNME1WUXhOek1nTXpnd1VURTNNeUEwTURRZ01UVTJJRFF3TkVneE5UUlJNVEkwSURRd05DQTVPU0F6TnpGVU5qRWdNamczVVRZd0lESTROaUExT1NBeU9EUlVOVGdnTWpneFZEVTJJREkzT1ZRMU15QXlOemhVTkRrZ01qYzRWRFF4SURJM09FZ3lOMUV5TVNBeU9EUWdNakVnTWpnM1dpSXZQanh3WVhSb0lHbGtQU0pOU2xndE5TMVVSVmd0U1MweFJEUTFNU0lnWkQwaVRUTTJOaUEyT0ROUk16WTNJRFk0TXlBME16Z2dOamc0VkRVeE1TQTJPVFJSTlRJeklEWTVOQ0ExTWpNZ05qZzJVVFV5TXlBMk56a2dORFV3SURNNE5GUXpOelVnT0ROVU16YzBJRFk0VVRNM05DQXlOaUEwTURJZ01qWlJOREV4SURJM0lEUXlNaUF6TlZFME5ETWdOVFVnTkRZeklERXpNVkUwTmprZ01UVXhJRFEzTXlBeE5USlJORGMxSURFMU15QTBPRE1nTVRVelNEUTROMGcwT1RGUk5UQTJJREUxTXlBMU1EWWdNVFExVVRVd05pQXhOREFnTlRBeklERXlPVkUwT1RBZ056a2dORGN6SURRNFZEUTBOU0E0VkRReE55QXRPRkUwTURrZ0xURXdJRE01TXlBdE1UQlJNelU1SUMweE1DQXpNellnTlZRek1EWWdNelpNTXpBd0lEVXhVVEk1T1NBMU1pQXlPVFlnTlRCUk1qazBJRFE0SURJNU1pQTBObEV5TXpNZ0xURXdJREUzTWlBdE1UQlJNVEUzSUMweE1DQTNOU0F6TUZRek15QXhOVGRSTXpNZ01qQTFJRFV6SURJMU5WUXhNREVnTXpReFVURTBPQ0F6T1RnZ01UazFJRFF5TUZReU9EQWdORFF5VVRNek5pQTBORElnTXpZMElEUXdNRkV6TmprZ016azBJRE0yT1NBek9UWlJNemN3SURRd01DQXpPVFlnTlRBMVZEUXlOQ0EyTVRaUk5ESTBJRFl5T1NBME1UY2dOak15VkRNM09DQTJNemRJTXpVM1VUTTFNU0EyTkRNZ016VXhJRFkwTlZRek5UTWdOalkwVVRNMU9DQTJPRE1nTXpZMklEWTRNMXBOTXpVeUlETXlObEV6TWprZ05EQTFJREkzTnlBME1EVlJNalF5SURRd05TQXlNVEFnTXpjMFZERTJNQ0F5T1ROUk1UTXhJREl4TkNBeE1Ua2dNVEk1VVRFeE9TQXhNallnTVRFNUlERXhPRlF4TVRnZ01UQTJVVEV4T0NBMk1TQXhNellnTkRSVU1UYzVJREkyVVRJek15QXlOaUF5T1RBZ09UaE1Nams0SURFd09Vd3pOVElnTXpJMldpSXZQanh3WVhSb0lHbGtQU0pOU2xndE5TMVVSVmd0U1MweFJEUTJOaUlnWkQwaVRUSXhJREk0TjFFeU1TQXpNREVnTXpZZ016TTFWRGcwSURRd05sUXhOVGdnTkRReVVURTVPU0EwTkRJZ01qSTBJRFF4T1ZReU5UQWdNelUxVVRJME9DQXpNellnTWpRM0lETXpORkV5TkRjZ016TXhJREl6TVNBeU9EaFVNVGs0SURFNU1WUXhPRElnTVRBMVVURTRNaUEyTWlBeE9UWWdORFZVTWpNNElESTNVVEkyTVNBeU55QXlPREVnTXpoVU16RXlJRFl4VkRNek9TQTVORkV6TXprZ09UVWdNelEwSURFeE5GUXpOVGdnTVRjelZETTNOeUF5TkRkUk5ERTFJRE01TnlBME1Ua2dOREEwVVRRek1pQTBNekVnTkRZeUlEUXpNVkUwTnpVZ05ETXhJRFE0TXlBME1qUlVORGswSURReE1sUTBPVFlnTkRBelVUUTVOaUF6T1RBZ05EUTNJREU1TTFRek9URWdMVEl6VVRNMk15QXRNVEEySURJNU5DQXRNVFUxVkRFMU5pQXRNakExVVRFeE1TQXRNakExSURjM0lDMHhPRE5VTkRNZ0xURXhOMUUwTXlBdE9UVWdOVEFnTFRnd1ZEWTVJQzAxT0ZRNE9TQXRORGhVTVRBMklDMDBOVkV4TlRBZ0xUUTFJREUxTUNBdE9EZFJNVFV3SUMweE1EY2dNVE00SUMweE1qSlVNVEUxSUMweE5ESlVNVEF5SUMweE5EZE1PVGtnTFRFME9GRXhNREVnTFRFMU15QXhNVGdnTFRFMk1GUXhOVElnTFRFMk4wZ3hOakJSTVRjM0lDMHhOamNnTVRnMklDMHhOalZSTWpFNUlDMHhOVFlnTWpRM0lDMHhNamRVTWprd0lDMDJOVlF6TVRNZ0xUbFVNekl4SURJeFRETXhOU0F4TjFFek1Ea2dNVE1nTWprMklEWlVNamN3SUMwMlVUSTFNQ0F0TVRFZ01qTXhJQzB4TVZFeE9EVWdMVEV4SURFMU1DQXhNVlF4TURRZ09ESlJNVEF6SURnNUlERXdNeUF4TVROUk1UQXpJREUzTUNBeE16Z2dNall5VkRFM015QXpOemxSTVRjeklETTRNQ0F4TnpNZ016Z3hVVEUzTXlBek9UQWdNVGN6SURNNU0xUXhOamtnTkRBd1ZERTFPQ0EwTURSSU1UVTBVVEV6TVNBME1EUWdNVEV5SURNNE5WUTRNaUF6TkRSVU5qVWdNekF5VkRVM0lESTRNRkUxTlNBeU56Z2dOREVnTWpjNFNESTNVVEl4SURJNE5DQXlNU0F5T0RkYUlpOCtQSEJoZEdnZ2FXUTlJazFLV0MwMUxWUkZXQzFKTFRGRU5EWTBJaUJrUFNKTk5UZ3dJRE00TlZFMU9EQWdOREEySURVNU9TQTBNalJVTmpReElEUTBNMUUyTlRrZ05EUXpJRFkzTkNBME1qVlVOamt3SURNMk9GRTJPVEFnTXpNNUlEWTNNU0F5TlROUk5qVTJJREU1TnlBMk5EUWdNVFl4VkRZd09TQTRNRlExTlRRZ01USlVORGd5SUMweE1WRTBNemdnTFRFeElEUXdOQ0ExVkRNMU5TQTBPRkV6TlRRZ05EY2dNelV5SURRMFVUTXhNU0F0TVRFZ01qVXlJQzB4TVZFeU1qWWdMVEV4SURJd01pQXROVlF4TlRVZ01UUlVNVEU0SURVelZERXdOQ0F4TVRaUk1UQTBJREUzTUNBeE16Z2dNall5VkRFM015QXpOemxSTVRjeklETTRNQ0F4TnpNZ016Z3hVVEUzTXlBek9UQWdNVGN6SURNNU0xUXhOamtnTkRBd1ZERTFPQ0EwTURSSU1UVTBVVEV6TVNBME1EUWdNVEV5SURNNE5WUTRNaUF6TkRSVU5qVWdNekF5VkRVM0lESTRNRkUxTlNBeU56Z2dOREVnTWpjNFNESTNVVEl4SURJNE5DQXlNU0F5T0RkUk1qRWdNamt6SURJNUlETXhOVlExTWlBek5qWlVPVFlnTkRFNFZERTJNU0EwTkRGUk1qQTBJRFEwTVNBeU1qY2dOREUyVkRJMU1DQXpOVGhSTWpVd0lETTBNQ0F5TVRjZ01qVXdWREU0TkNBeE1URlJNVGcwSURZMUlESXdOU0EwTmxReU5UZ2dNalpSTXpBeElESTJJRE16TkNBNE4wd3pNemtnT1RaV01URTVVVE16T1NBeE1qSWdNek01SURFeU9GUXpOREFnTVRNMlZETTBNU0F4TkROVU16UXlJREUxTWxRek5EVWdNVFkxVkRNME9DQXhPREpVTXpVMElESXdObFF6TmpJZ01qTTRWRE0zTXlBeU9ERlJOREF5SURNNU5TQTBNRFlnTkRBMFVUUXhPU0EwTXpFZ05EUTVJRFF6TVZFME5qZ2dORE14SURRM05TQTBNakZVTkRneklEUXdNbEUwT0RNZ016ZzVJRFExTkNBeU56UlVOREl5SURFME1sRTBNakFnTVRNeElEUXlNQ0F4TURkV01UQXdVVFF5TUNBNE5TQTBNak1nTnpGVU5EUXlJRFF5VkRRNE55QXlObEUxTlRnZ01qWWdOakF3SURFME9GRTJNRGtnTVRjeElEWXlNQ0F5TVROVU5qTXlJREkzTTFFMk16SWdNekEySURZeE9TQXpNalZVTlRreklETTFOMVExT0RBZ016ZzFXaUl2UGp4d1lYUm9JR2xrUFNKTlNsZ3ROUzFVUlZndFNTMHhSRFExUWlJZ1pEMGlUVEl4SURJNE4xRXlNaUF5T1RNZ01qUWdNekF6VkRNMklETTBNVlExTmlBek9EaFVPRGtnTkRJMVZERXpOU0EwTkRKUk1UY3hJRFEwTWlBeE9UVWdOREkwVkRJeU5TQXpPVEJVTWpNeElETTJPVkV5TXpFZ016WTNJREl6TWlBek5qZE1NalF6SURNM09GRXpNRFFnTkRReUlETTRNaUEwTkRKUk5ETTJJRFEwTWlBME5qa2dOREUxVkRVd015QXpNelpVTkRZMUlERTNPVlEwTWpjZ05USlJOREkzSURJMklEUTBOQ0F5TmxFME5UQWdNallnTkRVeklESTNVVFE0TWlBek1pQTFNRFVnTmpWVU5UUXdJREUwTlZFMU5ESWdNVFV6SURVMk1DQXhOVE5STlRnd0lERTFNeUExT0RBZ01UUTFVVFU0TUNBeE5EUWdOVGMySURFek1GRTFOamdnTVRBeElEVTFOQ0EzTTFRMU1EZ2dNVGRVTkRNNUlDMHhNRkV6T1RJZ0xURXdJRE0zTVNBeE4xUXpOVEFnTnpOUk16VXdJRGt5SURNNE5pQXhPVE5VTkRJeklETTBOVkUwTWpNZ05EQTBJRE0zT1NBME1EUklNemMwVVRJNE9DQTBNRFFnTWpJNUlETXdNMHd5TWpJZ01qa3hUREU0T1NBeE5UZFJNVFUySURJMklERTFNU0F4TmxFeE16Z2dMVEV4SURFd09DQXRNVEZST1RVZ0xURXhJRGczSUMwMVZEYzJJRGRVTnpRZ01UZFJOelFnTXpBZ01URXlJREU0TUZReE5USWdNelF6VVRFMU15QXpORGdnTVRVeklETTJObEV4TlRNZ05EQTFJREV5T1NBME1EVlJPVEVnTkRBMUlEWTJJRE13TlZFMk1DQXlPRFVnTmpBZ01qZzBVVFU0SURJM09DQTBNU0F5TnpoSU1qZFJNakVnTWpnMElESXhJREk0TjFvaUx6NDhMMlJsWm5NK1BHY2djM1J5YjJ0bFBTSmpkWEp5Wlc1MFEyOXNiM0lpSUdacGJHdzlJbU4xY25KbGJuUkRiMnh2Y2lJZ2MzUnliMnRsTFhkcFpIUm9QU0l3SWlCMGNtRnVjMlp2Y20wOUluTmpZV3hsS0RFc0xURXBJajQ4WnlCa1lYUmhMVzF0YkMxdWIyUmxQU0p0WVhSb0lqNDhaeUJrWVhSaExXMXRiQzF1YjJSbFBTSnRkR0ZpYkdVaVBqeG5JR1JoZEdFdGJXMXNMVzV2WkdVOUltMTBjaUlnZEhKaGJuTm1iM0p0UFNKMGNtRnVjMnhoZEdVb01Dd3hNekF3S1NJK1BHY2daR0YwWVMxdGJXd3RibTlrWlQwaWJYUmtJaUIwY21GdWMyWnZjbTA5SW5SeVlXNXpiR0YwWlNneE9EYzVMREFwSWo0OFp5QmtZWFJoTFcxdGJDMXViMlJsUFNKdGFTSStQSFZ6WlNCa1lYUmhMV005SWpGRU5ETkNJaUI0YkdsdWF6cG9jbVZtUFNJalRVcFlMVFV0VkVWWUxVa3RNVVEwTTBJaUx6NDhMMmMrUEdjZ1pHRjBZUzF0Yld3dGJtOWtaVDBpYlc4aUlIUnlZVzV6Wm05eWJUMGlkSEpoYm5Oc1lYUmxLRGc0T0N3d0tTSStQSFZ6WlNCa1lYUmhMV005SWpJNElpQjRiR2x1YXpwb2NtVm1QU0lqVFVwWUxUVXRWRVZZTFU0dE1qZ2lMejQ4TDJjK1BHY2daR0YwWVMxdGJXd3RibTlrWlQwaWJYTjFZaUlnZEhKaGJuTm1iM0p0UFNKMGNtRnVjMnhoZEdVb01USTNOeXd3S1NJK1BHY2daR0YwWVMxdGJXd3RibTlrWlQwaWJXa2lQangxYzJVZ1pHRjBZUzFqUFNJeFJEUTBOaUlnZUd4cGJtczZhSEpsWmowaUkwMUtXQzAxTFZSRldDMUpMVEZFTkRRMklpOCtQQzluUGp4bklHUmhkR0V0Ylcxc0xXNXZaR1U5SW0xdUlpQjBjbUZ1YzJadmNtMDlJblJ5WVc1emJHRjBaU2cyTkRZc0xURTFNQ2tnYzJOaGJHVW9NQzQzTURjcElqNDhkWE5sSUdSaGRHRXRZejBpTXpJaUlIaHNhVzVyT21oeVpXWTlJaU5OU2xndE5TMVVSVmd0VGkwek1pSXZQand2Wno0OEwyYytQR2NnWkdGMFlTMXRiV3d0Ym05a1pUMGlWR1ZZUVhSdmJTSWdaR0YwWVMxdGFuZ3RkR1Y0WTJ4aGMzTTlJazlTUkNJZ2RISmhibk5tYjNKdFBTSjBjbUZ1YzJ4aGRHVW9Nak15Tmk0MkxEQXBJajQ4WnlCa1lYUmhMVzF0YkMxdWIyUmxQU0p0YnlJZ2RISmhibk5tYjNKdFBTSjBjbUZ1YzJ4aGRHVW9NQ0F0TUM0MUtTSStQSFZ6WlNCa1lYUmhMV005SWpkRElpQjRiR2x1YXpwb2NtVm1QU0lqVFVwWUxUVXRWRVZZTFU0dE4wTWlMejQ4TDJjK1BDOW5QanhuSUdSaGRHRXRiVzFzTFc1dlpHVTlJbTFwSWlCMGNtRnVjMlp2Y20wOUluUnlZVzV6YkdGMFpTZ3lOakEwTGpZc01Da2lQangxYzJVZ1pHRjBZUzFqUFNJeFJEUTJNU0lnZUd4cGJtczZhSEpsWmowaUkwMUtXQzAxTFZSRldDMUpMVEZFTkRZeElpOCtQQzluUGp4bklHUmhkR0V0Ylcxc0xXNXZaR1U5SW0xcElpQjBjbUZ1YzJadmNtMDlJblJ5WVc1emJHRjBaU2d5T1RZMUxqWXNNQ2tpUGp4MWMyVWdaR0YwWVMxalBTSXhSRFExTWlJZ2VHeHBibXM2YUhKbFpqMGlJMDFLV0MwMUxWUkZXQzFKTFRGRU5EVXlJaTgrUEM5blBqeG5JR1JoZEdFdGJXMXNMVzV2WkdVOUltMXBJaUIwY21GdWMyWnZjbTA5SW5SeVlXNXpiR0YwWlNnek5ETXhMallzTUNraVBqeDFjMlVnWkdGMFlTMWpQU0l4UkRRMVFTSWdlR3hwYm1zNmFISmxaajBpSTAxS1dDMDFMVlJGV0MxSkxURkVORFZCSWk4K1BDOW5QanhuSUdSaGRHRXRiVzFzTFc1dlpHVTlJbTFwSWlCMGNtRnVjMlp2Y20wOUluUnlZVzV6YkdGMFpTZzBNekE1TGpZc01Da2lQangxYzJVZ1pHRjBZUzFqUFNJeFJEUTFSQ0lnZUd4cGJtczZhSEpsWmowaUkwMUtXQzAxTFZSRldDMUpMVEZFTkRWRUlpOCtQQzluUGp4bklHUmhkR0V0Ylcxc0xXNXZaR1U5SW0xdklpQjBjbUZ1YzJadmNtMDlJblJ5WVc1emJHRjBaU2cwT0RFeUxqWXNNQ2tpUGp4MWMyVWdaR0YwWVMxalBTSXlPU0lnZUd4cGJtczZhSEpsWmowaUkwMUtXQzAxTFZSRldDMU9MVEk1SWk4K1BDOW5Qand2Wno0OFp5QmtZWFJoTFcxdGJDMXViMlJsUFNKdGRHUWlJSFJ5WVc1elptOXliVDBpZEhKaGJuTnNZWFJsS0Rjd09EQXVOaXd3S1NJK1BHY2daR0YwWVMxdGJXd3RibTlrWlQwaWJXa2lMejQ4WnlCa1lYUmhMVzF0YkMxdWIyUmxQU0p0YnlJZ2RISmhibk5tYjNKdFBTSjBjbUZ1YzJ4aGRHVW9NamMzTGpnc01Da2lQangxYzJVZ1pHRjBZUzFqUFNJelJDSWdlR3hwYm1zNmFISmxaajBpSTAxS1dDMDFMVlJGV0MxT0xUTkVJaTgrUEM5blBqeG5JR1JoZEdFdGJXMXNMVzV2WkdVOUltMXVJaUIwY21GdWMyWnZjbTA5SW5SeVlXNXpiR0YwWlNneE16TXpMallzTUNraVBqeDFjMlVnWkdGMFlTMWpQU0l6TUNJZ2VHeHBibXM2YUhKbFpqMGlJMDFLV0MwMUxWUkZXQzFPTFRNd0lpOCtQSFZ6WlNCa1lYUmhMV005SWpKRklpQjRiR2x1YXpwb2NtVm1QU0lqVFVwWUxUVXRWRVZZTFU0dE1rVWlJSFJ5WVc1elptOXliVDBpZEhKaGJuTnNZWFJsS0RVd01Dd3dLU0l2UGp4MWMyVWdaR0YwWVMxalBTSXpPU0lnZUd4cGJtczZhSEpsWmowaUkwMUtXQzAxTFZSRldDMU9MVE01SWlCMGNtRnVjMlp2Y20wOUluUnlZVzV6YkdGMFpTZzNOemdzTUNraUx6NDhkWE5sSUdSaGRHRXRZejBpTXpVaUlIaHNhVzVyT21oeVpXWTlJaU5OU2xndE5TMVVSVmd0VGkwek5TSWdkSEpoYm5ObWIzSnRQU0owY21GdWMyeGhkR1VvTVRJM09Dd3dLU0l2UGp4MWMyVWdaR0YwWVMxalBTSXpNU0lnZUd4cGJtczZhSEpsWmowaUkwMUtXQzAxTFZSRldDMU9MVE14SWlCMGNtRnVjMlp2Y20wOUluUnlZVzV6YkdGMFpTZ3hOemM0TERBcElpOCtQQzluUGp3dlp6NDhMMmMrUEdjZ1pHRjBZUzF0Yld3dGJtOWtaVDBpYlhSeUlpQjBjbUZ1YzJadmNtMDlJblJ5WVc1emJHRjBaU2d3TERBcElqNDhaeUJrWVhSaExXMXRiQzF1YjJSbFBTSnRkR1FpUGp4bklHUmhkR0V0Ylcxc0xXNXZaR1U5SW0xcElqNDhkWE5sSUdSaGRHRXRZejBpTVVRME0wSWlJSGhzYVc1ck9taHlaV1k5SWlOTlNsZ3ROUzFVUlZndFNTMHhSRFF6UWlJdlBqd3ZaejQ4WnlCa1lYUmhMVzF0YkMxdWIyUmxQU0p0YnlJZ2RISmhibk5tYjNKdFBTSjBjbUZ1YzJ4aGRHVW9PRGc0TERBcElqNDhkWE5sSUdSaGRHRXRZejBpTWpnaUlIaHNhVzVyT21oeVpXWTlJaU5OU2xndE5TMVVSVmd0VGkweU9DSXZQand2Wno0OFp5QmtZWFJoTFcxdGJDMXViMlJsUFNKdGMzVmlJaUIwY21GdWMyWnZjbTA5SW5SeVlXNXpiR0YwWlNneE1qYzNMREFwSWo0OFp5QmtZWFJoTFcxdGJDMXViMlJsUFNKdGFTSStQSFZ6WlNCa1lYUmhMV005SWpGRU5EUTJJaUI0YkdsdWF6cG9jbVZtUFNJalRVcFlMVFV0VkVWWUxVa3RNVVEwTkRZaUx6NDhMMmMrUEdjZ1pHRjBZUzF0Yld3dGJtOWtaVDBpYlc0aUlIUnlZVzV6Wm05eWJUMGlkSEpoYm5Oc1lYUmxLRFkwTml3dE1UVXdLU0J6WTJGc1pTZ3dMamN3TnlraVBqeDFjMlVnWkdGMFlTMWpQU0l6TWlJZ2VHeHBibXM2YUhKbFpqMGlJMDFLV0MwMUxWUkZXQzFPTFRNeUlpOCtQQzluUGp3dlp6NDhaeUJrWVhSaExXMXRiQzF1YjJSbFBTSlVaVmhCZEc5dElpQmtZWFJoTFcxcWVDMTBaWGhqYkdGemN6MGlUMUpFSWlCMGNtRnVjMlp2Y20wOUluUnlZVzV6YkdGMFpTZ3lNekkyTGpZc01Da2lQanhuSUdSaGRHRXRiVzFzTFc1dlpHVTlJbTF2SWlCMGNtRnVjMlp2Y20wOUluUnlZVzV6YkdGMFpTZ3dJQzB3TGpVcElqNDhkWE5sSUdSaGRHRXRZejBpTjBNaUlIaHNhVzVyT21oeVpXWTlJaU5OU2xndE5TMVVSVmd0VGkwM1F5SXZQand2Wno0OEwyYytQR2NnWkdGMFlTMXRiV3d0Ym05a1pUMGliV2tpSUhSeVlXNXpabTl5YlQwaWRISmhibk5zWVhSbEtESTJNRFF1Tml3d0tTSStQSFZ6WlNCa1lYUmhMV005SWpJeE1FVWlJSGhzYVc1ck9taHlaV1k5SWlOTlNsZ3ROUzFVUlZndFNTMHlNVEJGSWk4K1BDOW5QanhuSUdSaGRHRXRiVzFzTFc1dlpHVTlJbTFwSWlCMGNtRnVjMlp2Y20wOUluUnlZVzV6YkdGMFpTZ3pNVGd3TGpZc01Da2lQangxYzJVZ1pHRjBZUzFqUFNJeFJEUTJNaUlnZUd4cGJtczZhSEpsWmowaUkwMUtXQzAxTFZSRldDMUpMVEZFTkRZeUlpOCtQQzluUGp4bklHUmhkR0V0Ylcxc0xXNXZaR1U5SW0xcElpQjBjbUZ1YzJadmNtMDlJblJ5WVc1emJHRjBaU2d6TnpVeUxqWXNNQ2tpUGp4MWMyVWdaR0YwWVMxalBTSXhSRFExUVNJZ2VHeHBibXM2YUhKbFpqMGlJMDFLV0MwMUxWUkZXQzFKTFRGRU5EVkJJaTgrUEM5blBqeG5JR1JoZEdFdGJXMXNMVzV2WkdVOUltMXBJaUIwY21GdWMyWnZjbTA5SW5SeVlXNXpiR0YwWlNnME5qTXdMallzTUNraVBqeDFjMlVnWkdGMFlTMWpQU0l4UkRRMU5pSWdlR3hwYm1zNmFISmxaajBpSTAxS1dDMDFMVlJGV0MxSkxURkVORFUySWk4K1BDOW5QanhuSUdSaGRHRXRiVzFzTFc1dlpHVTlJbTFwSWlCMGNtRnVjMlp2Y20wOUluUnlZVzV6YkdGMFpTZzBPVGMxTGpZc01Da2lQangxYzJVZ1pHRjBZUzFqUFNJeFJEUTFNU0lnZUd4cGJtczZhSEpsWmowaUkwMUtXQzAxTFZSRldDMUpMVEZFTkRVeElpOCtQQzluUGp4bklHUmhkR0V0Ylcxc0xXNXZaR1U5SW0xcElpQjBjbUZ1YzJadmNtMDlJblJ5WVc1emJHRjBaU2cxTkRrMUxqWXNNQ2tpUGp4MWMyVWdaR0YwWVMxalBTSXhSRFExTmlJZ2VHeHBibXM2YUhKbFpqMGlJMDFLV0MwMUxWUkZXQzFKTFRGRU5EVTJJaTgrUEM5blBqeG5JR1JoZEdFdGJXMXNMVzV2WkdVOUltMXBJaUIwY21GdWMyWnZjbTA5SW5SeVlXNXpiR0YwWlNnMU9EUXdMallzTUNraVBqeDFjMlVnWkdGMFlTMWpQU0l4UkRRMk1TSWdlR3hwYm1zNmFISmxaajBpSTAxS1dDMDFMVlJGV0MxSkxURkVORFl4SWk4K1BDOW5QanhuSUdSaGRHRXRiVzFzTFc1dlpHVTlJbTFwSWlCMGNtRnVjMlp2Y20wOUluUnlZVzV6YkdGMFpTZzJNakF4TGpZc01Da2lQangxYzJVZ1pHRjBZUzFqUFNJeFJEUTJOaUlnZUd4cGJtczZhSEpsWmowaUkwMUtXQzAxTFZSRldDMUpMVEZFTkRZMklpOCtQQzluUGp4bklHUmhkR0V0Ylcxc0xXNXZaR1U5SW0xdklpQjBjbUZ1YzJadmNtMDlJblJ5WVc1emJHRjBaU2cyTmpreExqWXNNQ2tpUGp4MWMyVWdaR0YwWVMxalBTSXlPU0lnZUd4cGJtczZhSEpsWmowaUkwMUtXQzAxTFZSRldDMU9MVEk1SWk4K1BDOW5Qand2Wno0OFp5QmtZWFJoTFcxdGJDMXViMlJsUFNKdGRHUWlJSFJ5WVc1elptOXliVDBpZEhKaGJuTnNZWFJsS0Rjd09EQXVOaXd3S1NJK1BHY2daR0YwWVMxdGJXd3RibTlrWlQwaWJXa2lMejQ4WnlCa1lYUmhMVzF0YkMxdWIyUmxQU0p0YnlJZ2RISmhibk5tYjNKdFBTSjBjbUZ1YzJ4aGRHVW9NamMzTGpnc01Da2lQangxYzJVZ1pHRjBZUzFqUFNJelJDSWdlR3hwYm1zNmFISmxaajBpSTAxS1dDMDFMVlJGV0MxT0xUTkVJaTgrUEM5blBqeG5JR1JoZEdFdGJXMXNMVzV2WkdVOUltMXVJaUIwY21GdWMyWnZjbTA5SW5SeVlXNXpiR0YwWlNneE16TXpMallzTUNraVBqeDFjMlVnWkdGMFlTMWpQU0l6TUNJZ2VHeHBibXM2YUhKbFpqMGlJMDFLV0MwMUxWUkZXQzFPTFRNd0lpOCtQSFZ6WlNCa1lYUmhMV005SWpKRklpQjRiR2x1YXpwb2NtVm1QU0lqVFVwWUxUVXRWRVZZTFU0dE1rVWlJSFJ5WVc1elptOXliVDBpZEhKaGJuTnNZWFJsS0RVd01Dd3dLU0l2UGp4MWMyVWdaR0YwWVMxalBTSXpPU0lnZUd4cGJtczZhSEpsWmowaUkwMUtXQzAxTFZSRldDMU9MVE01SWlCMGNtRnVjMlp2Y20wOUluUnlZVzV6YkdGMFpTZzNOemdzTUNraUx6NDhkWE5sSUdSaGRHRXRZejBpTXpVaUlIaHNhVzVyT21oeVpXWTlJaU5OU2xndE5TMVVSVmd0VGkwek5TSWdkSEpoYm5ObWIzSnRQU0owY21GdWMyeGhkR1VvTVRJM09Dd3dLU0l2UGp4MWMyVWdaR0YwWVMxalBTSXpNU0lnZUd4cGJtczZhSEpsWmowaUkwMUtXQzAxTFZSRldDMU9MVE14SWlCMGNtRnVjMlp2Y20wOUluUnlZVzV6YkdGMFpTZ3hOemM0TERBcElpOCtQQzluUGp3dlp6NDhMMmMrUEdjZ1pHRjBZUzF0Yld3dGJtOWtaVDBpYlhSeUlpQjBjbUZ1YzJadmNtMDlJblJ5WVc1emJHRjBaU2d3TEMweE16QXdLU0krUEdjZ1pHRjBZUzF0Yld3dGJtOWtaVDBpYlhSa0lpQjBjbUZ1YzJadmNtMDlJblJ5WVc1emJHRjBaU2d4T1RBMkxEQXBJajQ4WnlCa1lYUmhMVzF0YkMxdWIyUmxQU0p0YVNJK1BIVnpaU0JrWVhSaExXTTlJakZFTkROQ0lpQjRiR2x1YXpwb2NtVm1QU0lqVFVwWUxUVXRWRVZZTFVrdE1VUTBNMElpTHo0OEwyYytQR2NnWkdGMFlTMXRiV3d0Ym05a1pUMGliVzhpSUhSeVlXNXpabTl5YlQwaWRISmhibk5zWVhSbEtEZzRPQ3d3S1NJK1BIVnpaU0JrWVhSaExXTTlJakk0SWlCNGJHbHVhenBvY21WbVBTSWpUVXBZTFRVdFZFVllMVTR0TWpnaUx6NDhMMmMrUEdjZ1pHRjBZUzF0Yld3dGJtOWtaVDBpYlhOMVlpSWdkSEpoYm5ObWIzSnRQU0owY21GdWMyeGhkR1VvTVRJM055d3dLU0krUEdjZ1pHRjBZUzF0Yld3dGJtOWtaVDBpYldraVBqeDFjMlVnWkdGMFlTMWpQU0l4UkRRME5pSWdlR3hwYm1zNmFISmxaajBpSTAxS1dDMDFMVlJGV0MxSkxURkVORFEySWk4K1BDOW5QanhuSUdSaGRHRXRiVzFzTFc1dlpHVTlJbTF1SWlCMGNtRnVjMlp2Y20wOUluUnlZVzV6YkdGMFpTZzJORFlzTFRFMU1Da2djMk5oYkdVb01DNDNNRGNwSWo0OGRYTmxJR1JoZEdFdFl6MGlNeklpSUhoc2FXNXJPbWh5WldZOUlpTk5TbGd0TlMxVVJWZ3RUaTB6TWlJdlBqd3ZaejQ4TDJjK1BHY2daR0YwWVMxdGJXd3RibTlrWlQwaVZHVllRWFJ2YlNJZ1pHRjBZUzF0YW5ndGRHVjRZMnhoYzNNOUlrOVNSQ0lnZEhKaGJuTm1iM0p0UFNKMGNtRnVjMnhoZEdVb01qTXlOaTQyTERBcElqNDhaeUJrWVhSaExXMXRiQzF1YjJSbFBTSnRieUlnZEhKaGJuTm1iM0p0UFNKMGNtRnVjMnhoZEdVb01DQXRNQzQxS1NJK1BIVnpaU0JrWVhSaExXTTlJamRESWlCNGJHbHVhenBvY21WbVBTSWpUVXBZTFRVdFZFVllMVTR0TjBNaUx6NDhMMmMrUEM5blBqeG5JR1JoZEdFdGJXMXNMVzV2WkdVOUltMXBJaUIwY21GdWMyWnZjbTA5SW5SeVlXNXpiR0YwWlNneU5qQTBMallzTUNraVBqeDFjMlVnWkdGMFlTMWpQU0l4UkRRMk5DSWdlR3hwYm1zNmFISmxaajBpSTAxS1dDMDFMVlJGV0MxSkxURkVORFkwSWk4K1BDOW5QanhuSUdSaGRHRXRiVzFzTFc1dlpHVTlJbTFwSWlCMGNtRnVjMlp2Y20wOUluUnlZVzV6YkdGMFpTZ3pNekl3TGpZc01Da2lQangxYzJVZ1pHRjBZUzFqUFNJeFJEUTFOaUlnZUd4cGJtczZhSEpsWmowaUkwMUtXQzAxTFZSRldDMUpMVEZFTkRVMklpOCtQQzluUGp4bklHUmhkR0V0Ylcxc0xXNXZaR1U5SW0xcElpQjBjbUZ1YzJadmNtMDlJblJ5WVc1emJHRjBaU2d6TmpZMUxqWXNNQ2tpUGp4MWMyVWdaR0YwWVMxalBTSXhSRFExUWlJZ2VHeHBibXM2YUhKbFpqMGlJMDFLV0MwMUxWUkZXQzFKTFRGRU5EVkNJaTgrUEM5blBqeG5JR1JoZEdFdGJXMXNMVzV2WkdVOUltMXBJaUIwY21GdWMyWnZjbTA5SW5SeVlXNXpiR0YwWlNnME1qWTFMallzTUNraVBqeDFjMlVnWkdGMFlTMWpQU0l4UkRRMU1TSWdlR3hwYm1zNmFISmxaajBpSTAxS1dDMDFMVlJGV0MxSkxURkVORFV4SWk4K1BDOW5QanhuSUdSaGRHRXRiVzFzTFc1dlpHVTlJbTF2SWlCMGNtRnVjMlp2Y20wOUluUnlZVzV6YkdGMFpTZzBOemcxTGpZc01Da2lQangxYzJVZ1pHRjBZUzFqUFNJeU9TSWdlR3hwYm1zNmFISmxaajBpSTAxS1dDMDFMVlJGV0MxT0xUSTVJaTgrUEM5blBqd3ZaejQ4WnlCa1lYUmhMVzF0YkMxdWIyUmxQU0p0ZEdRaUlIUnlZVzV6Wm05eWJUMGlkSEpoYm5Oc1lYUmxLRGN3T0RBdU5pd3dLU0krUEdjZ1pHRjBZUzF0Yld3dGJtOWtaVDBpYldraUx6NDhaeUJrWVhSaExXMXRiQzF1YjJSbFBTSnRieUlnZEhKaGJuTm1iM0p0UFNKMGNtRnVjMnhoZEdVb01qYzNMamdzTUNraVBqeDFjMlVnWkdGMFlTMWpQU0l6UkNJZ2VHeHBibXM2YUhKbFpqMGlJMDFLV0MwMUxWUkZXQzFPTFRORUlpOCtQQzluUGp4bklHUmhkR0V0Ylcxc0xXNXZaR1U5SW0xdUlpQjBjbUZ1YzJadmNtMDlJblJ5WVc1emJHRjBaU2d4TXpNekxqWXNNQ2tpUGp4MWMyVWdaR0YwWVMxalBTSXpNQ0lnZUd4cGJtczZhSEpsWmowaUkwMUtXQzAxTFZSRldDMU9MVE13SWk4K1BDOW5Qand2Wno0OEwyYytQQzluUGp3dlp6NDhMMmMrUEM5emRtYysiLAoJIlJlYWxWaWV3U2l6ZUpzb24iIDogIntcImhlaWdodFwiOjEyNjcuODU3MTMxOTU4MDA3OCxcIndpZHRoXCI6Mzc2Ny44NTcwNTU2NjQwNjI1fSIKfQo="/>
    </extobj>
    <extobj name="2384804F-3998-4D57-9195-F3826E402611-16">
      <extobjdata type="2384804F-3998-4D57-9195-F3826E402611" data="ewoJIkltZ1NldHRpbmdKc29uIiA6ICJ7XCJoZWlnaHRcIjo1NC40NjQyODU3MTQyODU3MSxcIndpZHRoXCI6MjQxLjk2NDI4NTcxNDI4NTd9IiwKCSJMYXRleCIgOiAiXFxiZWdpbnthbGlnbn1cblxuZ2luaShTfGFfaSkgJj0gMSAtIFxcc3Vte3BfaV57Mn19IFxcXFxcbmdpbmkoU3xBKSAmPSBcXHN1bSBwKGFfaSlnaW5pKFN8YV9pKVxuXG5cXGVuZHthbGlnbn0iLAoJIkxhdGV4SW1nQmFzZTY0IiA6ICJQSE4yWnlCNGJXeHVjejBpYUhSMGNEb3ZMM2QzZHk1M015NXZjbWN2TWpBd01DOXpkbWNpSUhkcFpIUm9QU0l6TVM0d05qRmxlQ0lnYUdWcFoyaDBQU0kzTGpBeE5HVjRJaUJ5YjJ4bFBTSnBiV2NpSUdadlkzVnpZV0pzWlQwaVptRnNjMlVpSUhacFpYZENiM2c5SWpBZ0xURTRNREFnTVRNM01qa3VNU0F6TVRBd0lpQjRiV3h1Y3pwNGJHbHVhejBpYUhSMGNEb3ZMM2QzZHk1M015NXZjbWN2TVRrNU9TOTRiR2x1YXlJZ1lYSnBZUzFvYVdSa1pXNDlJblJ5ZFdVaUlITjBlV3hsUFNKMlpYSjBhV05oYkMxaGJHbG5iam9nTFRJdU9UUXhaWGc3SUcxaGVDMTNhV1IwYURvZ09UZ2xPeUkrUEdSbFpuTStQSEJoZEdnZ2FXUTlJazFLV0MweUxWUkZXQzFKTFRGRU5EVTBJaUJrUFNKTk16RXhJRFF6VVRJNU5pQXpNQ0F5TmpjZ01UVlVNakEySURCUk1UUXpJREFnTVRBMUlEUTFWRFkySURFMk1GRTJOaUF5TmpVZ01UUXpJRE0xTTFRek1UUWdORFF5VVRNMk1TQTBORElnTkRBeElETTVORXcwTURRZ016azRVVFF3TmlBME1ERWdOREE1SURRd05GUTBNVGdnTkRFeVZEUXpNU0EwTVRsVU5EUTNJRFF5TWxFME5qRWdOREl5SURRM01DQTBNVE5VTkRnd0lETTVORkUwT0RBZ016YzVJRFF5TXlBeE5USlVNell6SUMwNE1GRXpORFVnTFRFek5DQXlPRFlnTFRFMk9WUXhOVEVnTFRJd05WRXhNQ0F0TWpBMUlERXdJQzB4TXpkUk1UQWdMVEV4TVNBeU9DQXRPVEZVTnpRZ0xUY3hVVGc1SUMwM01TQXhNRElnTFRnd1ZERXhOaUF0TVRFeFVURXhOaUF0TVRJeElERXhOQ0F0TVRNd1ZERXdOeUF0TVRRMFZEazVJQzB4TlRSVU9USWdMVEUyTWt3NU1DQXRNVFkwU0RreFVURXdNU0F0TVRZM0lERTFNU0F0TVRZM1VURTRPU0F0TVRZM0lESXhNU0F0TVRVMVVUSXpOQ0F0TVRRMElESTFOQ0F0TVRJeVZESTRNaUF0TnpWUk1qZzRJQzAxTmlBeU9UZ2dMVEV6VVRNeE1TQXpOU0F6TVRFZ05ETmFUVE00TkNBek1qaE1Nemd3SURNek9WRXpOemNnTXpVd0lETTNOU0F6TlRSVU16WTVJRE0yT0ZRek5Ua2dNemd5VkRNME5pQXpPVE5VTXpJNElEUXdNbFF6TURZZ05EQTFVVEkyTWlBME1EVWdNakl4SURNMU1sRXhPVEVnTXpFeklERTNNU0F5TXpOVU1UVXhJREV4TjFFeE5URWdNemdnTWpFeklETTRVVEkyT1NBek9DQXpNak1nTVRBNFRETXpNU0F4TVRoTU16ZzBJRE15T0ZvaUx6NDhjR0YwYUNCcFpEMGlUVXBZTFRJdFZFVllMVWt0TVVRME5UWWlJR1E5SWsweE9EUWdOakF3VVRFNE5DQTJNalFnTWpBeklEWTBNbFF5TkRjZ05qWXhVVEkyTlNBMk5qRWdNamMzSURZME9WUXlPVEFnTmpFNVVUSTVNQ0ExT1RZZ01qY3dJRFUzTjFReU1qWWdOVFUzVVRJeE1TQTFOVGNnTVRrNElEVTJOMVF4T0RRZ05qQXdXazB5TVNBeU9EZFJNakVnTWprMUlETXdJRE14T0ZRMU5DQXpOamxVT1RnZ05ESXdWREUxT0NBME5ESlJNVGszSURRME1pQXlNak1nTkRFNVZESTFNQ0F6TlRkUk1qVXdJRE0wTUNBeU16WWdNekF4VkRFNU5pQXhPVFpVTVRVMElEZ3pVVEUwT1NBMk1TQXhORGtnTlRGUk1UUTVJREkySURFMk5pQXlObEV4TnpVZ01qWWdNVGcxSURJNVZESXdPQ0EwTTFReU16VWdOemhVTWpZd0lERXpOMUV5TmpNZ01UUTVJREkyTlNBeE5URlVNamd5SURFMU0xRXpNRElnTVRVeklETXdNaUF4TkROUk16QXlJREV6TlNBeU9UTWdNVEV5VkRJMk9DQTJNVlF5TWpNZ01URlVNVFl4SUMweE1WRXhNamtnTFRFeElERXdNaUF4TUZRM05DQTNORkUzTkNBNU1TQTNPU0F4TURaVU1USXlJREl5TUZFeE5qQWdNekl4SURFMk5pQXpOREZVTVRjeklETTRNRkV4TnpNZ05EQTBJREUxTmlBME1EUklNVFUwVVRFeU5DQTBNRFFnT1RrZ016Y3hWRFl4SURJNE4xRTJNQ0F5T0RZZ05Ua2dNamcwVkRVNElESTRNVlExTmlBeU56bFVOVE1nTWpjNFZEUTVJREkzT0ZRME1TQXlOemhJTWpkUk1qRWdNamcwSURJeElESTROMW9pTHo0OGNHRjBhQ0JwWkQwaVRVcFlMVEl0VkVWWUxVa3RNVVEwTlVJaUlHUTlJazB5TVNBeU9EZFJNaklnTWpreklESTBJRE13TTFRek5pQXpOREZVTlRZZ016ZzRWRGc1SURReU5WUXhNelVnTkRReVVURTNNU0EwTkRJZ01UazFJRFF5TkZReU1qVWdNemt3VkRJek1TQXpOamxSTWpNeElETTJOeUF5TXpJZ016WTNUREkwTXlBek56aFJNekEwSURRME1pQXpPRElnTkRReVVUUXpOaUEwTkRJZ05EWTVJRFF4TlZRMU1ETWdNek0yVkRRMk5TQXhOemxVTkRJM0lEVXlVVFF5TnlBeU5pQTBORFFnTWpaUk5EVXdJREkySURRMU15QXlOMUUwT0RJZ016SWdOVEExSURZMVZEVTBNQ0F4TkRWUk5UUXlJREUxTXlBMU5qQWdNVFV6VVRVNE1DQXhOVE1nTlRnd0lERTBOVkUxT0RBZ01UUTBJRFUzTmlBeE16QlJOVFk0SURFd01TQTFOVFFnTnpOVU5UQTRJREUzVkRRek9TQXRNVEJSTXpreUlDMHhNQ0F6TnpFZ01UZFVNelV3SURjelVUTTFNQ0E1TWlBek9EWWdNVGt6VkRReU15QXpORFZSTkRJeklEUXdOQ0F6TnprZ05EQTBTRE0zTkZFeU9EZ2dOREEwSURJeU9TQXpNRE5NTWpJeUlESTVNVXd4T0RrZ01UVTNVVEUxTmlBeU5pQXhOVEVnTVRaUk1UTTRJQzB4TVNBeE1EZ2dMVEV4VVRrMUlDMHhNU0E0TnlBdE5WUTNOaUEzVkRjMElERTNVVGMwSURNd0lERXhNaUF4T0RCVU1UVXlJRE0wTTFFeE5UTWdNelE0SURFMU15QXpOalpSTVRVeklEUXdOU0F4TWprZ05EQTFVVGt4SURRd05TQTJOaUF6TURWUk5qQWdNamcxSURZd0lESTRORkUxT0NBeU56Z2dOREVnTWpjNFNESTNVVEl4SURJNE5DQXlNU0F5T0RkYUlpOCtQSEJoZEdnZ2FXUTlJazFLV0MweUxWUkZXQzFPTFRJNElpQmtQU0pOT1RRZ01qVXdVVGswSURNeE9TQXhNRFFnTXpneFZERXlOeUEwT0RoVU1UWTBJRFUzTmxReU1ESWdOalF6VkRJME5DQTJPVFZVTWpjM0lEY3lPVlF6TURJZ056VXdTRE14TlVnek1UbFJNek16SURjMU1DQXpNek1nTnpReFVUTXpNeUEzTXpnZ016RTJJRGN5TUZReU56VWdOalkzVkRJeU5pQTFPREZVTVRnMElEUTBNMVF4TmpjZ01qVXdWREU0TkNBMU9GUXlNalVnTFRneFZESTNOQ0F0TVRZM1ZETXhOaUF0TWpJd1ZETXpNeUF0TWpReFVUTXpNeUF0TWpVd0lETXhPQ0F0TWpVd1NETXhOVWd6TURKTU1qYzBJQzB5TWpaUk1UZ3dJQzB4TkRFZ01UTTNJQzB4TkZRNU5DQXlOVEJhSWk4K1BIQmhkR2dnYVdROUlrMUtXQzB5TFZSRldDMUpMVEZFTkRRMklpQmtQU0pOTXpBNElESTBVVE0yTnlBeU5DQTBNVFlnTnpaVU5EWTJJREU1TjFFME5qWWdNall3SURReE5DQXlPRFJSTXpBNElETXhNU0F5TnpnZ016SXhWREl6TmlBek5ERlJNVGMySURNNE15QXhOellnTkRZeVVURTNOaUExTWpNZ01qQTRJRFUzTTFReU56TWdOalE0VVRNd01pQTJOek1nTXpReklEWTRPRlEwTURjZ056QTBTRFF4T0VnME1qVlJOVEl4SURjd05DQTFOalFnTmpRd1VUVTJOU0EyTkRBZ05UYzNJRFkxTTFRMk1ETWdOamd5VkRZeU15QTNNRFJSTmpJMElEY3dOQ0EyTWpjZ056QTBWRFl6TWlBM01EVlJOalExSURjd05TQTJORFVnTmprNFZEWXhOeUExTnpkVU5UZzFJRFExT1ZRMU5qa2dORFUyVVRVME9TQTBOVFlnTlRRNUlEUTJOVkUxTkRrZ05EY3hJRFUxTUNBME56VlJOVFV3SURRM09DQTFOVEVnTkRrMFZEVTFNeUExTWpCUk5UVXpJRFUxTkNBMU5EUWdOVGM1VkRVeU5pQTJNVFpVTlRBeElEWTBNVkUwTmpVZ05qWXlJRFF4T1NBMk5qSlJNell5SURZMk1pQXpNVE1nTmpFMlZESTJNeUExTVRCUk1qWXpJRFE0TUNBeU56Z2dORFU0VkRNeE9TQTBNamRSTXpJeklEUXlOU0F6T0RrZ05EQTRWRFExTmlBek9UQlJORGt3SURNM09TQTFNaklnTXpReVZEVTFOQ0F5TkRKUk5UVTBJREl4TmlBMU5EWWdNVGcyVVRVME1TQXhOalFnTlRJNElERXpOMVEwT1RJZ056aFVOREkySURFNFZETXpNaUF0TWpCUk16SXdJQzB5TWlBeU9UZ2dMVEl5VVRFNU9TQXRNaklnTVRRMElETXpUREV6TkNBME5Fd3hNRFlnTVROUk9ETWdMVEUwSURjNElDMHhPRlEyTlNBdE1qSlJOVElnTFRJeUlEVXlJQzB4TkZFMU1pQXRNVEVnTVRFd0lESXlNVkV4TVRJZ01qSTNJREV6TUNBeU1qZElNVFF6VVRFME9TQXlNakVnTVRRNUlESXhObEV4TkRrZ01qRTBJREUwT0NBeU1EZFVNVFEwSURFNE5sUXhORElnTVRVelVURTBOQ0F4TVRRZ01UWXdJRGczVkRJd015QTBOMVF5TlRVZ01qbFVNekE0SURJMFdpSXZQanh3WVhSb0lHbGtQU0pOU2xndE1pMVVSVmd0VGkwM1F5SWdaRDBpVFRFek9TQXRNalE1U0RFek4xRXhNalVnTFRJME9TQXhNVGtnTFRJek5WWXlOVEZNTVRJd0lEY3pOMUV4TXpBZ056VXdJREV6T1NBM05UQlJNVFV5SURjMU1DQXhOVGtnTnpNMVZpMHlNelZSTVRVeElDMHlORGtnTVRReElDMHlORGxJTVRNNVdpSXZQanh3WVhSb0lHbGtQU0pOU2xndE1pMVVSVmd0U1MweFJEUTBSU0lnWkQwaVRUTXpJREUxTjFFek15QXlOVGdnTVRBNUlETTBPVlF5T0RBZ05EUXhVVE16TVNBME5ERWdNemN3SURNNU1sRXpPRFlnTkRJeUlEUXhOaUEwTWpKUk5ESTVJRFF5TWlBME16a2dOREUwVkRRME9TQXpPVFJSTkRRNUlETTRNU0EwTVRJZ01qTTBWRE0zTkNBMk9GRXpOelFnTkRNZ016Z3hJRE0xVkRRd01pQXlObEUwTVRFZ01qY2dOREl5SURNMVVUUTBNeUExTlNBME5qTWdNVE14VVRRMk9TQXhOVEVnTkRjeklERTFNbEUwTnpVZ01UVXpJRFE0TXlBeE5UTklORGczVVRVd05pQXhOVE1nTlRBMklERTBORkUxTURZZ01UTTRJRFV3TVNBeE1UZFVORGd4SURZelZEUTBPU0F4TTFFME16WWdNQ0EwTVRjZ0xUaFJOREE1SUMweE1DQXpPVE1nTFRFd1VUTTFPU0F0TVRBZ016TTJJRFZVTXpBMklETTJURE13TUNBMU1WRXlPVGtnTlRJZ01qazJJRFV3VVRJNU5DQTBPQ0F5T1RJZ05EWlJNak16SUMweE1DQXhOeklnTFRFd1VURXhOeUF0TVRBZ056VWdNekJVTXpNZ01UVTNXazB6TlRFZ016STRVVE0xTVNBek16UWdNelEySURNMU1GUXpNak1nTXpnMVZESTNOeUEwTURWUk1qUXlJRFF3TlNBeU1UQWdNemMwVkRFMk1DQXlPVE5STVRNeElESXhOQ0F4TVRrZ01USTVVVEV4T1NBeE1qWWdNVEU1SURFeE9GUXhNVGdnTVRBMlVURXhPQ0EyTVNBeE16WWdORFJVTVRjNUlESTJVVEl4TnlBeU5pQXlOVFFnTlRsVU1qazRJREV4TUZFek1EQWdNVEUwSURNeU5TQXlNVGRVTXpVeElETXlPRm9pTHo0OGNHRjBhQ0JwWkQwaVRVcFlMVEl0VkVWWUxVNHRNamtpSUdROUlrMDJNQ0EzTkRsTU5qUWdOelV3VVRZNUlEYzFNQ0EzTkNBM05UQklPRFpNTVRFMElEY3lObEV5TURnZ05qUXhJREkxTVNBMU1UUlVNamswSURJMU1GRXlPVFFnTVRneUlESTROQ0F4TVRsVU1qWXhJREV5VkRJeU5DQXROelpVTVRnMklDMHhORE5VTVRRMUlDMHhPVFJVTVRFeklDMHlNamRVT1RBZ0xUSTBObEU0TnlBdE1qUTVJRGcySUMweU5UQklOelJSTmpZZ0xUSTFNQ0EyTXlBdE1qVXdWRFU0SUMweU5EZFVOVFVnTFRJek9GRTFOaUF0TWpNM0lEWTJJQzB5TWpWUk1qSXhJQzAyTkNBeU1qRWdNalV3VkRZMklEY3lOVkUxTmlBM016Y2dOVFVnTnpNNFVUVTFJRGMwTmlBMk1DQTNORGxhSWk4K1BIQmhkR2dnYVdROUlrMUtXQzB5TFZSRldDMU9MVE5FSWlCa1BTSk5OVFlnTXpRM1VUVTJJRE0yTUNBM01DQXpOamRJTnpBM1VUY3lNaUF6TlRrZ056SXlJRE0wTjFFM01qSWdNek0ySURjd09DQXpNamhNTXprd0lETXlOMGczTWxFMU5pQXpNeklnTlRZZ016UTNXazAxTmlBeE5UTlJOVFlnTVRZNElEY3lJREUzTTBnM01EaFJOekl5SURFMk15QTNNaklnTVRVelVUY3lNaUF4TkRBZ056QTNJREV6TTBnM01GRTFOaUF4TkRBZ05UWWdNVFV6V2lJdlBqeHdZWFJvSUdsa1BTSk5TbGd0TWkxVVJWZ3RUaTB6TVNJZ1pEMGlUVEl4TXlBMU56aE1NakF3SURVM00xRXhPRFlnTlRZNElERTJNQ0ExTmpOVU1UQXlJRFUxTmtnNE0xWTJNREpJTVRBeVVURTBPU0EyTURRZ01UZzVJRFl4TjFReU5EVWdOalF4VkRJM015QTJOak5STWpjMUlEWTJOaUF5T0RVZ05qWTJVVEk1TkNBMk5qWWdNekF5SURZMk1GWXpOakZNTXpBeklEWXhVVE14TUNBMU5DQXpNVFVnTlRKVU16TTVJRFE0VkRRd01TQTBOa2cwTWpkV01FZzBNVFpSTXprMUlETWdNalUzSUROUk1USXhJRE1nTVRBd0lEQklPRGhXTkRaSU1URTBVVEV6TmlBME5pQXhOVElnTkRaVU1UYzNJRFEzVkRFNU15QTFNRlF5TURFZ05USlVNakEzSURVM1ZESXhNeUEyTVZZMU56aGFJaTgrUEhCaGRHZ2dhV1E5SWsxS1dDMHlMVlJGV0MxT0xUSXlNVElpSUdROUlrMDROQ0F5TXpkVU9EUWdNalV3VkRrNElESTNNRWcyTnpsUk5qazBJREkyTWlBMk9UUWdNalV3VkRZM09TQXlNekJJT1RoUk9EUWdNak0zSURnMElESTFNRm9pTHo0OGNHRjBhQ0JwWkQwaVRVcFlMVEl0VkVWWUxVeFBMVEl5TVRFaUlHUTlJazAyTUNBNU5EaFJOak1nT1RVd0lEWTJOU0E1TlRCSU1USTJOMHd4TXpJMUlEZ3hOVkV4TXpnMElEWTNOeUF4TXpnNElEWTJPVWd4TXpRNFRERXpOREVnTmpnelVURXpNakFnTnpJMElERXlPRFVnTnpZeFVURXlNelVnT0RBNUlERXhOelFnT0RNNFZERXdNek1nT0RneFZEZzRNaUE0T1RoVU5qazVJRGt3TWtnMU56UklOVFF6U0RJMU1Vd3lOVGtnT0RreFVUY3lNaUF5TlRnZ056STBJREkxTWxFM01qVWdNalV3SURjeU5DQXlORFpSTnpJeElESTBNeUEwTmpBZ0xUVTJUREU1TmlBdE16VTJVVEU1TmlBdE16VTNJRFF3TnlBdE16VTNVVFExT1NBdE16VTNJRFUwT0NBdE16VTNWRFkzTmlBdE16VTRVVGd4TWlBdE16VTRJRGc1TmlBdE16VXpWREV3TmpNZ0xUTXpNbFF4TWpBMElDMHlPRE5VTVRNd055QXRNVGsyVVRFek1qZ2dMVEUzTUNBeE16UTRJQzB4TWpSSU1UTTRPRkV4TXpnNElDMHhNalVnTVRNNE1TQXRNVFExVkRFek5UWWdMVEl4TUZReE16STFJQzB5T1RSTU1USTJOeUF0TkRRNVREWTJOaUF0TkRVd1VUWTBJQzAwTlRBZ05qRWdMVFEwT0ZFMU5TQXRORFEySURVMUlDMDBNemxSTlRVZ0xUUXpOeUExTnlBdE5ETXpURFU1TUNBeE56ZFJOVGt3SURFM09DQTFOVGNnTWpJeVZEUTFNaUF6TmpaVU16SXlJRFUwTkV3MU5pQTVNRGxNTlRVZ09USTBVVFUxSURrME5TQTJNQ0E1TkRoYUlpOCtQSEJoZEdnZ2FXUTlJazFLV0MweUxWUkZXQzFKTFRGRU5EVkVJaUJrUFNKTk1qTWdNamczVVRJMElESTVNQ0F5TlNBeU9UVlVNekFnTXpFM1ZEUXdJRE0wT0ZRMU5TQXpPREZVTnpVZ05ERXhWREV3TVNBME16TlVNVE0wSURRME1sRXlNRGtnTkRReUlESXpNQ0F6TnpoTU1qUXdJRE00TjFFek1ESWdORFF5SURNMU9DQTBOREpSTkRJeklEUTBNaUEwTmpBZ016azFWRFE1TnlBeU9ERlJORGszSURFM015QTBNakVnT0RKVU1qUTVJQzB4TUZFeU1qY2dMVEV3SURJeE1DQXRORkV4T1RrZ01TQXhPRGNnTVRGVU1UWTRJREk0VERFMk1TQXpObEV4TmpBZ016VWdNVE01SUMwMU1WUXhNVGdnTFRFek9GRXhNVGdnTFRFME5DQXhNallnTFRFME5WUXhOak1nTFRFME9FZ3hPRGhSTVRrMElDMHhOVFVnTVRrMElDMHhOVGRVTVRreElDMHhOelZSTVRnNElDMHhPRGNnTVRnMUlDMHhPVEJVTVRjeUlDMHhPVFJSTVRjd0lDMHhPVFFnTVRZeElDMHhPVFJVTVRJM0lDMHhPVE5VTmpVZ0xURTVNbEV0TlNBdE1Ua3lJQzB5TkNBdE1UazBTQzB6TWxFdE16a2dMVEU0TnlBdE16a2dMVEU0TTFFdE16Y2dMVEUxTmlBdE1qWWdMVEUwT0VndE5sRXlPQ0F0TVRRM0lETXpJQzB4TXpaUk16WWdMVEV6TUNBNU5DQXhNRE5VTVRVMUlETTFNRkV4TlRZZ016VTFJREUxTmlBek5qUlJNVFUySURRd05TQXhNekVnTkRBMVVURXdPU0EwTURVZ09UUWdNemMzVkRjeElETXhObFExT1NBeU9EQlJOVGNnTWpjNElEUXpJREkzT0VneU9WRXlNeUF5T0RRZ01qTWdNamczV2sweE56Z2dNVEF5VVRJd01DQXlOaUF5TlRJZ01qWlJNamd5SURJMklETXhNQ0EwT1ZRek5UWWdNVEEzVVRNM05DQXhOREVnTXpreUlESXhOVlEwTVRFZ016STFWak16TVZFME1URWdOREExSURNMU1DQTBNRFZSTXpNNUlEUXdOU0F6TWpnZ05EQXlWRE13TmlBek9UTlVNamcySURNNE1GUXlOamtnTXpZMVZESTFOQ0F6TlRCVU1qUXpJRE16TmxReU16VWdNekkyVERJek1pQXpNakpSTWpNeUlETXlNU0F5TWprZ016QTRWREl4T0NBeU5qUlVNakEwSURJeE1sRXhOemdnTVRBMklERTNPQ0F4TURKYUlpOCtQSEJoZEdnZ2FXUTlJazFLV0MweUxWUkZXQzFPTFRNeUlpQmtQU0pOTVRBNUlEUXlPVkU0TWlBME1qa2dOallnTkRRM1ZEVXdJRFE1TVZFMU1DQTFOaklnTVRBeklEWXhORlF5TXpVZ05qWTJVVE15TmlBMk5qWWdNemczSURZeE1GUTBORGtnTkRZMVVUUTBPU0EwTWpJZ05ESTVJRE00TTFRek9ERWdNekUxVkRNd01TQXlOREZSTWpZMUlESXhNQ0F5TURFZ01UUTVUREUwTWlBNU0wd3lNVGdnT1RKUk16YzFJRGt5SURNNE5TQTVOMUV6T1RJZ09Ua2dOREE1SURFNE5sWXhPRGxJTkRRNVZqRTRObEUwTkRnZ01UZ3pJRFF6TmlBNU5WUTBNakVnTTFZd1NEVXdWakU1VmpNeFVUVXdJRE00SURVMklEUTJWRGcySURneFVURXhOU0F4TVRNZ01UTTJJREV6TjFFeE5EVWdNVFEzSURFM01DQXhOelJVTWpBMElESXhNVlF5TXpNZ01qUTBWREkyTVNBeU56aFVNamcwSURNd09GUXpNRFVnTXpRd1ZETXlNQ0F6TmpsVU16TXpJRFF3TVZRek5EQWdORE14VkRNME15QTBOalJSTXpReklEVXlOeUF6TURrZ05UY3pWREl4TWlBMk1UbFJNVGM1SURZeE9TQXhOVFFnTmpBeVZERXhPU0ExTmpsVU1UQTVJRFUxTUZFeE1Ea2dOVFE1SURFeE5DQTFORGxSTVRNeUlEVTBPU0F4TlRFZ05UTTFWREUzTUNBME9EbFJNVGN3SURRMk5DQXhOVFFnTkRRM1ZERXdPU0EwTWpsYUlpOCtQSEJoZEdnZ2FXUTlJazFLV0MweUxWUkZXQzFKTFRGRU5ETTBJaUJrUFNKTk1qQTRJRGMwVVRJd09DQTFNQ0F5TlRRZ05EWlJNamN5SURRMklESTNNaUF6TlZFeU56SWdNelFnTWpjd0lESXlVVEkyTnlBNElESTJOQ0EwVkRJMU1TQXdVVEkwT1NBd0lESXpPU0F3VkRJd05TQXhWREUwTVNBeVVUY3dJRElnTlRBZ01FZzBNbEV6TlNBM0lETTFJREV4VVRNM0lETTRJRFE0SURRMlNEWXlVVEV6TWlBME9TQXhOalFnT1RaUk1UY3dJREV3TWlBek5EVWdOREF4VkRVeU15QTNNRFJSTlRNd0lEY3hOaUExTkRjZ056RTJTRFUxTlVnMU56SlJOVGM0SURjd055QTFOemdnTnpBMlREWXdOaUF6T0ROUk5qTTBJRFl3SURZek5pQTFOMUUyTkRFZ05EWWdOekF4SURRMlVUY3lOaUEwTmlBM01qWWdNelpSTnpJMklETTBJRGN5TXlBeU1sRTNNakFnTnlBM01UZ2dORlEzTURRZ01GRTNNREVnTUNBMk9UQWdNRlEyTlRFZ01WUTFOemdnTWxFME9EUWdNaUEwTlRVZ01FZzBORE5STkRNM0lEWWdORE0zSURsVU5ETTVJREkzVVRRME15QTBNQ0EwTkRVZ05ETk1ORFE1SURRMlNEUTJPVkUxTWpNZ05Ea2dOVE16SURZelREVXlNU0F5TVROSU1qZ3pUREkwT1NBeE5UVlJNakE0SURnMklESXdPQ0EzTkZwTk5URTJJREkyTUZFMU1UWWdNamN4SURVd05DQTBNVFpVTkRrd0lEVTJNa3cwTmpNZ05URTVVVFEwTnlBME9USWdOREF3SURReE1rd3pNVEFnTWpZd1REUXhNeUF5TlRsUk5URTJJREkxT1NBMU1UWWdNall3V2lJdlBqd3ZaR1ZtY3o0OFp5QnpkSEp2YTJVOUltTjFjbkpsYm5SRGIyeHZjaUlnWm1sc2JEMGlZM1Z5Y21WdWRFTnZiRzl5SWlCemRISnZhMlV0ZDJsa2RHZzlJakFpSUhSeVlXNXpabTl5YlQwaWMyTmhiR1VvTVN3dE1Ta2lQanhuSUdSaGRHRXRiVzFzTFc1dlpHVTlJbTFoZEdnaVBqeG5JR1JoZEdFdGJXMXNMVzV2WkdVOUltMTBZV0pzWlNJK1BHY2daR0YwWVMxdGJXd3RibTlrWlQwaWJYUnlJaUIwY21GdWMyWnZjbTA5SW5SeVlXNXpiR0YwWlNnd0xEZzFNQ2tpUGp4bklHUmhkR0V0Ylcxc0xXNXZaR1U5SW0xMFpDSStQR2NnWkdGMFlTMXRiV3d0Ym05a1pUMGliV2tpUGp4MWMyVWdaR0YwWVMxalBTSXhSRFExTkNJZ2VHeHBibXM2YUhKbFpqMGlJMDFLV0MweUxWUkZXQzFKTFRGRU5EVTBJaTgrUEM5blBqeG5JR1JoZEdFdGJXMXNMVzV2WkdVOUltMXBJaUIwY21GdWMyWnZjbTA5SW5SeVlXNXpiR0YwWlNnME56Y3NNQ2tpUGp4MWMyVWdaR0YwWVMxalBTSXhSRFExTmlJZ2VHeHBibXM2YUhKbFpqMGlJMDFLV0MweUxWUkZXQzFKTFRGRU5EVTJJaTgrUEM5blBqeG5JR1JoZEdFdGJXMXNMVzV2WkdVOUltMXBJaUIwY21GdWMyWnZjbTA5SW5SeVlXNXpiR0YwWlNnNE1qSXNNQ2tpUGp4MWMyVWdaR0YwWVMxalBTSXhSRFExUWlJZ2VHeHBibXM2YUhKbFpqMGlJMDFLV0MweUxWUkZXQzFKTFRGRU5EVkNJaTgrUEM5blBqeG5JR1JoZEdFdGJXMXNMVzV2WkdVOUltMXBJaUIwY21GdWMyWnZjbTA5SW5SeVlXNXpiR0YwWlNneE5ESXlMREFwSWo0OGRYTmxJR1JoZEdFdFl6MGlNVVEwTlRZaUlIaHNhVzVyT21oeVpXWTlJaU5OU2xndE1pMVVSVmd0U1MweFJEUTFOaUl2UGp3dlp6NDhaeUJrWVhSaExXMXRiQzF1YjJSbFBTSnRieUlnZEhKaGJuTm1iM0p0UFNKMGNtRnVjMnhoZEdVb01UYzJOeXd3S1NJK1BIVnpaU0JrWVhSaExXTTlJakk0SWlCNGJHbHVhenBvY21WbVBTSWpUVXBZTFRJdFZFVllMVTR0TWpnaUx6NDhMMmMrUEdjZ1pHRjBZUzF0Yld3dGJtOWtaVDBpYldraUlIUnlZVzV6Wm05eWJUMGlkSEpoYm5Oc1lYUmxLREl4TlRZc01Da2lQangxYzJVZ1pHRjBZUzFqUFNJeFJEUTBOaUlnZUd4cGJtczZhSEpsWmowaUkwMUtXQzB5TFZSRldDMUpMVEZFTkRRMklpOCtQQzluUGp4bklHUmhkR0V0Ylcxc0xXNXZaR1U5SWxSbFdFRjBiMjBpSUdSaGRHRXRiV3A0TFhSbGVHTnNZWE56UFNKUFVrUWlJSFJ5WVc1elptOXliVDBpZEhKaGJuTnNZWFJsS0RJNE1ERXNNQ2tpUGp4bklHUmhkR0V0Ylcxc0xXNXZaR1U5SW0xdklpQjBjbUZ1YzJadmNtMDlJblJ5WVc1emJHRjBaU2d3SUMwd0xqVXBJajQ4ZFhObElHUmhkR0V0WXowaU4wTWlJSGhzYVc1ck9taHlaV1k5SWlOTlNsZ3RNaTFVUlZndFRpMDNReUl2UGp3dlp6NDhMMmMrUEdjZ1pHRjBZUzF0Yld3dGJtOWtaVDBpYlhOMVlpSWdkSEpoYm5ObWIzSnRQU0owY21GdWMyeGhkR1VvTXpBM09Td3dLU0krUEdjZ1pHRjBZUzF0Yld3dGJtOWtaVDBpYldraVBqeDFjMlVnWkdGMFlTMWpQU0l4UkRRMFJTSWdlR3hwYm1zNmFISmxaajBpSTAxS1dDMHlMVlJGV0MxSkxURkVORFJGSWk4K1BDOW5QanhuSUdSaGRHRXRiVzFzTFc1dlpHVTlJbTFwSWlCMGNtRnVjMlp2Y20wOUluUnlZVzV6YkdGMFpTZzFOaklzTFRFMU1Da2djMk5oYkdVb01DNDNNRGNwSWo0OGRYTmxJR1JoZEdFdFl6MGlNVVEwTlRZaUlIaHNhVzVyT21oeVpXWTlJaU5OU2xndE1pMVVSVmd0U1MweFJEUTFOaUl2UGp3dlp6NDhMMmMrUEdjZ1pHRjBZUzF0Yld3dGJtOWtaVDBpYlc4aUlIUnlZVzV6Wm05eWJUMGlkSEpoYm5Oc1lYUmxLRE01TXpVc01Da2lQangxYzJVZ1pHRjBZUzFqUFNJeU9TSWdlR3hwYm1zNmFISmxaajBpSTAxS1dDMHlMVlJGV0MxT0xUSTVJaTgrUEM5blBqd3ZaejQ4WnlCa1lYUmhMVzF0YkMxdWIyUmxQU0p0ZEdRaUlIUnlZVzV6Wm05eWJUMGlkSEpoYm5Oc1lYUmxLRFF6TWpRc01Da2lQanhuSUdSaGRHRXRiVzFzTFc1dlpHVTlJbTFwSWk4K1BHY2daR0YwWVMxdGJXd3RibTlrWlQwaWJXOGlJSFJ5WVc1elptOXliVDBpZEhKaGJuTnNZWFJsS0RJM055NDRMREFwSWo0OGRYTmxJR1JoZEdFdFl6MGlNMFFpSUhoc2FXNXJPbWh5WldZOUlpTk5TbGd0TWkxVVJWZ3RUaTB6UkNJdlBqd3ZaejQ4WnlCa1lYUmhMVzF0YkMxdWIyUmxQU0p0YmlJZ2RISmhibk5tYjNKdFBTSjBjbUZ1YzJ4aGRHVW9NVE16TXk0MkxEQXBJajQ4ZFhObElHUmhkR0V0WXowaU16RWlJSGhzYVc1ck9taHlaV1k5SWlOTlNsZ3RNaTFVUlZndFRpMHpNU0l2UGp3dlp6NDhaeUJrWVhSaExXMXRiQzF1YjJSbFBTSnRieUlnZEhKaGJuTm1iM0p0UFNKMGNtRnVjMnhoZEdVb01qQTFOUzQ0TERBcElqNDhkWE5sSUdSaGRHRXRZejBpTWpJeE1pSWdlR3hwYm1zNmFISmxaajBpSTAxS1dDMHlMVlJGV0MxT0xUSXlNVElpTHo0OEwyYytQR2NnWkdGMFlTMXRiV3d0Ym05a1pUMGliVzhpSUhSeVlXNXpabTl5YlQwaWRISmhibk5zWVhSbEtETXdOVFlzTUNraVBqeDFjMlVnWkdGMFlTMWpQU0l5TWpFeElpQjRiR2x1YXpwb2NtVm1QU0lqVFVwWUxUSXRWRVZZTFV4UExUSXlNVEVpTHo0OEwyYytQR2NnWkdGMFlTMXRiV3d0Ym05a1pUMGlWR1ZZUVhSdmJTSWdaR0YwWVMxdGFuZ3RkR1Y0WTJ4aGMzTTlJazlTUkNJZ2RISmhibk5tYjNKdFBTSjBjbUZ1YzJ4aGRHVW9ORFkyTmk0M0xEQXBJajQ4WnlCa1lYUmhMVzF0YkMxdWIyUmxQU0p0YzNWaWMzVndJajQ4WnlCa1lYUmhMVzF0YkMxdWIyUmxQU0p0YVNJK1BIVnpaU0JrWVhSaExXTTlJakZFTkRWRUlpQjRiR2x1YXpwb2NtVm1QU0lqVFVwWUxUSXRWRVZZTFVrdE1VUTBOVVFpTHo0OEwyYytQR2NnWkdGMFlTMXRiV3d0Ym05a1pUMGlWR1ZZUVhSdmJTSWdkSEpoYm5ObWIzSnRQU0owY21GdWMyeGhkR1VvTlRNMkxEUXhNeWtnYzJOaGJHVW9NQzQzTURjcElpQmtZWFJoTFcxcWVDMTBaWGhqYkdGemN6MGlUMUpFSWo0OFp5QmtZWFJoTFcxdGJDMXViMlJsUFNKdGJpSStQSFZ6WlNCa1lYUmhMV005SWpNeUlpQjRiR2x1YXpwb2NtVm1QU0lqVFVwWUxUSXRWRVZZTFU0dE16SWlMejQ4TDJjK1BDOW5QanhuSUdSaGRHRXRiVzFzTFc1dlpHVTlJbTFwSWlCMGNtRnVjMlp2Y20wOUluUnlZVzV6YkdGMFpTZzFNellzTFRJME55a2djMk5oYkdVb01DNDNNRGNwSWo0OGRYTmxJR1JoZEdFdFl6MGlNVVEwTlRZaUlIaHNhVzVyT21oeVpXWTlJaU5OU2xndE1pMVVSVmd0U1MweFJEUTFOaUl2UGp3dlp6NDhMMmMrUEM5blBqd3ZaejQ4TDJjK1BHY2daR0YwWVMxdGJXd3RibTlrWlQwaWJYUnlJaUIwY21GdWMyWnZjbTA5SW5SeVlXNXpiR0YwWlNnd0xDMDROVEFwSWo0OFp5QmtZWFJoTFcxdGJDMXViMlJsUFNKdGRHUWlJSFJ5WVc1elptOXliVDBpZEhKaGJuTnNZWFJsS0RFd05pd3dLU0krUEdjZ1pHRjBZUzF0Yld3dGJtOWtaVDBpYldraVBqeDFjMlVnWkdGMFlTMWpQU0l4UkRRMU5DSWdlR3hwYm1zNmFISmxaajBpSTAxS1dDMHlMVlJGV0MxSkxURkVORFUwSWk4K1BDOW5QanhuSUdSaGRHRXRiVzFzTFc1dlpHVTlJbTFwSWlCMGNtRnVjMlp2Y20wOUluUnlZVzV6YkdGMFpTZzBOemNzTUNraVBqeDFjMlVnWkdGMFlTMWpQU0l4UkRRMU5pSWdlR3hwYm1zNmFISmxaajBpSTAxS1dDMHlMVlJGV0MxSkxURkVORFUySWk4K1BDOW5QanhuSUdSaGRHRXRiVzFzTFc1dlpHVTlJbTFwSWlCMGNtRnVjMlp2Y20wOUluUnlZVzV6YkdGMFpTZzRNaklzTUNraVBqeDFjMlVnWkdGMFlTMWpQU0l4UkRRMVFpSWdlR3hwYm1zNmFISmxaajBpSTAxS1dDMHlMVlJGV0MxSkxURkVORFZDSWk4K1BDOW5QanhuSUdSaGRHRXRiVzFzTFc1dlpHVTlJbTFwSWlCMGNtRnVjMlp2Y20wOUluUnlZVzV6YkdGMFpTZ3hOREl5TERBcElqNDhkWE5sSUdSaGRHRXRZejBpTVVRME5UWWlJSGhzYVc1ck9taHlaV1k5SWlOTlNsZ3RNaTFVUlZndFNTMHhSRFExTmlJdlBqd3ZaejQ4WnlCa1lYUmhMVzF0YkMxdWIyUmxQU0p0YnlJZ2RISmhibk5tYjNKdFBTSjBjbUZ1YzJ4aGRHVW9NVGMyTnl3d0tTSStQSFZ6WlNCa1lYUmhMV005SWpJNElpQjRiR2x1YXpwb2NtVm1QU0lqVFVwWUxUSXRWRVZZTFU0dE1qZ2lMejQ4TDJjK1BHY2daR0YwWVMxdGJXd3RibTlrWlQwaWJXa2lJSFJ5WVc1elptOXliVDBpZEhKaGJuTnNZWFJsS0RJeE5UWXNNQ2tpUGp4MWMyVWdaR0YwWVMxalBTSXhSRFEwTmlJZ2VHeHBibXM2YUhKbFpqMGlJMDFLV0MweUxWUkZXQzFKTFRGRU5EUTJJaTgrUEM5blBqeG5JR1JoZEdFdGJXMXNMVzV2WkdVOUlsUmxXRUYwYjIwaUlHUmhkR0V0YldwNExYUmxlR05zWVhOelBTSlBVa1FpSUhSeVlXNXpabTl5YlQwaWRISmhibk5zWVhSbEtESTRNREVzTUNraVBqeG5JR1JoZEdFdGJXMXNMVzV2WkdVOUltMXZJaUIwY21GdWMyWnZjbTA5SW5SeVlXNXpiR0YwWlNnd0lDMHdMalVwSWo0OGRYTmxJR1JoZEdFdFl6MGlOME1pSUhoc2FXNXJPbWh5WldZOUlpTk5TbGd0TWkxVVJWZ3RUaTAzUXlJdlBqd3ZaejQ4TDJjK1BHY2daR0YwWVMxdGJXd3RibTlrWlQwaWJXa2lJSFJ5WVc1elptOXliVDBpZEhKaGJuTnNZWFJsS0RNd056a3NNQ2tpUGp4MWMyVWdaR0YwWVMxalBTSXhSRFF6TkNJZ2VHeHBibXM2YUhKbFpqMGlJMDFLV0MweUxWUkZXQzFKTFRGRU5ETTBJaTgrUEM5blBqeG5JR1JoZEdFdGJXMXNMVzV2WkdVOUltMXZJaUIwY21GdWMyWnZjbTA5SW5SeVlXNXpiR0YwWlNnek9ESTVMREFwSWo0OGRYTmxJR1JoZEdFdFl6MGlNamtpSUhoc2FXNXJPbWh5WldZOUlpTk5TbGd0TWkxVVJWZ3RUaTB5T1NJdlBqd3ZaejQ4TDJjK1BHY2daR0YwWVMxdGJXd3RibTlrWlQwaWJYUmtJaUIwY21GdWMyWnZjbTA5SW5SeVlXNXpiR0YwWlNnME16STBMREFwSWo0OFp5QmtZWFJoTFcxdGJDMXViMlJsUFNKdGFTSXZQanhuSUdSaGRHRXRiVzFzTFc1dlpHVTlJbTF2SWlCMGNtRnVjMlp2Y20wOUluUnlZVzV6YkdGMFpTZ3lOemN1T0N3d0tTSStQSFZ6WlNCa1lYUmhMV005SWpORUlpQjRiR2x1YXpwb2NtVm1QU0lqVFVwWUxUSXRWRVZZTFU0dE0wUWlMejQ4TDJjK1BHY2daR0YwWVMxdGJXd3RibTlrWlQwaWJXOGlJSFJ5WVc1elptOXliVDBpZEhKaGJuTnNZWFJsS0RFek16TXVOaXd3S1NJK1BIVnpaU0JrWVhSaExXTTlJakl5TVRFaUlIaHNhVzVyT21oeVpXWTlJaU5OU2xndE1pMVVSVmd0VEU4dE1qSXhNU0l2UGp3dlp6NDhaeUJrWVhSaExXMXRiQzF1YjJSbFBTSnRhU0lnZEhKaGJuTm1iM0p0UFNKMGNtRnVjMnhoZEdVb01qazBOQzR5TERBcElqNDhkWE5sSUdSaGRHRXRZejBpTVVRME5VUWlJSGhzYVc1ck9taHlaV1k5SWlOTlNsZ3RNaTFVUlZndFNTMHhSRFExUkNJdlBqd3ZaejQ4WnlCa1lYUmhMVzF0YkMxdWIyUmxQU0p0YnlJZ2RISmhibk5tYjNKdFBTSjBjbUZ1YzJ4aGRHVW9NelEwTnk0eUxEQXBJajQ4ZFhObElHUmhkR0V0WXowaU1qZ2lJSGhzYVc1ck9taHlaV1k5SWlOTlNsZ3RNaTFVUlZndFRpMHlPQ0l2UGp3dlp6NDhaeUJrWVhSaExXMXRiQzF1YjJSbFBTSnRjM1ZpSWlCMGNtRnVjMlp2Y20wOUluUnlZVzV6YkdGMFpTZ3pPRE0yTGpJc01Da2lQanhuSUdSaGRHRXRiVzFzTFc1dlpHVTlJbTFwSWo0OGRYTmxJR1JoZEdFdFl6MGlNVVEwTkVVaUlIaHNhVzVyT21oeVpXWTlJaU5OU2xndE1pMVVSVmd0U1MweFJEUTBSU0l2UGp3dlp6NDhaeUJrWVhSaExXMXRiQzF1YjJSbFBTSnRhU0lnZEhKaGJuTm1iM0p0UFNKMGNtRnVjMnhoZEdVb05UWXlMQzB4TlRBcElITmpZV3hsS0RBdU56QTNLU0krUEhWelpTQmtZWFJoTFdNOUlqRkVORFUySWlCNGJHbHVhenBvY21WbVBTSWpUVXBZTFRJdFZFVllMVWt0TVVRME5UWWlMejQ4TDJjK1BDOW5QanhuSUdSaGRHRXRiVzFzTFc1dlpHVTlJbTF2SWlCMGNtRnVjMlp2Y20wOUluUnlZVzV6YkdGMFpTZzBOamt5TGpJc01Da2lQangxYzJVZ1pHRjBZUzFqUFNJeU9TSWdlR3hwYm1zNmFISmxaajBpSTAxS1dDMHlMVlJGV0MxT0xUSTVJaTgrUEM5blBqeG5JR1JoZEdFdGJXMXNMVzV2WkdVOUltMXBJaUIwY21GdWMyWnZjbTA5SW5SeVlXNXpiR0YwWlNnMU1EZ3hMaklzTUNraVBqeDFjMlVnWkdGMFlTMWpQU0l4UkRRMU5DSWdlR3hwYm1zNmFISmxaajBpSTAxS1dDMHlMVlJGV0MxSkxURkVORFUwSWk4K1BDOW5QanhuSUdSaGRHRXRiVzFzTFc1dlpHVTlJbTFwSWlCMGNtRnVjMlp2Y20wOUluUnlZVzV6YkdGMFpTZzFOVFU0TGpJc01Da2lQangxYzJVZ1pHRjBZUzFqUFNJeFJEUTFOaUlnZUd4cGJtczZhSEpsWmowaUkwMUtXQzB5TFZSRldDMUpMVEZFTkRVMklpOCtQQzluUGp4bklHUmhkR0V0Ylcxc0xXNXZaR1U5SW0xcElpQjBjbUZ1YzJadmNtMDlJblJ5WVc1emJHRjBaU2cxT1RBekxqSXNNQ2tpUGp4MWMyVWdaR0YwWVMxalBTSXhSRFExUWlJZ2VHeHBibXM2YUhKbFpqMGlJMDFLV0MweUxWUkZXQzFKTFRGRU5EVkNJaTgrUEM5blBqeG5JR1JoZEdFdGJXMXNMVzV2WkdVOUltMXBJaUIwY21GdWMyWnZjbTA5SW5SeVlXNXpiR0YwWlNnMk5UQXpMaklzTUNraVBqeDFjMlVnWkdGMFlTMWpQU0l4UkRRMU5pSWdlR3hwYm1zNmFISmxaajBpSTAxS1dDMHlMVlJGV0MxSkxURkVORFUySWk4K1BDOW5QanhuSUdSaGRHRXRiVzFzTFc1dlpHVTlJbTF2SWlCMGNtRnVjMlp2Y20wOUluUnlZVzV6YkdGMFpTZzJPRFE0TGpJc01Da2lQangxYzJVZ1pHRjBZUzFqUFNJeU9DSWdlR3hwYm1zNmFISmxaajBpSTAxS1dDMHlMVlJGV0MxT0xUSTRJaTgrUEM5blBqeG5JR1JoZEdFdGJXMXNMVzV2WkdVOUltMXBJaUIwY21GdWMyWnZjbTA5SW5SeVlXNXpiR0YwWlNnM01qTTNMaklzTUNraVBqeDFjMlVnWkdGMFlTMWpQU0l4UkRRME5pSWdlR3hwYm1zNmFISmxaajBpSTAxS1dDMHlMVlJGV0MxSkxURkVORFEySWk4K1BDOW5QanhuSUdSaGRHRXRiVzFzTFc1dlpHVTlJbFJsV0VGMGIyMGlJR1JoZEdFdGJXcDRMWFJsZUdOc1lYTnpQU0pQVWtRaUlIUnlZVzV6Wm05eWJUMGlkSEpoYm5Oc1lYUmxLRGM0T0RJdU1pd3dLU0krUEdjZ1pHRjBZUzF0Yld3dGJtOWtaVDBpYlc4aUlIUnlZVzV6Wm05eWJUMGlkSEpoYm5Oc1lYUmxLREFnTFRBdU5Ta2lQangxYzJVZ1pHRjBZUzFqUFNJM1F5SWdlR3hwYm1zNmFISmxaajBpSTAxS1dDMHlMVlJGV0MxT0xUZERJaTgrUEM5blBqd3ZaejQ4WnlCa1lYUmhMVzF0YkMxdWIyUmxQU0p0YzNWaUlpQjBjbUZ1YzJadmNtMDlJblJ5WVc1emJHRjBaU2c0TVRZd0xqSXNNQ2tpUGp4bklHUmhkR0V0Ylcxc0xXNXZaR1U5SW0xcElqNDhkWE5sSUdSaGRHRXRZejBpTVVRME5FVWlJSGhzYVc1ck9taHlaV1k5SWlOTlNsZ3RNaTFVUlZndFNTMHhSRFEwUlNJdlBqd3ZaejQ4WnlCa1lYUmhMVzF0YkMxdWIyUmxQU0p0YVNJZ2RISmhibk5tYjNKdFBTSjBjbUZ1YzJ4aGRHVW9OVFl5TEMweE5UQXBJSE5qWVd4bEtEQXVOekEzS1NJK1BIVnpaU0JrWVhSaExXTTlJakZFTkRVMklpQjRiR2x1YXpwb2NtVm1QU0lqVFVwWUxUSXRWRVZZTFVrdE1VUTBOVFlpTHo0OEwyYytQQzluUGp4bklHUmhkR0V0Ylcxc0xXNXZaR1U5SW0xdklpQjBjbUZ1YzJadmNtMDlJblJ5WVc1emJHRjBaU2c1TURFMkxqRXNNQ2tpUGp4MWMyVWdaR0YwWVMxalBTSXlPU0lnZUd4cGJtczZhSEpsWmowaUkwMUtXQzB5TFZSRldDMU9MVEk1SWk4K1BDOW5Qand2Wno0OEwyYytQQzluUGp3dlp6NDhMMmMrUEM5emRtYysiLAoJIlJlYWxWaWV3U2l6ZUpzb24iIDogIntcImhlaWdodFwiOjEwODkuMjg1NzM2MDgzOTg0NCxcIndpZHRoXCI6NDgzOS4yODU1ODM0OTYwOTR9Igp9Cg=="/>
    </extobj>
    <extobj name="2384804F-3998-4D57-9195-F3826E402611-17">
      <extobjdata type="2384804F-3998-4D57-9195-F3826E402611" data="ewoJIkltZ1NldHRpbmdKc29uIiA6ICJ7XCJoZWlnaHRcIjoxMzMuOTI4NTcxNDI4NTcxNDIsXCJ3aWR0aFwiOjI2Ni4wNzE0Mjg1NzE0Mjg1Nn0iLAoJIkxhdGV4IiA6ICJcXGJlZ2lue2FsaWdufVxuXFxvdmVybGluZXt5fSAmPSBcXGZyYWN7MX17bn0gXFxzdW1fe2k9MX1ee259IHlfaSBcXFxcXG5NU0UoU3xhX2kpICY9IFxcZnJhY3sxfXtufSBcXHN1bV97aT0xfV57bn0oeV9pIC0gXFxvdmVybGluZXt5fSleezJ9IFxcXFxcbk1TRShTfEEpICY9IFxcc3VtIHAoYV9pKU1TRShTfGFfaSlcblxcZW5ke2FsaWdufSIsCgkiTGF0ZXhJbWdCYXNlNjQiIDogIlBITjJaeUI0Yld4dWN6MGlhSFIwY0RvdkwzZDNkeTUzTXk1dmNtY3ZNakF3TUM5emRtY2lJSGRwWkhSb1BTSXpOQzR4T1RkbGVDSWdhR1ZwWjJoMFBTSXhOeTR5TXpObGVDSWdjbTlzWlQwaWFXMW5JaUJtYjJOMWMyRmliR1U5SW1aaGJITmxJaUIyYVdWM1FtOTRQU0l3SUMwME1EVTRMalVnTVRVeE1UVXVNU0EzTmpFMkxqa2lJSGh0Ykc1ek9uaHNhVzVyUFNKb2RIUndPaTh2ZDNkM0xuY3pMbTl5Wnk4eE9UazVMM2hzYVc1cklpQmhjbWxoTFdocFpHUmxiajBpZEhKMVpTSWdjM1I1YkdVOUluWmxjblJwWTJGc0xXRnNhV2R1T2lBdE9DNHdOVEZsZURzZ2JXRjRMWGRwWkhSb09pQTVPQ1U3SWo0OFpHVm1jejQ4Y0dGMGFDQnBaRDBpVFVwWUxUTTVMVlJGV0MxSkxURkVORFkySWlCa1BTSk5NakVnTWpnM1VUSXhJRE13TVNBek5pQXpNelZVT0RRZ05EQTJWREUxT0NBME5ESlJNVGs1SURRME1pQXlNalFnTkRFNVZESTFNQ0F6TlRWUk1qUTRJRE16TmlBeU5EY2dNek0wVVRJME55QXpNekVnTWpNeElESTRPRlF4T1RnZ01Ua3hWREU0TWlBeE1EVlJNVGd5SURZeUlERTVOaUEwTlZReU16Z2dNamRSTWpZeElESTNJREk0TVNBek9GUXpNVElnTmpGVU16TTVJRGswVVRNek9TQTVOU0F6TkRRZ01URTBWRE0xT0NBeE56TlVNemMzSURJME4xRTBNVFVnTXprM0lEUXhPU0EwTURSUk5ETXlJRFF6TVNBME5qSWdORE14VVRRM05TQTBNekVnTkRneklEUXlORlEwT1RRZ05ERXlWRFE1TmlBME1ETlJORGsySURNNU1DQTBORGNnTVRrelZETTVNU0F0TWpOUk16WXpJQzB4TURZZ01qazBJQzB4TlRWVU1UVTJJQzB5TURWUk1URXhJQzB5TURVZ056Y2dMVEU0TTFRME15QXRNVEUzVVRReklDMDVOU0ExTUNBdE9EQlVOamtnTFRVNFZEZzVJQzAwT0ZReE1EWWdMVFExVVRFMU1DQXRORFVnTVRVd0lDMDROMUV4TlRBZ0xURXdOeUF4TXpnZ0xURXlNbFF4TVRVZ0xURTBNbFF4TURJZ0xURTBOMHc1T1NBdE1UUTRVVEV3TVNBdE1UVXpJREV4T0NBdE1UWXdWREUxTWlBdE1UWTNTREUyTUZFeE56Y2dMVEUyTnlBeE9EWWdMVEUyTlZFeU1Ua2dMVEUxTmlBeU5EY2dMVEV5TjFReU9UQWdMVFkxVkRNeE15QXRPVlF6TWpFZ01qRk1NekUxSURFM1VUTXdPU0F4TXlBeU9UWWdObFF5TnpBZ0xUWlJNalV3SUMweE1TQXlNekVnTFRFeFVURTROU0F0TVRFZ01UVXdJREV4VkRFd05DQTRNbEV4TURNZ09Ea2dNVEF6SURFeE0xRXhNRE1nTVRjd0lERXpPQ0F5TmpKVU1UY3pJRE0zT1ZFeE56TWdNemd3SURFM015QXpPREZSTVRjeklETTVNQ0F4TnpNZ016a3pWREUyT1NBME1EQlVNVFU0SURRd05FZ3hOVFJSTVRNeElEUXdOQ0F4TVRJZ016ZzFWRGd5SURNME5GUTJOU0F6TURKVU5UY2dNamd3VVRVMUlESTNPQ0EwTVNBeU56aElNamRSTWpFZ01qZzBJREl4SURJNE4xb2lMejQ4Y0dGMGFDQnBaRDBpVFVwWUxUTTVMVlJGV0MxT0xUSXdNVE1pSUdROUlrMHdJREkwT0ZZeU9EVklORGs1VmpJME9FZ3dXaUl2UGp4d1lYUm9JR2xrUFNKTlNsZ3RNemt0VkVWWUxVNHRNMFFpSUdROUlrMDFOaUF6TkRkUk5UWWdNell3SURjd0lETTJOMGczTURkUk56SXlJRE0xT1NBM01qSWdNelEzVVRjeU1pQXpNellnTnpBNElETXlPRXd6T1RBZ016STNTRGN5VVRVMklETXpNaUExTmlBek5EZGFUVFUySURFMU0xRTFOaUF4TmpnZ056SWdNVGN6U0Rjd09GRTNNaklnTVRZeklEY3lNaUF4TlROUk56SXlJREUwTUNBM01EY2dNVE16U0Rjd1VUVTJJREUwTUNBMU5pQXhOVE5hSWk4K1BIQmhkR2dnYVdROUlrMUtXQzB6T1MxVVJWZ3RUaTB6TVNJZ1pEMGlUVEl4TXlBMU56aE1NakF3SURVM00xRXhPRFlnTlRZNElERTJNQ0ExTmpOVU1UQXlJRFUxTmtnNE0xWTJNREpJTVRBeVVURTBPU0EyTURRZ01UZzVJRFl4TjFReU5EVWdOalF4VkRJM015QTJOak5STWpjMUlEWTJOaUF5T0RVZ05qWTJVVEk1TkNBMk5qWWdNekF5SURZMk1GWXpOakZNTXpBeklEWXhVVE14TUNBMU5DQXpNVFVnTlRKVU16TTVJRFE0VkRRd01TQTBOa2cwTWpkV01FZzBNVFpSTXprMUlETWdNalUzSUROUk1USXhJRE1nTVRBd0lEQklPRGhXTkRaSU1URTBVVEV6TmlBME5pQXhOVElnTkRaVU1UYzNJRFEzVkRFNU15QTFNRlF5TURFZ05USlVNakEzSURVM1ZESXhNeUEyTVZZMU56aGFJaTgrUEhCaGRHZ2dhV1E5SWsxS1dDMHpPUzFVUlZndFNTMHhSRFExUWlJZ1pEMGlUVEl4SURJNE4xRXlNaUF5T1RNZ01qUWdNekF6VkRNMklETTBNVlExTmlBek9EaFVPRGtnTkRJMVZERXpOU0EwTkRKUk1UY3hJRFEwTWlBeE9UVWdOREkwVkRJeU5TQXpPVEJVTWpNeElETTJPVkV5TXpFZ016WTNJREl6TWlBek5qZE1NalF6SURNM09GRXpNRFFnTkRReUlETTRNaUEwTkRKUk5ETTJJRFEwTWlBME5qa2dOREUxVkRVd015QXpNelpVTkRZMUlERTNPVlEwTWpjZ05USlJOREkzSURJMklEUTBOQ0F5TmxFME5UQWdNallnTkRVeklESTNVVFE0TWlBek1pQTFNRFVnTmpWVU5UUXdJREUwTlZFMU5ESWdNVFV6SURVMk1DQXhOVE5STlRnd0lERTFNeUExT0RBZ01UUTFVVFU0TUNBeE5EUWdOVGMySURFek1GRTFOamdnTVRBeElEVTFOQ0EzTTFRMU1EZ2dNVGRVTkRNNUlDMHhNRkV6T1RJZ0xURXdJRE0zTVNBeE4xUXpOVEFnTnpOUk16VXdJRGt5SURNNE5pQXhPVE5VTkRJeklETTBOVkUwTWpNZ05EQTBJRE0zT1NBME1EUklNemMwVVRJNE9DQTBNRFFnTWpJNUlETXdNMHd5TWpJZ01qa3hUREU0T1NBeE5UZFJNVFUySURJMklERTFNU0F4TmxFeE16Z2dMVEV4SURFd09DQXRNVEZST1RVZ0xURXhJRGczSUMwMVZEYzJJRGRVTnpRZ01UZFJOelFnTXpBZ01URXlJREU0TUZReE5USWdNelF6VVRFMU15QXpORGdnTVRVeklETTJObEV4TlRNZ05EQTFJREV5T1NBME1EVlJPVEVnTkRBMUlEWTJJRE13TlZFMk1DQXlPRFVnTmpBZ01qZzBVVFU0SURJM09DQTBNU0F5TnpoSU1qZFJNakVnTWpnMElESXhJREk0TjFvaUx6NDhjR0YwYUNCcFpEMGlUVXBZTFRNNUxWUkZXQzFNVHkweU1qRXhJaUJrUFNKTk5qQWdPVFE0VVRZeklEazFNQ0EyTmpVZ09UVXdTREV5TmpkTU1UTXlOU0E0TVRWUk1UTTROQ0EyTnpjZ01UTTRPQ0EyTmpsSU1UTTBPRXd4TXpReElEWTRNMUV4TXpJd0lEY3lOQ0F4TWpnMUlEYzJNVkV4TWpNMUlEZ3dPU0F4TVRjMElEZ3pPRlF4TURNeklEZzRNVlE0T0RJZ09EazRWRFk1T1NBNU1ESklOVGMwU0RVME0wZ3lOVEZNTWpVNUlEZzVNVkUzTWpJZ01qVTRJRGN5TkNBeU5USlJOekkxSURJMU1DQTNNalFnTWpRMlVUY3lNU0F5TkRNZ05EWXdJQzAxTmt3eE9UWWdMVE0xTmxFeE9UWWdMVE0xTnlBME1EY2dMVE0xTjFFME5Ua2dMVE0xTnlBMU5EZ2dMVE0xTjFRMk56WWdMVE0xT0ZFNE1USWdMVE0xT0NBNE9UWWdMVE0xTTFReE1EWXpJQzB6TXpKVU1USXdOQ0F0TWpnelZERXpNRGNnTFRFNU5sRXhNekk0SUMweE56QWdNVE0wT0NBdE1USTBTREV6T0RoUk1UTTRPQ0F0TVRJMUlERXpPREVnTFRFME5WUXhNelUySUMweU1UQlVNVE15TlNBdE1qazBUREV5TmpjZ0xUUTBPVXcyTmpZZ0xUUTFNRkUyTkNBdE5EVXdJRFl4SUMwME5EaFJOVFVnTFRRME5pQTFOU0F0TkRNNVVUVTFJQzAwTXpjZ05UY2dMVFF6TTB3MU9UQWdNVGMzVVRVNU1DQXhOemdnTlRVM0lESXlNbFEwTlRJZ016WTJWRE15TWlBMU5EUk1OVFlnT1RBNVREVTFJRGt5TkZFMU5TQTVORFVnTmpBZ09UUTRXaUl2UGp4d1lYUm9JR2xrUFNKTlNsZ3RNemt0VkVWWUxVa3RNVVEwTlRZaUlHUTlJazB4T0RRZ05qQXdVVEU0TkNBMk1qUWdNakF6SURZME1sUXlORGNnTmpZeFVUSTJOU0EyTmpFZ01qYzNJRFkwT1ZReU9UQWdOakU1VVRJNU1DQTFPVFlnTWpjd0lEVTNOMVF5TWpZZ05UVTNVVEl4TVNBMU5UY2dNVGs0SURVMk4xUXhPRFFnTmpBd1drMHlNU0F5T0RkUk1qRWdNamsxSURNd0lETXhPRlExTkNBek5qbFVPVGdnTkRJd1ZERTFPQ0EwTkRKUk1UazNJRFEwTWlBeU1qTWdOREU1VkRJMU1DQXpOVGRSTWpVd0lETTBNQ0F5TXpZZ016QXhWREU1TmlBeE9UWlVNVFUwSURnelVURTBPU0EyTVNBeE5Ea2dOVEZSTVRRNUlESTJJREUyTmlBeU5sRXhOelVnTWpZZ01UZzFJREk1VkRJd09DQTBNMVF5TXpVZ056aFVNall3SURFek4xRXlOak1nTVRRNUlESTJOU0F4TlRGVU1qZ3lJREUxTTFFek1ESWdNVFV6SURNd01pQXhORE5STXpBeUlERXpOU0F5T1RNZ01URXlWREkyT0NBMk1WUXlNak1nTVRGVU1UWXhJQzB4TVZFeE1qa2dMVEV4SURFd01pQXhNRlEzTkNBM05GRTNOQ0E1TVNBM09TQXhNRFpVTVRJeUlESXlNRkV4TmpBZ016SXhJREUyTmlBek5ERlVNVGN6SURNNE1GRXhOek1nTkRBMElERTFOaUEwTURSSU1UVTBVVEV5TkNBME1EUWdPVGtnTXpjeFZEWXhJREk0TjFFMk1DQXlPRFlnTlRrZ01qZzBWRFU0SURJNE1WUTFOaUF5TnpsVU5UTWdNamM0VkRRNUlESTNPRlEwTVNBeU56aElNamRSTWpFZ01qZzBJREl4SURJNE4xb2lMejQ4Y0dGMGFDQnBaRDBpVFVwWUxUTTVMVlJGV0MxSkxURkVORFF3SWlCa1BTSk5Namc1SURZeU9WRXlPRGtnTmpNMUlESXpNaUEyTXpkUk1qQTRJRFl6TnlBeU1ERWdOak00VkRFNU5DQTJORGhSTVRrMElEWTBPU0F4T1RZZ05qVTVVVEU1TnlBMk5qSWdNVGs0SURZMk5sUXhPVGtnTmpjeFZESXdNU0EyTnpaVU1qQXpJRFkzT1ZReU1EY2dOamd4VkRJeE1pQTJPRE5VTWpJd0lEWTRNMVF5TXpJZ05qZzBVVEl6T0NBMk9EUWdNall5SURZNE5GUXpNRGNnTmpnelVUTTROaUEyT0RNZ016azRJRFk0TTFRME1UUWdOamM0VVRReE5TQTJOelFnTkRVeElETTVOa3cwT0RjZ01URTNURFV4TUNBeE5UUlJOVE0wSURFNU1DQTFOelFnTWpVMFZEWTJNaUF6T1RSUk9ETTNJRFkzTXlBNE16a2dOamMxVVRnME1DQTJOellnT0RReUlEWTNPRlE0TkRZZ05qZ3hURGcxTWlBMk9ETklPVFE0VVRrMk5TQTJPRE1nT1RnNElEWTRNMVF4TURFM0lEWTRORkV4TURVeElEWTROQ0F4TURVeElEWTNNMUV4TURVeElEWTJPQ0F4TURRNElEWTFObFF4TURRMUlEWTBNMUV4TURReElEWXpOeUF4TURBNElEWXpOMUU1TmpnZ05qTTJJRGsxTnlBMk16UlVPVE01SURZeU0xRTVNellnTmpFNElEZzJOeUF6TkRCVU56azNJRFU1VVRjNU55QTFOU0EzT1RnZ05UUlVPREExSURVd1ZEZ3lNaUEwT0ZRNE5UVWdORFpJT0RnMlVUZzVNaUF6TnlBNE9USWdNelZST0RreUlERTVJRGc0TlNBMVVUZzRNQ0F3SURnMk9TQXdVVGcyTkNBd0lEZ3lPQ0F4VkRjek5pQXlVVFkzTlNBeUlEWTBOQ0F5VkRZd09TQXhVVFU1TWlBeElEVTVNaUF4TVZFMU9USWdNVE1nTlRrMElESTFVVFU1T0NBME1TQTJNRElnTkROVU5qSTFJRFEyVVRZMU1pQTBOaUEyT0RVZ05EbFJOams1SURVeUlEY3dOQ0EyTVZFM01EWWdOalVnTnpReUlESXdOMVE0TVRNZ05Ea3dWRGcwT0NBMk16Rk1OalUwSURNeU1sRTBOVGdnTVRBZ05EVXpJRFZSTkRVeElEUWdORFE1SUROUk5EUTBJREFnTkRNeklEQlJOREU0SURBZ05ERTFJRGRSTkRFeklERXhJRE0zTkNBek1UZE1Nek0xSURZeU5Fd3lOamNnTXpVMFVUSXdNQ0E0T0NBeU1EQWdOemxSTWpBMklEUTJJREkzTWlBME5rZ3lPREpSTWpnNElEUXhJREk0T1NBek4xUXlPRFlnTVRsUk1qZ3lJRE1nTWpjNElERlJNamMwSURBZ01qWTNJREJSTWpZMUlEQWdNalUxSURCVU1qSXhJREZVTVRVM0lESlJNVEkzSURJZ09UVWdNVlExT0NBd1VUUXpJREFnTXprZ01sUXpOU0F4TVZFek5TQXhNeUF6T0NBeU5WUTBNeUEwTUZFME5TQTBOaUEyTlNBME5sRXhNelVnTkRZZ01UVTBJRGcyVVRFMU9DQTVNaUF5TWpNZ016VTBWREk0T1NBMk1qbGFJaTgrUEhCaGRHZ2dhV1E5SWsxS1dDMHpPUzFVUlZndFNTMHhSRFEwTmlJZ1pEMGlUVE13T0NBeU5GRXpOamNnTWpRZ05ERTJJRGMyVkRRMk5pQXhPVGRSTkRZMklESTJNQ0EwTVRRZ01qZzBVVE13T0NBek1URWdNamM0SURNeU1WUXlNellnTXpReFVURTNOaUF6T0RNZ01UYzJJRFEyTWxFeE56WWdOVEl6SURJd09DQTFOek5VTWpjeklEWTBPRkV6TURJZ05qY3pJRE0wTXlBMk9EaFVOREEzSURjd05FZzBNVGhJTkRJMVVUVXlNU0EzTURRZ05UWTBJRFkwTUZFMU5qVWdOalF3SURVM055QTJOVE5VTmpBeklEWTRNbFEyTWpNZ056QTBVVFl5TkNBM01EUWdOakkzSURjd05GUTJNeklnTnpBMVVUWTBOU0EzTURVZ05qUTFJRFk1T0ZRMk1UY2dOVGMzVkRVNE5TQTBOVGxVTlRZNUlEUTFObEUxTkRrZ05EVTJJRFUwT1NBME5qVlJOVFE1SURRM01TQTFOVEFnTkRjMVVUVTFNQ0EwTnpnZ05UVXhJRFE1TkZRMU5UTWdOVEl3VVRVMU15QTFOVFFnTlRRMElEVTNPVlExTWpZZ05qRTJWRFV3TVNBMk5ERlJORFkxSURZMk1pQTBNVGtnTmpZeVVUTTJNaUEyTmpJZ016RXpJRFl4TmxReU5qTWdOVEV3VVRJMk15QTBPREFnTWpjNElEUTFPRlF6TVRrZ05ESTNVVE15TXlBME1qVWdNemc1SURRd09GUTBOVFlnTXprd1VUUTVNQ0F6TnprZ05USXlJRE0wTWxRMU5UUWdNalF5VVRVMU5DQXlNVFlnTlRRMklERTRObEUxTkRFZ01UWTBJRFV5T0NBeE16ZFVORGt5SURjNFZEUXlOaUF4T0ZRek16SWdMVEl3VVRNeU1DQXRNaklnTWprNElDMHlNbEV4T1RrZ0xUSXlJREUwTkNBek0wd3hNelFnTkRSTU1UQTJJREV6VVRneklDMHhOQ0EzT0NBdE1UaFVOalVnTFRJeVVUVXlJQzB5TWlBMU1pQXRNVFJSTlRJZ0xURXhJREV4TUNBeU1qRlJNVEV5SURJeU55QXhNekFnTWpJM1NERTBNMUV4TkRrZ01qSXhJREUwT1NBeU1UWlJNVFE1SURJeE5DQXhORGdnTWpBM1ZERTBOQ0F4T0RaVU1UUXlJREUxTTFFeE5EUWdNVEUwSURFMk1DQTROMVF5TURNZ05EZFVNalUxSURJNVZETXdPQ0F5TkZvaUx6NDhjR0YwYUNCcFpEMGlUVXBZTFRNNUxWUkZXQzFKTFRGRU5ETTRJaUJrUFNKTk5Ea3lJREl4TTFFME56SWdNakV6SURRM01pQXlNalpSTkRjeUlESXpNQ0EwTnpjZ01qVXdWRFE0TWlBeU9EVlJORGd5SURNeE5pQTBOakVnTXpJelZETTJOQ0F6TXpCSU16RXlVVE14TVNBek1qZ2dNamMzSURFNU1sUXlORE1nTlRKUk1qUXpJRFE0SURJMU5DQTBPRlF6TXpRZ05EWlJOREk0SURRMklEUTFPQ0EwT0ZRMU1UZ2dOakZSTlRZM0lEYzNJRFU1T1NBeE1UZFVOamN3SURJME9GRTJPREFnTWpjd0lEWTRNeUF5TnpKUk5qa3dJREkzTkNBMk9UZ2dNamMwVVRjeE9DQXlOelFnTnpFNElESTJNVkUyTVRNZ055QTJNRGdnTWxFMk1EVWdNQ0F6TWpJZ01FZ3hNek5STXpFZ01DQXpNU0F4TVZFek1TQXhNeUF6TkNBeU5WRXpPQ0EwTVNBME1pQTBNMVEyTlNBME5sRTVNaUEwTmlBeE1qVWdORGxSTVRNNUlEVXlJREUwTkNBMk1WRXhORFlnTmpZZ01qRTFJRE0wTWxReU9EVWdOakl5VVRJNE5TQTJNamtnTWpneElEWXlPVkV5TnpNZ05qTXlJREl5T0NBMk16UklNVGszVVRFNU1TQTJOREFnTVRreElEWTBNbFF4T1RNZ05qVTVVVEU1TnlBMk56WWdNakF6SURZNE1FZzNOVGRSTnpZMElEWTNOaUEzTmpRZ05qWTVVVGMyTkNBMk5qUWdOelV4SURVMU4xUTNNemNnTkRRM1VUY3pOU0EwTkRBZ056RTNJRFEwTUVnM01EVlJOams0SURRME5TQTJPVGdnTkRVelREY3dNU0EwTnpaUk56QTBJRFV3TUNBM01EUWdOVEk0VVRjd05DQTFOVGdnTmprM0lEVTNPRlEyTnpnZ05qQTVWRFkwTXlBMk1qVlVOVGsySURZek1sUTFNeklnTmpNMFNEUTROVkV6T1RjZ05qTXpJRE01TWlBMk16RlJNemc0SURZeU9TQXpPRFlnTmpJeVVUTTROU0EyTVRrZ016VTFJRFE1T1ZRek1qUWdNemMzVVRNME55QXpOellnTXpjeUlETTNOa2d6T1RoUk5EWTBJRE0zTmlBME9Ea2dNemt4VkRVek5DQTBOekpSTlRNNElEUTRPQ0ExTkRBZ05Ea3dWRFUxTnlBME9UTlJOVFl5SURRNU15QTFOalVnTkRrelZEVTNNQ0EwT1RKVU5UY3lJRFE1TVZRMU56UWdORGczVkRVM055QTBPRE5NTlRRMElETTFNVkUxTVRFZ01qRTRJRFV3T0NBeU1UWlJOVEExSURJeE15QTBPVElnTWpFeldpSXZQanh3WVhSb0lHbGtQU0pOU2xndE16a3RWRVZZTFU0dE1qZ2lJR1E5SWswNU5DQXlOVEJST1RRZ016RTVJREV3TkNBek9ERlVNVEkzSURRNE9GUXhOalFnTlRjMlZESXdNaUEyTkROVU1qUTBJRFk1TlZReU56Y2dOekk1VkRNd01pQTNOVEJJTXpFMVNETXhPVkV6TXpNZ056VXdJRE16TXlBM05ERlJNek16SURjek9DQXpNVFlnTnpJd1ZESTNOU0EyTmpkVU1qSTJJRFU0TVZReE9EUWdORFF6VkRFMk55QXlOVEJVTVRnMElEVTRWREl5TlNBdE9ERlVNamMwSUMweE5qZFVNekUySUMweU1qQlVNek16SUMweU5ERlJNek16SUMweU5UQWdNekU0SUMweU5UQklNekUxU0RNd01rd3lOelFnTFRJeU5sRXhPREFnTFRFME1TQXhNemNnTFRFMFZEazBJREkxTUZvaUx6NDhjR0YwYUNCcFpEMGlUVXBZTFRNNUxWUkZXQzFPTFRkRElpQmtQU0pOTVRNNUlDMHlORGxJTVRNM1VURXlOU0F0TWpRNUlERXhPU0F0TWpNMVZqSTFNVXd4TWpBZ056TTNVVEV6TUNBM05UQWdNVE01SURjMU1GRXhOVElnTnpVd0lERTFPU0EzTXpWV0xUSXpOVkV4TlRFZ0xUSTBPU0F4TkRFZ0xUSTBPVWd4TXpsYUlpOCtQSEJoZEdnZ2FXUTlJazFLV0Mwek9TMVVSVmd0U1MweFJEUTBSU0lnWkQwaVRUTXpJREUxTjFFek15QXlOVGdnTVRBNUlETTBPVlF5T0RBZ05EUXhVVE16TVNBME5ERWdNemN3SURNNU1sRXpPRFlnTkRJeUlEUXhOaUEwTWpKUk5ESTVJRFF5TWlBME16a2dOREUwVkRRME9TQXpPVFJSTkRRNUlETTRNU0EwTVRJZ01qTTBWRE0zTkNBMk9GRXpOelFnTkRNZ016Z3hJRE0xVkRRd01pQXlObEUwTVRFZ01qY2dOREl5SURNMVVUUTBNeUExTlNBME5qTWdNVE14VVRRMk9TQXhOVEVnTkRjeklERTFNbEUwTnpVZ01UVXpJRFE0TXlBeE5UTklORGczVVRVd05pQXhOVE1nTlRBMklERTBORkUxTURZZ01UTTRJRFV3TVNBeE1UZFVORGd4SURZelZEUTBPU0F4TTFFME16WWdNQ0EwTVRjZ0xUaFJOREE1SUMweE1DQXpPVE1nTFRFd1VUTTFPU0F0TVRBZ016TTJJRFZVTXpBMklETTJURE13TUNBMU1WRXlPVGtnTlRJZ01qazJJRFV3VVRJNU5DQTBPQ0F5T1RJZ05EWlJNak16SUMweE1DQXhOeklnTFRFd1VURXhOeUF0TVRBZ056VWdNekJVTXpNZ01UVTNXazB6TlRFZ016STRVVE0xTVNBek16UWdNelEySURNMU1GUXpNak1nTXpnMVZESTNOeUEwTURWUk1qUXlJRFF3TlNBeU1UQWdNemMwVkRFMk1DQXlPVE5STVRNeElESXhOQ0F4TVRrZ01USTVVVEV4T1NBeE1qWWdNVEU1SURFeE9GUXhNVGdnTVRBMlVURXhPQ0EyTVNBeE16WWdORFJVTVRjNUlESTJVVEl4TnlBeU5pQXlOVFFnTlRsVU1qazRJREV4TUZFek1EQWdNVEUwSURNeU5TQXlNVGRVTXpVeElETXlPRm9pTHo0OGNHRjBhQ0JwWkQwaVRVcFlMVE01TFZSRldDMU9MVEk1SWlCa1BTSk5OakFnTnpRNVREWTBJRGMxTUZFMk9TQTNOVEFnTnpRZ056VXdTRGcyVERFeE5DQTNNalpSTWpBNElEWTBNU0F5TlRFZ05URTBWREk1TkNBeU5UQlJNamswSURFNE1pQXlPRFFnTVRFNVZESTJNU0F4TWxReU1qUWdMVGMyVkRFNE5pQXRNVFF6VkRFME5TQXRNVGswVkRFeE15QXRNakkzVkRrd0lDMHlORFpST0RjZ0xUSTBPU0E0TmlBdE1qVXdTRGMwVVRZMklDMHlOVEFnTmpNZ0xUSTFNRlExT0NBdE1qUTNWRFUxSUMweU16aFJOVFlnTFRJek55QTJOaUF0TWpJMVVUSXlNU0F0TmpRZ01qSXhJREkxTUZRMk5pQTNNalZSTlRZZ056TTNJRFUxSURjek9GRTFOU0EzTkRZZ05qQWdOelE1V2lJdlBqeHdZWFJvSUdsa1BTSk5TbGd0TXprdFZFVllMVTR0TWpJeE1pSWdaRDBpVFRnMElESXpOMVE0TkNBeU5UQlVPVGdnTWpjd1NEWTNPVkUyT1RRZ01qWXlJRFk1TkNBeU5UQlVOamM1SURJek1FZzVPRkU0TkNBeU16Y2dPRFFnTWpVd1dpSXZQanh3WVhSb0lHbGtQU0pOU2xndE16a3RWRVZZTFU0dE16SWlJR1E5SWsweE1Ea2dOREk1VVRneUlEUXlPU0EyTmlBME5EZFVOVEFnTkRreFVUVXdJRFUyTWlBeE1ETWdOakUwVkRJek5TQTJOalpSTXpJMklEWTJOaUF6T0RjZ05qRXdWRFEwT1NBME5qVlJORFE1SURReU1pQTBNamtnTXpnelZETTRNU0F6TVRWVU16QXhJREkwTVZFeU5qVWdNakV3SURJd01TQXhORGxNTVRReUlEa3pUREl4T0NBNU1sRXpOelVnT1RJZ016ZzFJRGszVVRNNU1pQTVPU0EwTURrZ01UZzJWakU0T1VnME5EbFdNVGcyVVRRME9DQXhPRE1nTkRNMklEazFWRFF5TVNBelZqQklOVEJXTVRsV016RlJOVEFnTXpnZ05UWWdORFpVT0RZZ09ERlJNVEUxSURFeE15QXhNellnTVRNM1VURTBOU0F4TkRjZ01UY3dJREUzTkZReU1EUWdNakV4VkRJek15QXlORFJVTWpZeElESTNPRlF5T0RRZ016QTRWRE13TlNBek5EQlVNekl3SURNMk9WUXpNek1nTkRBeFZETTBNQ0EwTXpGVU16UXpJRFEyTkZFek5ETWdOVEkzSURNd09TQTFOek5VTWpFeUlEWXhPVkV4TnprZ05qRTVJREUxTkNBMk1ESlVNVEU1SURVMk9WUXhNRGtnTlRVd1VURXdPU0ExTkRrZ01URTBJRFUwT1ZFeE16SWdOVFE1SURFMU1TQTFNelZVTVRjd0lEUTRPVkV4TnpBZ05EWTBJREUxTkNBME5EZFVNVEE1SURReU9Wb2lMejQ4Y0dGMGFDQnBaRDBpVFVwWUxUTTVMVlJGV0MxSkxURkVORE0wSWlCa1BTSk5NakE0SURjMFVUSXdPQ0ExTUNBeU5UUWdORFpSTWpjeUlEUTJJREkzTWlBek5WRXlOeklnTXpRZ01qY3dJREl5VVRJMk55QTRJREkyTkNBMFZESTFNU0F3VVRJME9TQXdJREl6T1NBd1ZESXdOU0F4VkRFME1TQXlVVGN3SURJZ05UQWdNRWcwTWxFek5TQTNJRE0xSURFeFVUTTNJRE00SURRNElEUTJTRFl5VVRFek1pQTBPU0F4TmpRZ09UWlJNVGN3SURFd01pQXpORFVnTkRBeFZEVXlNeUEzTURSUk5UTXdJRGN4TmlBMU5EY2dOekUyU0RVMU5VZzFOekpSTlRjNElEY3dOeUExTnpnZ056QTJURFl3TmlBek9ETlJOak0wSURZd0lEWXpOaUExTjFFMk5ERWdORFlnTnpBeElEUTJVVGN5TmlBME5pQTNNallnTXpaUk56STJJRE0wSURjeU15QXlNbEUzTWpBZ055QTNNVGdnTkZRM01EUWdNRkUzTURFZ01DQTJPVEFnTUZRMk5URWdNVlExTnpnZ01sRTBPRFFnTWlBME5UVWdNRWcwTkROUk5ETTNJRFlnTkRNM0lEbFVORE01SURJM1VUUTBNeUEwTUNBME5EVWdORE5NTkRRNUlEUTJTRFEyT1ZFMU1qTWdORGtnTlRNeklEWXpURFV5TVNBeU1UTklNamd6VERJME9TQXhOVFZSTWpBNElEZzJJREl3T0NBM05GcE5OVEUySURJMk1GRTFNVFlnTWpjeElEVXdOQ0EwTVRaVU5Ea3dJRFUyTWt3ME5qTWdOVEU1VVRRME55QTBPVElnTkRBd0lEUXhNa3d6TVRBZ01qWXdURFF4TXlBeU5UbFJOVEUySURJMU9TQTFNVFlnTWpZd1dpSXZQanh3WVhSb0lHbGtQU0pOU2xndE16a3RWRVZZTFVrdE1VUTBOVVFpSUdROUlrMHlNeUF5T0RkUk1qUWdNamt3SURJMUlESTVOVlF6TUNBek1UZFVOREFnTXpRNFZEVTFJRE00TVZRM05TQTBNVEZVTVRBeElEUXpNMVF4TXpRZ05EUXlVVEl3T1NBME5ESWdNak13SURNM09Fd3lOREFnTXpnM1VUTXdNaUEwTkRJZ016VTRJRFEwTWxFME1qTWdORFF5SURRMk1DQXpPVFZVTkRrM0lESTRNVkUwT1RjZ01UY3pJRFF5TVNBNE1sUXlORGtnTFRFd1VUSXlOeUF0TVRBZ01qRXdJQzAwVVRFNU9TQXhJREU0TnlBeE1WUXhOamdnTWpoTU1UWXhJRE0yVVRFMk1DQXpOU0F4TXprZ0xUVXhWREV4T0NBdE1UTTRVVEV4T0NBdE1UUTBJREV5TmlBdE1UUTFWREUyTXlBdE1UUTRTREU0T0ZFeE9UUWdMVEUxTlNBeE9UUWdMVEUxTjFReE9URWdMVEUzTlZFeE9EZ2dMVEU0TnlBeE9EVWdMVEU1TUZReE56SWdMVEU1TkZFeE56QWdMVEU1TkNBeE5qRWdMVEU1TkZReE1qY2dMVEU1TTFRMk5TQXRNVGt5VVMwMUlDMHhPVElnTFRJMElDMHhPVFJJTFRNeVVTMHpPU0F0TVRnM0lDMHpPU0F0TVRnelVTMHpOeUF0TVRVMklDMHlOaUF0TVRRNFNDMDJVVEk0SUMweE5EY2dNek1nTFRFek5sRXpOaUF0TVRNd0lEazBJREV3TTFReE5UVWdNelV3VVRFMU5pQXpOVFVnTVRVMklETTJORkV4TlRZZ05EQTFJREV6TVNBME1EVlJNVEE1SURRd05TQTVOQ0F6TnpkVU56RWdNekUyVkRVNUlESTRNRkUxTnlBeU56Z2dORE1nTWpjNFNESTVVVEl6SURJNE5DQXlNeUF5T0RkYVRURTNPQ0F4TURKUk1qQXdJREkySURJMU1pQXlObEV5T0RJZ01qWWdNekV3SURRNVZETTFOaUF4TURkUk16YzBJREUwTVNBek9USWdNakUxVkRReE1TQXpNalZXTXpNeFVUUXhNU0EwTURVZ016VXdJRFF3TlZFek16a2dOREExSURNeU9DQTBNREpVTXpBMklETTVNMVF5T0RZZ016Z3dWREkyT1NBek5qVlVNalUwSURNMU1GUXlORE1nTXpNMlZESXpOU0F6TWpaTU1qTXlJRE15TWxFeU16SWdNekl4SURJeU9TQXpNRGhVTWpFNElESTJORlF5TURRZ01qRXlVVEUzT0NBeE1EWWdNVGM0SURFd01sb2lMejQ4TDJSbFpuTStQR2NnYzNSeWIydGxQU0pqZFhKeVpXNTBRMjlzYjNJaUlHWnBiR3c5SW1OMWNuSmxiblJEYjJ4dmNpSWdjM1J5YjJ0bExYZHBaSFJvUFNJd0lpQjBjbUZ1YzJadmNtMDlJbk5qWVd4bEtERXNMVEVwSWo0OFp5QmtZWFJoTFcxdGJDMXViMlJsUFNKdFlYUm9JajQ4WnlCa1lYUmhMVzF0YkMxdWIyUmxQU0p0ZEdGaWJHVWlQanhuSUdSaGRHRXRiVzFzTFc1dlpHVTlJbTEwY2lJZ2RISmhibk5tYjNKdFBTSjBjbUZ1YzJ4aGRHVW9NQ3d5TkRrMUxqa3BJajQ4WnlCa1lYUmhMVzF0YkMxdWIyUmxQU0p0ZEdRaUlIUnlZVzV6Wm05eWJUMGlkSEpoYm5Oc1lYUmxLRFExTVRjc01Da2lQanhuSUdSaGRHRXRiVzFzTFc1dlpHVTlJbTF2ZG1WeUlqNDhaeUJrWVhSaExXMXRiQzF1YjJSbFBTSnRhU0lnZEhKaGJuTm1iM0p0UFNKMGNtRnVjMnhoZEdVb05Td3dLU0krUEhWelpTQmtZWFJoTFdNOUlqRkVORFkySWlCNGJHbHVhenBvY21WbVBTSWpUVXBZTFRNNUxWUkZXQzFKTFRGRU5EWTJJaTgrUEM5blBqeG5JR1JoZEdFdGJXMXNMVzV2WkdVOUltMXZJaUIwY21GdWMyWnZjbTA5SW5SeVlXNXpiR0YwWlNnd0xETTNOQ2tpUGp4MWMyVWdaR0YwWVMxalBTSXlNREV6SWlCNGJHbHVhenBvY21WbVBTSWpUVXBZTFRNNUxWUkZXQzFPTFRJd01UTWlMejQ4TDJjK1BDOW5Qand2Wno0OFp5QmtZWFJoTFcxdGJDMXViMlJsUFNKdGRHUWlJSFJ5WVc1elptOXliVDBpZEhKaGJuTnNZWFJsS0RVd01UY3NNQ2tpUGp4bklHUmhkR0V0Ylcxc0xXNXZaR1U5SW0xcElpOCtQR2NnWkdGMFlTMXRiV3d0Ym05a1pUMGliVzhpSUhSeVlXNXpabTl5YlQwaWRISmhibk5zWVhSbEtESTNOeTQ0TERBcElqNDhkWE5sSUdSaGRHRXRZejBpTTBRaUlIaHNhVzVyT21oeVpXWTlJaU5OU2xndE16a3RWRVZZTFU0dE0wUWlMejQ4TDJjK1BHY2daR0YwWVMxdGJXd3RibTlrWlQwaWJXWnlZV01pSUhSeVlXNXpabTl5YlQwaWRISmhibk5zWVhSbEtERXpNek11Tml3d0tTSStQR2NnWkdGMFlTMXRiV3d0Ym05a1pUMGliVzRpSUhSeVlXNXpabTl5YlQwaWRISmhibk5zWVhSbEtESTNNQ3cyTnpZcElqNDhkWE5sSUdSaGRHRXRZejBpTXpFaUlIaHNhVzVyT21oeVpXWTlJaU5OU2xndE16a3RWRVZZTFU0dE16RWlMejQ4TDJjK1BHY2daR0YwWVMxdGJXd3RibTlrWlQwaWJXa2lJSFJ5WVc1elptOXliVDBpZEhKaGJuTnNZWFJsS0RJeU1Dd3ROamcyS1NJK1BIVnpaU0JrWVhSaExXTTlJakZFTkRWQ0lpQjRiR2x1YXpwb2NtVm1QU0lqVFVwWUxUTTVMVlJGV0MxSkxURkVORFZDSWk4K1BDOW5Qanh5WldOMElIZHBaSFJvUFNJNE1EQWlJR2hsYVdkb2REMGlOakFpSUhnOUlqRXlNQ0lnZVQwaU1qSXdJaTgrUEM5blBqeG5JR1JoZEdFdGJXMXNMVzV2WkdVOUltMTFibVJsY205MlpYSWlJSFJ5WVc1elptOXliVDBpZEhKaGJuTnNZWFJsS0RJMU5EQXVNaXd3S1NJK1BHY2daR0YwWVMxdGJXd3RibTlrWlQwaWJXOGlQangxYzJVZ1pHRjBZUzFqUFNJeU1qRXhJaUI0YkdsdWF6cG9jbVZtUFNJalRVcFlMVE01TFZSRldDMU1UeTB5TWpFeElpOCtQQzluUGp4bklHUmhkR0V0Ylcxc0xXNXZaR1U5SWxSbFdFRjBiMjBpSUhSeVlXNXpabTl5YlQwaWRISmhibk5zWVhSbEtERTBPQzR5TEMweE1EZzNMamtwSUhOallXeGxLREF1TnpBM0tTSWdaR0YwWVMxdGFuZ3RkR1Y0WTJ4aGMzTTlJazlTUkNJK1BHY2daR0YwWVMxdGJXd3RibTlrWlQwaWJXa2lQangxYzJVZ1pHRjBZUzFqUFNJeFJEUTFOaUlnZUd4cGJtczZhSEpsWmowaUkwMUtXQzB6T1MxVVJWZ3RTUzB4UkRRMU5pSXZQand2Wno0OFp5QmtZWFJoTFcxdGJDMXViMlJsUFNKdGJ5SWdkSEpoYm5ObWIzSnRQU0owY21GdWMyeGhkR1VvTXpRMUxEQXBJajQ4ZFhObElHUmhkR0V0WXowaU0wUWlJSGhzYVc1ck9taHlaV1k5SWlOTlNsZ3RNemt0VkVWWUxVNHRNMFFpTHo0OEwyYytQR2NnWkdGMFlTMXRiV3d0Ym05a1pUMGliVzRpSUhSeVlXNXpabTl5YlQwaWRISmhibk5zWVhSbEtERXhNak1zTUNraVBqeDFjMlVnWkdGMFlTMWpQU0l6TVNJZ2VHeHBibXM2YUhKbFpqMGlJMDFLV0Mwek9TMVVSVmd0VGkwek1TSXZQand2Wno0OEwyYytQR2NnWkdGMFlTMXRiV3d0Ym05a1pUMGlWR1ZZUVhSdmJTSWdkSEpoYm5ObWIzSnRQU0owY21GdWMyeGhkR1VvTlRBNUxqa3NNVEUxTUNrZ2MyTmhiR1VvTUM0M01EY3BJaUJrWVhSaExXMXFlQzEwWlhoamJHRnpjejBpVDFKRUlqNDhaeUJrWVhSaExXMXRiQzF1YjJSbFBTSnRhU0krUEhWelpTQmtZWFJoTFdNOUlqRkVORFZDSWlCNGJHbHVhenBvY21WbVBTSWpUVXBZTFRNNUxWUkZXQzFKTFRGRU5EVkNJaTgrUEM5blBqd3ZaejQ4TDJjK1BHY2daR0YwWVMxdGJXd3RibTlrWlQwaWJYTjFZaUlnZEhKaGJuTm1iM0p0UFNKMGNtRnVjMnhoZEdVb05ERTFNQzQ1TERBcElqNDhaeUJrWVhSaExXMXRiQzF1YjJSbFBTSnRhU0krUEhWelpTQmtZWFJoTFdNOUlqRkVORFkySWlCNGJHbHVhenBvY21WbVBTSWpUVXBZTFRNNUxWUkZXQzFKTFRGRU5EWTJJaTgrUEM5blBqeG5JR1JoZEdFdGJXMXNMVzV2WkdVOUltMXBJaUIwY21GdWMyWnZjbTA5SW5SeVlXNXpiR0YwWlNnMU1qTXNMVEUxTUNrZ2MyTmhiR1VvTUM0M01EY3BJajQ4ZFhObElHUmhkR0V0WXowaU1VUTBOVFlpSUhoc2FXNXJPbWh5WldZOUlpTk5TbGd0TXprdFZFVllMVWt0TVVRME5UWWlMejQ4TDJjK1BDOW5Qand2Wno0OEwyYytQR2NnWkdGMFlTMXRiV3d0Ym05a1pUMGliWFJ5SWlCMGNtRnVjMlp2Y20wOUluUnlZVzV6YkdGMFpTZ3dMQzAyTVRJdU5Ta2lQanhuSUdSaGRHRXRiVzFzTFc1dlpHVTlJbTEwWkNJK1BHY2daR0YwWVMxdGJXd3RibTlrWlQwaWJXa2lQangxYzJVZ1pHRjBZUzFqUFNJeFJEUTBNQ0lnZUd4cGJtczZhSEpsWmowaUkwMUtXQzB6T1MxVVJWZ3RTUzB4UkRRME1DSXZQand2Wno0OFp5QmtZWFJoTFcxdGJDMXViMlJsUFNKdGFTSWdkSEpoYm5ObWIzSnRQU0owY21GdWMyeGhkR1VvTVRBMU1Td3dLU0krUEhWelpTQmtZWFJoTFdNOUlqRkVORFEySWlCNGJHbHVhenBvY21WbVBTSWpUVXBZTFRNNUxWUkZXQzFKTFRGRU5EUTJJaTgrUEM5blBqeG5JR1JoZEdFdGJXMXNMVzV2WkdVOUltMXBJaUIwY21GdWMyWnZjbTA5SW5SeVlXNXpiR0YwWlNneE5qazJMREFwSWo0OGRYTmxJR1JoZEdFdFl6MGlNVVEwTXpnaUlIaHNhVzVyT21oeVpXWTlJaU5OU2xndE16a3RWRVZZTFVrdE1VUTBNemdpTHo0OEwyYytQR2NnWkdGMFlTMXRiV3d0Ym05a1pUMGliVzhpSUhSeVlXNXpabTl5YlQwaWRISmhibk5zWVhSbEtESTBOakFzTUNraVBqeDFjMlVnWkdGMFlTMWpQU0l5T0NJZ2VHeHBibXM2YUhKbFpqMGlJMDFLV0Mwek9TMVVSVmd0VGkweU9DSXZQand2Wno0OFp5QmtZWFJoTFcxdGJDMXViMlJsUFNKdGFTSWdkSEpoYm5ObWIzSnRQU0owY21GdWMyeGhkR1VvTWpnME9Td3dLU0krUEhWelpTQmtZWFJoTFdNOUlqRkVORFEySWlCNGJHbHVhenBvY21WbVBTSWpUVXBZTFRNNUxWUkZXQzFKTFRGRU5EUTJJaTgrUEM5blBqeG5JR1JoZEdFdGJXMXNMVzV2WkdVOUlsUmxXRUYwYjIwaUlHUmhkR0V0YldwNExYUmxlR05zWVhOelBTSlBVa1FpSUhSeVlXNXpabTl5YlQwaWRISmhibk5zWVhSbEtETTBPVFFzTUNraVBqeG5JR1JoZEdFdGJXMXNMVzV2WkdVOUltMXZJaUIwY21GdWMyWnZjbTA5SW5SeVlXNXpiR0YwWlNnd0lDMHdMalVwSWo0OGRYTmxJR1JoZEdFdFl6MGlOME1pSUhoc2FXNXJPbWh5WldZOUlpTk5TbGd0TXprdFZFVllMVTR0TjBNaUx6NDhMMmMrUEM5blBqeG5JR1JoZEdFdGJXMXNMVzV2WkdVOUltMXpkV0lpSUhSeVlXNXpabTl5YlQwaWRISmhibk5zWVhSbEtETTNOeklzTUNraVBqeG5JR1JoZEdFdGJXMXNMVzV2WkdVOUltMXBJajQ4ZFhObElHUmhkR0V0WXowaU1VUTBORVVpSUhoc2FXNXJPbWh5WldZOUlpTk5TbGd0TXprdFZFVllMVWt0TVVRME5FVWlMejQ4TDJjK1BHY2daR0YwWVMxdGJXd3RibTlrWlQwaWJXa2lJSFJ5WVc1elptOXliVDBpZEhKaGJuTnNZWFJsS0RVMk1pd3RNVFV3S1NCelkyRnNaU2d3TGpjd055a2lQangxYzJVZ1pHRjBZUzFqUFNJeFJEUTFOaUlnZUd4cGJtczZhSEpsWmowaUkwMUtXQzB6T1MxVVJWZ3RTUzB4UkRRMU5pSXZQand2Wno0OEwyYytQR2NnWkdGMFlTMXRiV3d0Ym05a1pUMGliVzhpSUhSeVlXNXpabTl5YlQwaWRISmhibk5zWVhSbEtEUTJNamdzTUNraVBqeDFjMlVnWkdGMFlTMWpQU0l5T1NJZ2VHeHBibXM2YUhKbFpqMGlJMDFLV0Mwek9TMVVSVmd0VGkweU9TSXZQand2Wno0OEwyYytQR2NnWkdGMFlTMXRiV3d0Ym05a1pUMGliWFJrSWlCMGNtRnVjMlp2Y20wOUluUnlZVzV6YkdGMFpTZzFNREUzTERBcElqNDhaeUJrWVhSaExXMXRiQzF1YjJSbFBTSnRhU0l2UGp4bklHUmhkR0V0Ylcxc0xXNXZaR1U5SW0xdklpQjBjbUZ1YzJadmNtMDlJblJ5WVc1emJHRjBaU2d5TnpjdU9Dd3dLU0krUEhWelpTQmtZWFJoTFdNOUlqTkVJaUI0YkdsdWF6cG9jbVZtUFNJalRVcFlMVE01TFZSRldDMU9MVE5FSWk4K1BDOW5QanhuSUdSaGRHRXRiVzFzTFc1dlpHVTlJbTFtY21GaklpQjBjbUZ1YzJadmNtMDlJblJ5WVc1emJHRjBaU2d4TXpNekxqWXNNQ2tpUGp4bklHUmhkR0V0Ylcxc0xXNXZaR1U5SW0xdUlpQjBjbUZ1YzJadmNtMDlJblJ5WVc1emJHRjBaU2d5TnpBc05qYzJLU0krUEhWelpTQmtZWFJoTFdNOUlqTXhJaUI0YkdsdWF6cG9jbVZtUFNJalRVcFlMVE01TFZSRldDMU9MVE14SWk4K1BDOW5QanhuSUdSaGRHRXRiVzFzTFc1dlpHVTlJbTFwSWlCMGNtRnVjMlp2Y20wOUluUnlZVzV6YkdGMFpTZ3lNakFzTFRZNE5pa2lQangxYzJVZ1pHRjBZUzFqUFNJeFJEUTFRaUlnZUd4cGJtczZhSEpsWmowaUkwMUtXQzB6T1MxVVJWZ3RTUzB4UkRRMVFpSXZQand2Wno0OGNtVmpkQ0IzYVdSMGFEMGlPREF3SWlCb1pXbG5hSFE5SWpZd0lpQjRQU0l4TWpBaUlIazlJakl5TUNJdlBqd3ZaejQ4WnlCa1lYUmhMVzF0YkMxdWIyUmxQU0p0ZFc1a1pYSnZkbVZ5SWlCMGNtRnVjMlp2Y20wOUluUnlZVzV6YkdGMFpTZ3lOVFF3TGpJc01Da2lQanhuSUdSaGRHRXRiVzFzTFc1dlpHVTlJbTF2SWo0OGRYTmxJR1JoZEdFdFl6MGlNakl4TVNJZ2VHeHBibXM2YUhKbFpqMGlJMDFLV0Mwek9TMVVSVmd0VEU4dE1qSXhNU0l2UGp3dlp6NDhaeUJrWVhSaExXMXRiQzF1YjJSbFBTSlVaVmhCZEc5dElpQjBjbUZ1YzJadmNtMDlJblJ5WVc1emJHRjBaU2d4TkRndU1pd3RNVEE0Tnk0NUtTQnpZMkZzWlNnd0xqY3dOeWtpSUdSaGRHRXRiV3A0TFhSbGVHTnNZWE56UFNKUFVrUWlQanhuSUdSaGRHRXRiVzFzTFc1dlpHVTlJbTFwSWo0OGRYTmxJR1JoZEdFdFl6MGlNVVEwTlRZaUlIaHNhVzVyT21oeVpXWTlJaU5OU2xndE16a3RWRVZZTFVrdE1VUTBOVFlpTHo0OEwyYytQR2NnWkdGMFlTMXRiV3d0Ym05a1pUMGliVzhpSUhSeVlXNXpabTl5YlQwaWRISmhibk5zWVhSbEtETTBOU3d3S1NJK1BIVnpaU0JrWVhSaExXTTlJak5FSWlCNGJHbHVhenBvY21WbVBTSWpUVXBZTFRNNUxWUkZXQzFPTFRORUlpOCtQQzluUGp4bklHUmhkR0V0Ylcxc0xXNXZaR1U5SW0xdUlpQjBjbUZ1YzJadmNtMDlJblJ5WVc1emJHRjBaU2d4TVRJekxEQXBJajQ4ZFhObElHUmhkR0V0WXowaU16RWlJSGhzYVc1ck9taHlaV1k5SWlOTlNsZ3RNemt0VkVWWUxVNHRNekVpTHo0OEwyYytQQzluUGp4bklHUmhkR0V0Ylcxc0xXNXZaR1U5SWxSbFdFRjBiMjBpSUhSeVlXNXpabTl5YlQwaWRISmhibk5zWVhSbEtEVXdPUzQ1TERFeE5UQXBJSE5qWVd4bEtEQXVOekEzS1NJZ1pHRjBZUzF0YW5ndGRHVjRZMnhoYzNNOUlrOVNSQ0krUEdjZ1pHRjBZUzF0Yld3dGJtOWtaVDBpYldraVBqeDFjMlVnWkdGMFlTMWpQU0l4UkRRMVFpSWdlR3hwYm1zNmFISmxaajBpSTAxS1dDMHpPUzFVUlZndFNTMHhSRFExUWlJdlBqd3ZaejQ4TDJjK1BDOW5QanhuSUdSaGRHRXRiVzFzTFc1dlpHVTlJbTF2SWlCMGNtRnVjMlp2Y20wOUluUnlZVzV6YkdGMFpTZ3pPVGcwTGpJc01Da2lQangxYzJVZ1pHRjBZUzFqUFNJeU9DSWdlR3hwYm1zNmFISmxaajBpSTAxS1dDMHpPUzFVUlZndFRpMHlPQ0l2UGp3dlp6NDhaeUJrWVhSaExXMXRiQzF1YjJSbFBTSnRjM1ZpSWlCMGNtRnVjMlp2Y20wOUluUnlZVzV6YkdGMFpTZzBNemN6TGpJc01Da2lQanhuSUdSaGRHRXRiVzFzTFc1dlpHVTlJbTFwSWo0OGRYTmxJR1JoZEdFdFl6MGlNVVEwTmpZaUlIaHNhVzVyT21oeVpXWTlJaU5OU2xndE16a3RWRVZZTFVrdE1VUTBOallpTHo0OEwyYytQR2NnWkdGMFlTMXRiV3d0Ym05a1pUMGliV2tpSUhSeVlXNXpabTl5YlQwaWRISmhibk5zWVhSbEtEVXlNeXd0TVRVd0tTQnpZMkZzWlNnd0xqY3dOeWtpUGp4MWMyVWdaR0YwWVMxalBTSXhSRFExTmlJZ2VHeHBibXM2YUhKbFpqMGlJMDFLV0Mwek9TMVVSVmd0U1MweFJEUTFOaUl2UGp3dlp6NDhMMmMrUEdjZ1pHRjBZUzF0Yld3dGJtOWtaVDBpYlc4aUlIUnlZVzV6Wm05eWJUMGlkSEpoYm5Oc1lYUmxLRFUwTVRJdU5Dd3dLU0krUEhWelpTQmtZWFJoTFdNOUlqSXlNVElpSUhoc2FXNXJPbWh5WldZOUlpTk5TbGd0TXprdFZFVllMVTR0TWpJeE1pSXZQand2Wno0OFp5QmtZWFJoTFcxdGJDMXViMlJsUFNKdGIzWmxjaUlnZEhKaGJuTm1iM0p0UFNKMGNtRnVjMnhoZEdVb05qUXhNaTQyTERBcElqNDhaeUJrWVhSaExXMXRiQzF1YjJSbFBTSnRhU0lnZEhKaGJuTm1iM0p0UFNKMGNtRnVjMnhoZEdVb05Td3dLU0krUEhWelpTQmtZWFJoTFdNOUlqRkVORFkySWlCNGJHbHVhenBvY21WbVBTSWpUVXBZTFRNNUxWUkZXQzFKTFRGRU5EWTJJaTgrUEM5blBqeG5JR1JoZEdFdGJXMXNMVzV2WkdVOUltMXZJaUIwY21GdWMyWnZjbTA5SW5SeVlXNXpiR0YwWlNnd0xETTNOQ2tpUGp4MWMyVWdaR0YwWVMxalBTSXlNREV6SWlCNGJHbHVhenBvY21WbVBTSWpUVXBZTFRNNUxWUkZXQzFPTFRJd01UTWlMejQ4TDJjK1BDOW5QanhuSUdSaGRHRXRiVzFzTFc1dlpHVTlJbTF6ZFhBaUlIUnlZVzV6Wm05eWJUMGlkSEpoYm5Oc1lYUmxLRFk1TVRJdU5pd3dLU0krUEdjZ1pHRjBZUzF0Yld3dGJtOWtaVDBpYlc4aVBqeDFjMlVnWkdGMFlTMWpQU0l5T1NJZ2VHeHBibXM2YUhKbFpqMGlJMDFLV0Mwek9TMVVSVmd0VGkweU9TSXZQand2Wno0OFp5QmtZWFJoTFcxdGJDMXViMlJsUFNKVVpWaEJkRzl0SWlCMGNtRnVjMlp2Y20wOUluUnlZVzV6YkdGMFpTZzBNaklzTkRFektTQnpZMkZzWlNnd0xqY3dOeWtpSUdSaGRHRXRiV3A0TFhSbGVHTnNZWE56UFNKUFVrUWlQanhuSUdSaGRHRXRiVzFzTFc1dlpHVTlJbTF1SWo0OGRYTmxJR1JoZEdFdFl6MGlNeklpSUhoc2FXNXJPbWh5WldZOUlpTk5TbGd0TXprdFZFVllMVTR0TXpJaUx6NDhMMmMrUEM5blBqd3ZaejQ4TDJjK1BDOW5QanhuSUdSaGRHRXRiVzFzTFc1dlpHVTlJbTEwY2lJZ2RISmhibk5tYjNKdFBTSjBjbUZ1YzJ4aGRHVW9NQ3d0TXpFd09DNDFLU0krUEdjZ1pHRjBZUzF0Yld3dGJtOWtaVDBpYlhSa0lpQjBjbUZ1YzJadmNtMDlJblJ5WVc1emJHRjBaU2d4TURZc01Da2lQanhuSUdSaGRHRXRiVzFzTFc1dlpHVTlJbTFwSWo0OGRYTmxJR1JoZEdFdFl6MGlNVVEwTkRBaUlIaHNhVzVyT21oeVpXWTlJaU5OU2xndE16a3RWRVZZTFVrdE1VUTBOREFpTHo0OEwyYytQR2NnWkdGMFlTMXRiV3d0Ym05a1pUMGliV2tpSUhSeVlXNXpabTl5YlQwaWRISmhibk5zWVhSbEtERXdOVEVzTUNraVBqeDFjMlVnWkdGMFlTMWpQU0l4UkRRME5pSWdlR3hwYm1zNmFISmxaajBpSTAxS1dDMHpPUzFVUlZndFNTMHhSRFEwTmlJdlBqd3ZaejQ4WnlCa1lYUmhMVzF0YkMxdWIyUmxQU0p0YVNJZ2RISmhibk5tYjNKdFBTSjBjbUZ1YzJ4aGRHVW9NVFk1Tml3d0tTSStQSFZ6WlNCa1lYUmhMV005SWpGRU5ETTRJaUI0YkdsdWF6cG9jbVZtUFNJalRVcFlMVE01TFZSRldDMUpMVEZFTkRNNElpOCtQQzluUGp4bklHUmhkR0V0Ylcxc0xXNXZaR1U5SW0xdklpQjBjbUZ1YzJadmNtMDlJblJ5WVc1emJHRjBaU2d5TkRZd0xEQXBJajQ4ZFhObElHUmhkR0V0WXowaU1qZ2lJSGhzYVc1ck9taHlaV1k5SWlOTlNsZ3RNemt0VkVWWUxVNHRNamdpTHo0OEwyYytQR2NnWkdGMFlTMXRiV3d0Ym05a1pUMGliV2tpSUhSeVlXNXpabTl5YlQwaWRISmhibk5zWVhSbEtESTRORGtzTUNraVBqeDFjMlVnWkdGMFlTMWpQU0l4UkRRME5pSWdlR3hwYm1zNmFISmxaajBpSTAxS1dDMHpPUzFVUlZndFNTMHhSRFEwTmlJdlBqd3ZaejQ4WnlCa1lYUmhMVzF0YkMxdWIyUmxQU0pVWlZoQmRHOXRJaUJrWVhSaExXMXFlQzEwWlhoamJHRnpjejBpVDFKRUlpQjBjbUZ1YzJadmNtMDlJblJ5WVc1emJHRjBaU2d6TkRrMExEQXBJajQ4WnlCa1lYUmhMVzF0YkMxdWIyUmxQU0p0YnlJZ2RISmhibk5tYjNKdFBTSjBjbUZ1YzJ4aGRHVW9NQ0F0TUM0MUtTSStQSFZ6WlNCa1lYUmhMV005SWpkRElpQjRiR2x1YXpwb2NtVm1QU0lqVFVwWUxUTTVMVlJGV0MxT0xUZERJaTgrUEM5blBqd3ZaejQ4WnlCa1lYUmhMVzF0YkMxdWIyUmxQU0p0YVNJZ2RISmhibk5tYjNKdFBTSjBjbUZ1YzJ4aGRHVW9NemMzTWl3d0tTSStQSFZ6WlNCa1lYUmhMV005SWpGRU5ETTBJaUI0YkdsdWF6cG9jbVZtUFNJalRVcFlMVE01TFZSRldDMUpMVEZFTkRNMElpOCtQQzluUGp4bklHUmhkR0V0Ylcxc0xXNXZaR1U5SW0xdklpQjBjbUZ1YzJadmNtMDlJblJ5WVc1emJHRjBaU2cwTlRJeUxEQXBJajQ4ZFhObElHUmhkR0V0WXowaU1qa2lJSGhzYVc1ck9taHlaV1k5SWlOTlNsZ3RNemt0VkVWWUxVNHRNamtpTHo0OEwyYytQQzluUGp4bklHUmhkR0V0Ylcxc0xXNXZaR1U5SW0xMFpDSWdkSEpoYm5ObWIzSnRQU0owY21GdWMyeGhkR1VvTlRBeE55d3dLU0krUEdjZ1pHRjBZUzF0Yld3dGJtOWtaVDBpYldraUx6NDhaeUJrWVhSaExXMXRiQzF1YjJSbFBTSnRieUlnZEhKaGJuTm1iM0p0UFNKMGNtRnVjMnhoZEdVb01qYzNMamdzTUNraVBqeDFjMlVnWkdGMFlTMWpQU0l6UkNJZ2VHeHBibXM2YUhKbFpqMGlJMDFLV0Mwek9TMVVSVmd0VGkwelJDSXZQand2Wno0OFp5QmtZWFJoTFcxdGJDMXViMlJsUFNKdGJ5SWdkSEpoYm5ObWIzSnRQU0owY21GdWMyeGhkR1VvTVRNek15NDJMREFwSWo0OGRYTmxJR1JoZEdFdFl6MGlNakl4TVNJZ2VHeHBibXM2YUhKbFpqMGlJMDFLV0Mwek9TMVVSVmd0VEU4dE1qSXhNU0l2UGp3dlp6NDhaeUJrWVhSaExXMXRiQzF1YjJSbFBTSnRhU0lnZEhKaGJuTm1iM0p0UFNKMGNtRnVjMnhoZEdVb01qazBOQzR5TERBcElqNDhkWE5sSUdSaGRHRXRZejBpTVVRME5VUWlJSGhzYVc1ck9taHlaV1k5SWlOTlNsZ3RNemt0VkVWWUxVa3RNVVEwTlVRaUx6NDhMMmMrUEdjZ1pHRjBZUzF0Yld3dGJtOWtaVDBpYlc4aUlIUnlZVzV6Wm05eWJUMGlkSEpoYm5Oc1lYUmxLRE0wTkRjdU1pd3dLU0krUEhWelpTQmtZWFJoTFdNOUlqSTRJaUI0YkdsdWF6cG9jbVZtUFNJalRVcFlMVE01TFZSRldDMU9MVEk0SWk4K1BDOW5QanhuSUdSaGRHRXRiVzFzTFc1dlpHVTlJbTF6ZFdJaUlIUnlZVzV6Wm05eWJUMGlkSEpoYm5Oc1lYUmxLRE00TXpZdU1pd3dLU0krUEdjZ1pHRjBZUzF0Yld3dGJtOWtaVDBpYldraVBqeDFjMlVnWkdGMFlTMWpQU0l4UkRRMFJTSWdlR3hwYm1zNmFISmxaajBpSTAxS1dDMHpPUzFVUlZndFNTMHhSRFEwUlNJdlBqd3ZaejQ4WnlCa1lYUmhMVzF0YkMxdWIyUmxQU0p0YVNJZ2RISmhibk5tYjNKdFBTSjBjbUZ1YzJ4aGRHVW9OVFl5TEMweE5UQXBJSE5qWVd4bEtEQXVOekEzS1NJK1BIVnpaU0JrWVhSaExXTTlJakZFTkRVMklpQjRiR2x1YXpwb2NtVm1QU0lqVFVwWUxUTTVMVlJGV0MxSkxURkVORFUySWk4K1BDOW5Qand2Wno0OFp5QmtZWFJoTFcxdGJDMXViMlJsUFNKdGJ5SWdkSEpoYm5ObWIzSnRQU0owY21GdWMyeGhkR1VvTkRZNU1pNHlMREFwSWo0OGRYTmxJR1JoZEdFdFl6MGlNamtpSUhoc2FXNXJPbWh5WldZOUlpTk5TbGd0TXprdFZFVllMVTR0TWpraUx6NDhMMmMrUEdjZ1pHRjBZUzF0Yld3dGJtOWtaVDBpYldraUlIUnlZVzV6Wm05eWJUMGlkSEpoYm5Oc1lYUmxLRFV3T0RFdU1pd3dLU0krUEhWelpTQmtZWFJoTFdNOUlqRkVORFF3SWlCNGJHbHVhenBvY21WbVBTSWpUVXBZTFRNNUxWUkZXQzFKTFRGRU5EUXdJaTgrUEM5blBqeG5JR1JoZEdFdGJXMXNMVzV2WkdVOUltMXBJaUIwY21GdWMyWnZjbTA5SW5SeVlXNXpiR0YwWlNnMk1UTXlMaklzTUNraVBqeDFjMlVnWkdGMFlTMWpQU0l4UkRRME5pSWdlR3hwYm1zNmFISmxaajBpSTAxS1dDMHpPUzFVUlZndFNTMHhSRFEwTmlJdlBqd3ZaejQ4WnlCa1lYUmhMVzF0YkMxdWIyUmxQU0p0YVNJZ2RISmhibk5tYjNKdFBTSjBjbUZ1YzJ4aGRHVW9OamMzTnk0eUxEQXBJajQ4ZFhObElHUmhkR0V0WXowaU1VUTBNemdpSUhoc2FXNXJPbWh5WldZOUlpTk5TbGd0TXprdFZFVllMVWt0TVVRME16Z2lMejQ4TDJjK1BHY2daR0YwWVMxdGJXd3RibTlrWlQwaWJXOGlJSFJ5WVc1elptOXliVDBpZEhKaGJuTnNZWFJsS0RjMU5ERXVNaXd3S1NJK1BIVnpaU0JrWVhSaExXTTlJakk0SWlCNGJHbHVhenBvY21WbVBTSWpUVXBZTFRNNUxWUkZXQzFPTFRJNElpOCtQQzluUGp4bklHUmhkR0V0Ylcxc0xXNXZaR1U5SW0xcElpQjBjbUZ1YzJadmNtMDlJblJ5WVc1emJHRjBaU2czT1RNd0xqSXNNQ2tpUGp4MWMyVWdaR0YwWVMxalBTSXhSRFEwTmlJZ2VHeHBibXM2YUhKbFpqMGlJMDFLV0Mwek9TMVVSVmd0U1MweFJEUTBOaUl2UGp3dlp6NDhaeUJrWVhSaExXMXRiQzF1YjJSbFBTSlVaVmhCZEc5dElpQmtZWFJoTFcxcWVDMTBaWGhqYkdGemN6MGlUMUpFSWlCMGNtRnVjMlp2Y20wOUluUnlZVzV6YkdGMFpTZzROVGMxTGpJc01Da2lQanhuSUdSaGRHRXRiVzFzTFc1dlpHVTlJbTF2SWlCMGNtRnVjMlp2Y20wOUluUnlZVzV6YkdGMFpTZ3dJQzB3TGpVcElqNDhkWE5sSUdSaGRHRXRZejBpTjBNaUlIaHNhVzVyT21oeVpXWTlJaU5OU2xndE16a3RWRVZZTFU0dE4wTWlMejQ4TDJjK1BDOW5QanhuSUdSaGRHRXRiVzFzTFc1dlpHVTlJbTF6ZFdJaUlIUnlZVzV6Wm05eWJUMGlkSEpoYm5Oc1lYUmxLRGc0TlRNdU1pd3dLU0krUEdjZ1pHRjBZUzF0Yld3dGJtOWtaVDBpYldraVBqeDFjMlVnWkdGMFlTMWpQU0l4UkRRMFJTSWdlR3hwYm1zNmFISmxaajBpSTAxS1dDMHpPUzFVUlZndFNTMHhSRFEwUlNJdlBqd3ZaejQ4WnlCa1lYUmhMVzF0YkMxdWIyUmxQU0p0YVNJZ2RISmhibk5tYjNKdFBTSjBjbUZ1YzJ4aGRHVW9OVFl5TEMweE5UQXBJSE5qWVd4bEtEQXVOekEzS1NJK1BIVnpaU0JrWVhSaExXTTlJakZFTkRVMklpQjRiR2x1YXpwb2NtVm1QU0lqVFVwWUxUTTVMVlJGV0MxSkxURkVORFUySWk4K1BDOW5Qand2Wno0OFp5QmtZWFJoTFcxdGJDMXViMlJsUFNKdGJ5SWdkSEpoYm5ObWIzSnRQU0owY21GdWMyeGhkR1VvT1Rjd09TNHhMREFwSWo0OGRYTmxJR1JoZEdFdFl6MGlNamtpSUhoc2FXNXJPbWh5WldZOUlpTk5TbGd0TXprdFZFVllMVTR0TWpraUx6NDhMMmMrUEM5blBqd3ZaejQ4TDJjK1BDOW5Qand2Wno0OEwzTjJaejQ9IiwKCSJSZWFsVmlld1NpemVKc29uIiA6ICJ7XCJoZWlnaHRcIjoyNjc4LjU3MTQ3MjE2Nzk2ODgsXCJ3aWR0aFwiOjUzMjEuNDI4ODMzMDA3ODEyNX0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5314</Words>
  <Application>WPS Presentation</Application>
  <PresentationFormat>Widescreen</PresentationFormat>
  <Paragraphs>934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Arial</vt:lpstr>
      <vt:lpstr>SimSun</vt:lpstr>
      <vt:lpstr>Wingdings</vt:lpstr>
      <vt:lpstr>Calibri</vt:lpstr>
      <vt:lpstr>Cambria Math</vt:lpstr>
      <vt:lpstr>MS Mincho</vt:lpstr>
      <vt:lpstr>Segoe Print</vt:lpstr>
      <vt:lpstr>Microsoft YaHei</vt:lpstr>
      <vt:lpstr>Arial Unicode MS</vt:lpstr>
      <vt:lpstr>Brush Script MT</vt:lpstr>
      <vt:lpstr>Blue Waves</vt:lpstr>
      <vt:lpstr>DECISION TREE</vt:lpstr>
      <vt:lpstr>PowerPoint 演示文稿</vt:lpstr>
      <vt:lpstr>Giới thiệu</vt:lpstr>
      <vt:lpstr>Thuật toán chung</vt:lpstr>
      <vt:lpstr>Thuật toán chung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CART - Classification</vt:lpstr>
      <vt:lpstr>Thuật toán CART - Classification</vt:lpstr>
      <vt:lpstr>Thuật toán CART - Classification</vt:lpstr>
      <vt:lpstr>Regression tree</vt:lpstr>
      <vt:lpstr>Ưu nhược điểm</vt:lpstr>
      <vt:lpstr>Pruning</vt:lpstr>
      <vt:lpstr>Pruning</vt:lpstr>
      <vt:lpstr>Ứng dụng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The Outlier</dc:creator>
  <cp:lastModifiedBy>PC MY TU</cp:lastModifiedBy>
  <cp:revision>36</cp:revision>
  <dcterms:created xsi:type="dcterms:W3CDTF">2023-11-02T03:34:00Z</dcterms:created>
  <dcterms:modified xsi:type="dcterms:W3CDTF">2023-12-03T01:43:42Z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6F974B0C807445F69A6F11238EA89C35_12</vt:lpwstr>
  </property>
  <property fmtid="{D5CDD505-2E9C-101B-9397-08002B2CF9AE}" pid="3" name="KSOProductBuildVer">
    <vt:lpwstr>1033-12.2.0.13306</vt:lpwstr>
  </property>
</Properties>
</file>