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61" r:id="rId4"/>
    <p:sldId id="258" r:id="rId5"/>
    <p:sldId id="266" r:id="rId6"/>
    <p:sldId id="259" r:id="rId7"/>
    <p:sldId id="262" r:id="rId8"/>
    <p:sldId id="265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1/10/2016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1/10/2016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1/10/2016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1/10/2016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1/10/2016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1/10/2016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1/10/2016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477204" y="688603"/>
            <a:ext cx="8627042" cy="3658113"/>
          </a:xfrm>
        </p:spPr>
        <p:txBody>
          <a:bodyPr/>
          <a:lstStyle/>
          <a:p>
            <a:r>
              <a:rPr lang="zh-TW" altLang="en-US" dirty="0" smtClean="0"/>
              <a:t>軟工開心農場最終回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997465" y="4448055"/>
            <a:ext cx="7315200" cy="914400"/>
          </a:xfrm>
        </p:spPr>
        <p:txBody>
          <a:bodyPr/>
          <a:lstStyle/>
          <a:p>
            <a:r>
              <a:rPr lang="zh-TW" altLang="en-US" dirty="0" smtClean="0"/>
              <a:t>第一組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 rot="20046144">
            <a:off x="7315200" y="5168348"/>
            <a:ext cx="1179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終於啊</a:t>
            </a:r>
            <a:r>
              <a:rPr lang="en-US" altLang="zh-TW" dirty="0" smtClean="0"/>
              <a:t>~~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68166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組員名單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 smtClean="0"/>
              <a:t>102213006</a:t>
            </a:r>
            <a:r>
              <a:rPr lang="zh-TW" altLang="en-US" sz="2400" dirty="0" smtClean="0"/>
              <a:t> 劉育銘</a:t>
            </a:r>
            <a:endParaRPr lang="en-US" altLang="zh-TW" sz="2400" dirty="0" smtClean="0"/>
          </a:p>
          <a:p>
            <a:r>
              <a:rPr lang="en-US" altLang="zh-TW" sz="2400" dirty="0" smtClean="0"/>
              <a:t>102213013</a:t>
            </a:r>
            <a:r>
              <a:rPr lang="zh-TW" altLang="en-US" sz="2400" dirty="0" smtClean="0"/>
              <a:t> 廖浚鋐</a:t>
            </a:r>
            <a:endParaRPr lang="en-US" altLang="zh-TW" sz="2400" dirty="0" smtClean="0"/>
          </a:p>
          <a:p>
            <a:r>
              <a:rPr lang="en-US" altLang="zh-TW" sz="2400" dirty="0" smtClean="0"/>
              <a:t>102213018</a:t>
            </a:r>
            <a:r>
              <a:rPr lang="zh-TW" altLang="en-US" sz="2400" dirty="0" smtClean="0"/>
              <a:t> 蔡佳潓</a:t>
            </a:r>
            <a:endParaRPr lang="en-US" altLang="zh-TW" sz="2400" dirty="0" smtClean="0"/>
          </a:p>
          <a:p>
            <a:r>
              <a:rPr lang="en-US" altLang="zh-TW" sz="2400" dirty="0" smtClean="0"/>
              <a:t>102213026</a:t>
            </a:r>
            <a:r>
              <a:rPr lang="zh-TW" altLang="en-US" sz="2400" dirty="0" smtClean="0"/>
              <a:t> 邱敏倫</a:t>
            </a:r>
            <a:endParaRPr lang="en-US" altLang="zh-TW" sz="2400" dirty="0" smtClean="0"/>
          </a:p>
          <a:p>
            <a:r>
              <a:rPr lang="en-US" altLang="zh-TW" sz="2400" dirty="0" smtClean="0"/>
              <a:t>102213066</a:t>
            </a:r>
            <a:r>
              <a:rPr lang="zh-TW" altLang="en-US" sz="2400" dirty="0" smtClean="0"/>
              <a:t> 黃怡禎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93955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USE CASE</a:t>
            </a:r>
            <a:endParaRPr lang="zh-TW" altLang="en-US" dirty="0"/>
          </a:p>
        </p:txBody>
      </p:sp>
      <p:sp>
        <p:nvSpPr>
          <p:cNvPr id="7" name="內容版面配置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8572" y="151570"/>
            <a:ext cx="7394715" cy="4327663"/>
          </a:xfrm>
          <a:prstGeom prst="rect">
            <a:avLst/>
          </a:prstGeom>
        </p:spPr>
      </p:pic>
      <p:sp>
        <p:nvSpPr>
          <p:cNvPr id="4" name="文字方塊 3"/>
          <p:cNvSpPr txBox="1"/>
          <p:nvPr/>
        </p:nvSpPr>
        <p:spPr>
          <a:xfrm>
            <a:off x="3670852" y="3832902"/>
            <a:ext cx="7520606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TW" altLang="en-US" sz="1600" dirty="0" smtClean="0"/>
              <a:t>玩家</a:t>
            </a:r>
            <a:endParaRPr lang="en-US" altLang="zh-TW" sz="1600" dirty="0" smtClean="0"/>
          </a:p>
          <a:p>
            <a:r>
              <a:rPr lang="zh-TW" altLang="en-US" sz="1600" dirty="0"/>
              <a:t> </a:t>
            </a:r>
            <a:r>
              <a:rPr lang="zh-TW" altLang="en-US" sz="1600" dirty="0" smtClean="0"/>
              <a:t>      </a:t>
            </a:r>
            <a:r>
              <a:rPr lang="en-US" altLang="zh-TW" sz="1600" dirty="0" smtClean="0"/>
              <a:t>use case1: </a:t>
            </a:r>
            <a:r>
              <a:rPr lang="zh-TW" altLang="en-US" sz="1600" dirty="0" smtClean="0"/>
              <a:t>玩家登錄帳號，連結到伺服器資料</a:t>
            </a:r>
            <a:endParaRPr lang="en-US" altLang="zh-TW" sz="1600" dirty="0" smtClean="0"/>
          </a:p>
          <a:p>
            <a:r>
              <a:rPr lang="zh-TW" altLang="en-US" sz="1600" dirty="0"/>
              <a:t> </a:t>
            </a:r>
            <a:r>
              <a:rPr lang="zh-TW" altLang="en-US" sz="1600" dirty="0" smtClean="0"/>
              <a:t>      </a:t>
            </a:r>
            <a:r>
              <a:rPr lang="en-US" altLang="zh-TW" sz="1600" dirty="0" smtClean="0"/>
              <a:t>use case2: </a:t>
            </a:r>
            <a:r>
              <a:rPr lang="zh-TW" altLang="en-US" sz="1600" dirty="0" smtClean="0"/>
              <a:t>玩家</a:t>
            </a:r>
            <a:r>
              <a:rPr lang="zh-TW" altLang="en-US" sz="1600" dirty="0"/>
              <a:t>種植作物，將資料送至伺服器存取種植作物及採收時間</a:t>
            </a:r>
            <a:endParaRPr lang="en-US" altLang="zh-TW" sz="1600" dirty="0"/>
          </a:p>
          <a:p>
            <a:r>
              <a:rPr lang="en-US" altLang="zh-TW" sz="1600" dirty="0" smtClean="0"/>
              <a:t>       use case3: </a:t>
            </a:r>
            <a:r>
              <a:rPr lang="zh-TW" altLang="en-US" sz="1600" dirty="0" smtClean="0"/>
              <a:t>玩家採</a:t>
            </a:r>
            <a:r>
              <a:rPr lang="zh-TW" altLang="en-US" sz="1600" dirty="0"/>
              <a:t>收</a:t>
            </a:r>
            <a:r>
              <a:rPr lang="zh-TW" altLang="en-US" sz="1600" dirty="0" smtClean="0"/>
              <a:t>作物</a:t>
            </a:r>
            <a:r>
              <a:rPr lang="zh-TW" altLang="en-US" sz="1600" dirty="0"/>
              <a:t>，將資料送至伺服器</a:t>
            </a:r>
            <a:r>
              <a:rPr lang="zh-TW" altLang="en-US" sz="1600" dirty="0" smtClean="0"/>
              <a:t>存取採</a:t>
            </a:r>
            <a:r>
              <a:rPr lang="zh-TW" altLang="en-US" sz="1600" dirty="0"/>
              <a:t>收</a:t>
            </a:r>
            <a:r>
              <a:rPr lang="zh-TW" altLang="en-US" sz="1600" dirty="0" smtClean="0"/>
              <a:t>作物及獲得經驗</a:t>
            </a:r>
            <a:endParaRPr lang="en-US" altLang="zh-TW" sz="1600" dirty="0" smtClean="0"/>
          </a:p>
          <a:p>
            <a:r>
              <a:rPr lang="zh-TW" altLang="en-US" sz="1600" dirty="0"/>
              <a:t> </a:t>
            </a:r>
            <a:r>
              <a:rPr lang="zh-TW" altLang="en-US" sz="1600" dirty="0" smtClean="0"/>
              <a:t>      </a:t>
            </a:r>
            <a:r>
              <a:rPr lang="en-US" altLang="zh-TW" sz="1600" dirty="0" smtClean="0"/>
              <a:t>use case4:</a:t>
            </a:r>
            <a:r>
              <a:rPr lang="zh-TW" altLang="en-US" sz="1600" dirty="0" smtClean="0"/>
              <a:t>玩家購買商品，</a:t>
            </a:r>
            <a:r>
              <a:rPr lang="zh-TW" altLang="en-US" sz="1600" dirty="0"/>
              <a:t>將資料送至伺服器</a:t>
            </a:r>
            <a:r>
              <a:rPr lang="zh-TW" altLang="en-US" sz="1600" dirty="0" smtClean="0"/>
              <a:t>存取購買</a:t>
            </a:r>
            <a:r>
              <a:rPr lang="zh-TW" altLang="en-US" sz="1600" dirty="0"/>
              <a:t>商品</a:t>
            </a:r>
            <a:r>
              <a:rPr lang="zh-TW" altLang="en-US" sz="1600" dirty="0" smtClean="0"/>
              <a:t>及付出金錢</a:t>
            </a:r>
            <a:endParaRPr lang="en-US" altLang="zh-TW" sz="1600" dirty="0" smtClean="0"/>
          </a:p>
          <a:p>
            <a:r>
              <a:rPr lang="zh-TW" altLang="en-US" sz="1600" dirty="0"/>
              <a:t> </a:t>
            </a:r>
            <a:r>
              <a:rPr lang="zh-TW" altLang="en-US" sz="1600" dirty="0" smtClean="0"/>
              <a:t>      </a:t>
            </a:r>
            <a:r>
              <a:rPr lang="en-US" altLang="zh-TW" sz="1600" dirty="0" smtClean="0"/>
              <a:t>use case5:</a:t>
            </a:r>
            <a:r>
              <a:rPr lang="zh-TW" altLang="en-US" sz="1600" dirty="0" smtClean="0"/>
              <a:t>玩家銷售作物，</a:t>
            </a:r>
            <a:r>
              <a:rPr lang="zh-TW" altLang="en-US" sz="1600" dirty="0"/>
              <a:t>將資料送至伺服器</a:t>
            </a:r>
            <a:r>
              <a:rPr lang="zh-TW" altLang="en-US" sz="1600" dirty="0" smtClean="0"/>
              <a:t>存取銷售</a:t>
            </a:r>
            <a:r>
              <a:rPr lang="zh-TW" altLang="en-US" sz="1600" dirty="0"/>
              <a:t>作物</a:t>
            </a:r>
            <a:r>
              <a:rPr lang="zh-TW" altLang="en-US" sz="1600" dirty="0" smtClean="0"/>
              <a:t>及獲得金錢</a:t>
            </a:r>
            <a:endParaRPr lang="en-US" altLang="zh-TW" sz="1600" dirty="0"/>
          </a:p>
          <a:p>
            <a:r>
              <a:rPr lang="zh-TW" altLang="en-US" sz="1600" dirty="0" smtClean="0"/>
              <a:t>       </a:t>
            </a:r>
            <a:r>
              <a:rPr lang="en-US" altLang="zh-TW" sz="1600" dirty="0"/>
              <a:t>use </a:t>
            </a:r>
            <a:r>
              <a:rPr lang="en-US" altLang="zh-TW" sz="1600" dirty="0" smtClean="0"/>
              <a:t>case6:</a:t>
            </a:r>
            <a:r>
              <a:rPr lang="zh-TW" altLang="en-US" sz="1600" dirty="0" smtClean="0"/>
              <a:t>玩家吃食物，</a:t>
            </a:r>
            <a:r>
              <a:rPr lang="zh-TW" altLang="en-US" sz="1600" dirty="0"/>
              <a:t>將資料送至伺服器</a:t>
            </a:r>
            <a:r>
              <a:rPr lang="zh-TW" altLang="en-US" sz="1600" dirty="0" smtClean="0"/>
              <a:t>存取所吃及獲得體力</a:t>
            </a:r>
            <a:endParaRPr lang="en-US" altLang="zh-TW" sz="1600" dirty="0" smtClean="0"/>
          </a:p>
          <a:p>
            <a:r>
              <a:rPr lang="en-US" altLang="zh-TW" sz="1600" dirty="0" smtClean="0"/>
              <a:t>2.</a:t>
            </a:r>
            <a:r>
              <a:rPr lang="zh-TW" altLang="en-US" sz="1600" dirty="0" smtClean="0"/>
              <a:t>    伺服器</a:t>
            </a:r>
            <a:endParaRPr lang="en-US" altLang="zh-TW" sz="1600" dirty="0" smtClean="0"/>
          </a:p>
          <a:p>
            <a:r>
              <a:rPr lang="zh-TW" altLang="en-US" sz="1600" dirty="0" smtClean="0"/>
              <a:t>       </a:t>
            </a:r>
            <a:r>
              <a:rPr lang="en-US" altLang="zh-TW" sz="1600" dirty="0"/>
              <a:t>use </a:t>
            </a:r>
            <a:r>
              <a:rPr lang="en-US" altLang="zh-TW" sz="1600" dirty="0" smtClean="0"/>
              <a:t>case1:</a:t>
            </a:r>
            <a:r>
              <a:rPr lang="zh-TW" altLang="en-US" sz="1600" dirty="0" smtClean="0"/>
              <a:t> 伺服器存取玩家資料並輸出給玩家</a:t>
            </a:r>
            <a:endParaRPr lang="en-US" altLang="zh-TW" sz="1600" dirty="0"/>
          </a:p>
          <a:p>
            <a:endParaRPr lang="en-US" altLang="zh-TW" sz="1600" dirty="0"/>
          </a:p>
          <a:p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222085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DFD</a:t>
            </a:r>
            <a:r>
              <a:rPr lang="zh-TW" altLang="en-US" dirty="0" smtClean="0"/>
              <a:t> 登錄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9933" y="1247914"/>
            <a:ext cx="6625642" cy="3801165"/>
          </a:xfrm>
        </p:spPr>
      </p:pic>
    </p:spTree>
    <p:extLst>
      <p:ext uri="{BB962C8B-B14F-4D97-AF65-F5344CB8AC3E}">
        <p14:creationId xmlns:p14="http://schemas.microsoft.com/office/powerpoint/2010/main" val="3069618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DFD</a:t>
            </a:r>
            <a:r>
              <a:rPr lang="zh-TW" altLang="en-US" dirty="0" smtClean="0"/>
              <a:t> 農場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9687" y="774838"/>
            <a:ext cx="7459164" cy="4565788"/>
          </a:xfrm>
        </p:spPr>
      </p:pic>
    </p:spTree>
    <p:extLst>
      <p:ext uri="{BB962C8B-B14F-4D97-AF65-F5344CB8AC3E}">
        <p14:creationId xmlns:p14="http://schemas.microsoft.com/office/powerpoint/2010/main" val="2879434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核心</a:t>
            </a:r>
            <a:r>
              <a:rPr lang="en-US" altLang="zh-TW" smtClean="0"/>
              <a:t>class</a:t>
            </a:r>
            <a:r>
              <a:rPr lang="zh-TW" altLang="en-US" smtClean="0"/>
              <a:t>設計</a:t>
            </a:r>
            <a:endParaRPr lang="zh-TW" altLang="en-US" dirty="0"/>
          </a:p>
        </p:txBody>
      </p:sp>
      <p:pic>
        <p:nvPicPr>
          <p:cNvPr id="3" name="內容版面配置區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2527" y="630410"/>
            <a:ext cx="4820500" cy="5588036"/>
          </a:xfrm>
        </p:spPr>
      </p:pic>
    </p:spTree>
    <p:extLst>
      <p:ext uri="{BB962C8B-B14F-4D97-AF65-F5344CB8AC3E}">
        <p14:creationId xmlns:p14="http://schemas.microsoft.com/office/powerpoint/2010/main" val="2517413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DEMO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6600" b="1" dirty="0" smtClean="0"/>
              <a:t>現場玩</a:t>
            </a:r>
            <a:endParaRPr lang="zh-TW" altLang="en-US" sz="6600" b="1" dirty="0"/>
          </a:p>
        </p:txBody>
      </p:sp>
    </p:spTree>
    <p:extLst>
      <p:ext uri="{BB962C8B-B14F-4D97-AF65-F5344CB8AC3E}">
        <p14:creationId xmlns:p14="http://schemas.microsoft.com/office/powerpoint/2010/main" val="3974802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123836"/>
            <a:ext cx="3404681" cy="4601183"/>
          </a:xfrm>
        </p:spPr>
        <p:txBody>
          <a:bodyPr/>
          <a:lstStyle/>
          <a:p>
            <a:r>
              <a:rPr lang="zh-TW" altLang="en-US" dirty="0" smtClean="0"/>
              <a:t>未來展望與計畫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短期</a:t>
            </a:r>
            <a:endParaRPr lang="en-US" altLang="zh-TW" dirty="0" smtClean="0"/>
          </a:p>
          <a:p>
            <a:r>
              <a:rPr lang="zh-TW" altLang="en-US" dirty="0" smtClean="0"/>
              <a:t>長</a:t>
            </a:r>
            <a:r>
              <a:rPr lang="zh-TW" altLang="en-US" dirty="0"/>
              <a:t>期</a:t>
            </a:r>
          </a:p>
        </p:txBody>
      </p:sp>
    </p:spTree>
    <p:extLst>
      <p:ext uri="{BB962C8B-B14F-4D97-AF65-F5344CB8AC3E}">
        <p14:creationId xmlns:p14="http://schemas.microsoft.com/office/powerpoint/2010/main" val="2071890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7217" y="1326667"/>
            <a:ext cx="5640939" cy="4029242"/>
          </a:xfrm>
        </p:spPr>
      </p:pic>
    </p:spTree>
    <p:extLst>
      <p:ext uri="{BB962C8B-B14F-4D97-AF65-F5344CB8AC3E}">
        <p14:creationId xmlns:p14="http://schemas.microsoft.com/office/powerpoint/2010/main" val="2194713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框架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框架</Template>
  <TotalTime>211</TotalTime>
  <Words>171</Words>
  <Application>Microsoft Office PowerPoint</Application>
  <PresentationFormat>寬螢幕</PresentationFormat>
  <Paragraphs>27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3" baseType="lpstr">
      <vt:lpstr>微軟正黑體</vt:lpstr>
      <vt:lpstr>Corbel</vt:lpstr>
      <vt:lpstr>Wingdings 2</vt:lpstr>
      <vt:lpstr>框架</vt:lpstr>
      <vt:lpstr>軟工開心農場最終回</vt:lpstr>
      <vt:lpstr>組員名單</vt:lpstr>
      <vt:lpstr>USE CASE</vt:lpstr>
      <vt:lpstr>DFD 登錄</vt:lpstr>
      <vt:lpstr>DFD 農場</vt:lpstr>
      <vt:lpstr>核心class設計</vt:lpstr>
      <vt:lpstr>DEMO</vt:lpstr>
      <vt:lpstr>未來展望與計畫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公益服務(下)-新聞撰寫</dc:title>
  <dc:creator>顧晨生</dc:creator>
  <cp:lastModifiedBy>BBrandon C</cp:lastModifiedBy>
  <cp:revision>22</cp:revision>
  <dcterms:created xsi:type="dcterms:W3CDTF">2014-10-21T03:02:40Z</dcterms:created>
  <dcterms:modified xsi:type="dcterms:W3CDTF">2016-01-10T06:59:22Z</dcterms:modified>
</cp:coreProperties>
</file>