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1" r:id="rId4"/>
    <p:sldId id="258" r:id="rId5"/>
    <p:sldId id="266" r:id="rId6"/>
    <p:sldId id="259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5" d="100"/>
          <a:sy n="95" d="100"/>
        </p:scale>
        <p:origin x="-197" y="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77204" y="688603"/>
            <a:ext cx="8627042" cy="3658113"/>
          </a:xfrm>
        </p:spPr>
        <p:txBody>
          <a:bodyPr/>
          <a:lstStyle/>
          <a:p>
            <a:r>
              <a:rPr lang="zh-TW" altLang="en-US" dirty="0" smtClean="0"/>
              <a:t>軟工開心農場最終回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97465" y="4448055"/>
            <a:ext cx="7315200" cy="914400"/>
          </a:xfrm>
        </p:spPr>
        <p:txBody>
          <a:bodyPr/>
          <a:lstStyle/>
          <a:p>
            <a:r>
              <a:rPr lang="zh-TW" altLang="en-US" dirty="0" smtClean="0"/>
              <a:t>第一組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 rot="20046144">
            <a:off x="7315200" y="5168348"/>
            <a:ext cx="117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終於啊</a:t>
            </a:r>
            <a:r>
              <a:rPr lang="en-US" altLang="zh-TW" dirty="0" smtClean="0"/>
              <a:t>~~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816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組員名單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102213006</a:t>
            </a:r>
            <a:r>
              <a:rPr lang="zh-TW" altLang="en-US" sz="2400" dirty="0" smtClean="0"/>
              <a:t> 劉育銘</a:t>
            </a:r>
            <a:endParaRPr lang="en-US" altLang="zh-TW" sz="2400" dirty="0" smtClean="0"/>
          </a:p>
          <a:p>
            <a:r>
              <a:rPr lang="en-US" altLang="zh-TW" sz="2400" dirty="0" smtClean="0"/>
              <a:t>102213013</a:t>
            </a:r>
            <a:r>
              <a:rPr lang="zh-TW" altLang="en-US" sz="2400" dirty="0" smtClean="0"/>
              <a:t> 廖浚鋐</a:t>
            </a:r>
            <a:endParaRPr lang="en-US" altLang="zh-TW" sz="2400" dirty="0" smtClean="0"/>
          </a:p>
          <a:p>
            <a:r>
              <a:rPr lang="en-US" altLang="zh-TW" sz="2400" dirty="0" smtClean="0"/>
              <a:t>102213018</a:t>
            </a:r>
            <a:r>
              <a:rPr lang="zh-TW" altLang="en-US" sz="2400" dirty="0" smtClean="0"/>
              <a:t> 蔡佳潓</a:t>
            </a:r>
            <a:endParaRPr lang="en-US" altLang="zh-TW" sz="2400" dirty="0" smtClean="0"/>
          </a:p>
          <a:p>
            <a:r>
              <a:rPr lang="en-US" altLang="zh-TW" sz="2400" dirty="0" smtClean="0"/>
              <a:t>102213026</a:t>
            </a:r>
            <a:r>
              <a:rPr lang="zh-TW" altLang="en-US" sz="2400" dirty="0" smtClean="0"/>
              <a:t> 邱敏倫</a:t>
            </a:r>
            <a:endParaRPr lang="en-US" altLang="zh-TW" sz="2400" dirty="0" smtClean="0"/>
          </a:p>
          <a:p>
            <a:r>
              <a:rPr lang="en-US" altLang="zh-TW" sz="2400" dirty="0" smtClean="0"/>
              <a:t>102213066</a:t>
            </a:r>
            <a:r>
              <a:rPr lang="zh-TW" altLang="en-US" sz="2400" dirty="0" smtClean="0"/>
              <a:t> 黃怡禎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395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USE CASE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572" y="151570"/>
            <a:ext cx="7394715" cy="4327663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670852" y="3832902"/>
            <a:ext cx="75206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1600" dirty="0" smtClean="0"/>
              <a:t>玩家</a:t>
            </a:r>
            <a:endParaRPr lang="en-US" altLang="zh-TW" sz="1600" dirty="0" smtClean="0"/>
          </a:p>
          <a:p>
            <a:r>
              <a:rPr lang="zh-TW" altLang="en-US" sz="1600" dirty="0"/>
              <a:t> </a:t>
            </a:r>
            <a:r>
              <a:rPr lang="zh-TW" altLang="en-US" sz="1600" dirty="0" smtClean="0"/>
              <a:t>      </a:t>
            </a:r>
            <a:r>
              <a:rPr lang="en-US" altLang="zh-TW" sz="1600" dirty="0" smtClean="0"/>
              <a:t>use case1: </a:t>
            </a:r>
            <a:r>
              <a:rPr lang="zh-TW" altLang="en-US" sz="1600" dirty="0" smtClean="0"/>
              <a:t>玩家登錄帳號，連結到伺服器資料</a:t>
            </a:r>
            <a:endParaRPr lang="en-US" altLang="zh-TW" sz="1600" dirty="0" smtClean="0"/>
          </a:p>
          <a:p>
            <a:r>
              <a:rPr lang="zh-TW" altLang="en-US" sz="1600" dirty="0"/>
              <a:t> </a:t>
            </a:r>
            <a:r>
              <a:rPr lang="zh-TW" altLang="en-US" sz="1600" dirty="0" smtClean="0"/>
              <a:t>      </a:t>
            </a:r>
            <a:r>
              <a:rPr lang="en-US" altLang="zh-TW" sz="1600" dirty="0" smtClean="0"/>
              <a:t>use case2: </a:t>
            </a:r>
            <a:r>
              <a:rPr lang="zh-TW" altLang="en-US" sz="1600" dirty="0" smtClean="0"/>
              <a:t>玩家</a:t>
            </a:r>
            <a:r>
              <a:rPr lang="zh-TW" altLang="en-US" sz="1600" dirty="0"/>
              <a:t>種植作物，將資料送至伺服器存取種植作物及採收時間</a:t>
            </a:r>
            <a:endParaRPr lang="en-US" altLang="zh-TW" sz="1600" dirty="0"/>
          </a:p>
          <a:p>
            <a:r>
              <a:rPr lang="en-US" altLang="zh-TW" sz="1600" dirty="0" smtClean="0"/>
              <a:t>       use case3: </a:t>
            </a:r>
            <a:r>
              <a:rPr lang="zh-TW" altLang="en-US" sz="1600" dirty="0" smtClean="0"/>
              <a:t>玩家採</a:t>
            </a:r>
            <a:r>
              <a:rPr lang="zh-TW" altLang="en-US" sz="1600" dirty="0"/>
              <a:t>收</a:t>
            </a:r>
            <a:r>
              <a:rPr lang="zh-TW" altLang="en-US" sz="1600" dirty="0" smtClean="0"/>
              <a:t>作物</a:t>
            </a:r>
            <a:r>
              <a:rPr lang="zh-TW" altLang="en-US" sz="1600" dirty="0"/>
              <a:t>，將資料送至伺服器</a:t>
            </a:r>
            <a:r>
              <a:rPr lang="zh-TW" altLang="en-US" sz="1600" dirty="0" smtClean="0"/>
              <a:t>存取採</a:t>
            </a:r>
            <a:r>
              <a:rPr lang="zh-TW" altLang="en-US" sz="1600" dirty="0"/>
              <a:t>收</a:t>
            </a:r>
            <a:r>
              <a:rPr lang="zh-TW" altLang="en-US" sz="1600" dirty="0" smtClean="0"/>
              <a:t>作物及獲得經驗</a:t>
            </a:r>
            <a:endParaRPr lang="en-US" altLang="zh-TW" sz="1600" dirty="0" smtClean="0"/>
          </a:p>
          <a:p>
            <a:r>
              <a:rPr lang="zh-TW" altLang="en-US" sz="1600" dirty="0"/>
              <a:t> </a:t>
            </a:r>
            <a:r>
              <a:rPr lang="zh-TW" altLang="en-US" sz="1600" dirty="0" smtClean="0"/>
              <a:t>      </a:t>
            </a:r>
            <a:r>
              <a:rPr lang="en-US" altLang="zh-TW" sz="1600" dirty="0" smtClean="0"/>
              <a:t>use case4:</a:t>
            </a:r>
            <a:r>
              <a:rPr lang="zh-TW" altLang="en-US" sz="1600" dirty="0" smtClean="0"/>
              <a:t>玩家購買商品，</a:t>
            </a:r>
            <a:r>
              <a:rPr lang="zh-TW" altLang="en-US" sz="1600" dirty="0"/>
              <a:t>將資料送至伺服器</a:t>
            </a:r>
            <a:r>
              <a:rPr lang="zh-TW" altLang="en-US" sz="1600" dirty="0" smtClean="0"/>
              <a:t>存取購買</a:t>
            </a:r>
            <a:r>
              <a:rPr lang="zh-TW" altLang="en-US" sz="1600" dirty="0"/>
              <a:t>商品</a:t>
            </a:r>
            <a:r>
              <a:rPr lang="zh-TW" altLang="en-US" sz="1600" dirty="0" smtClean="0"/>
              <a:t>及付出金錢</a:t>
            </a:r>
            <a:endParaRPr lang="en-US" altLang="zh-TW" sz="1600" dirty="0" smtClean="0"/>
          </a:p>
          <a:p>
            <a:r>
              <a:rPr lang="zh-TW" altLang="en-US" sz="1600" dirty="0"/>
              <a:t> </a:t>
            </a:r>
            <a:r>
              <a:rPr lang="zh-TW" altLang="en-US" sz="1600" dirty="0" smtClean="0"/>
              <a:t>      </a:t>
            </a:r>
            <a:r>
              <a:rPr lang="en-US" altLang="zh-TW" sz="1600" dirty="0" smtClean="0"/>
              <a:t>use case5:</a:t>
            </a:r>
            <a:r>
              <a:rPr lang="zh-TW" altLang="en-US" sz="1600" dirty="0" smtClean="0"/>
              <a:t>玩家銷售作物，</a:t>
            </a:r>
            <a:r>
              <a:rPr lang="zh-TW" altLang="en-US" sz="1600" dirty="0"/>
              <a:t>將資料送至伺服器</a:t>
            </a:r>
            <a:r>
              <a:rPr lang="zh-TW" altLang="en-US" sz="1600" dirty="0" smtClean="0"/>
              <a:t>存取銷售</a:t>
            </a:r>
            <a:r>
              <a:rPr lang="zh-TW" altLang="en-US" sz="1600" dirty="0"/>
              <a:t>作物</a:t>
            </a:r>
            <a:r>
              <a:rPr lang="zh-TW" altLang="en-US" sz="1600" dirty="0" smtClean="0"/>
              <a:t>及獲得金錢</a:t>
            </a:r>
            <a:endParaRPr lang="en-US" altLang="zh-TW" sz="1600" dirty="0"/>
          </a:p>
          <a:p>
            <a:r>
              <a:rPr lang="zh-TW" altLang="en-US" sz="1600" dirty="0" smtClean="0"/>
              <a:t>       </a:t>
            </a:r>
            <a:r>
              <a:rPr lang="en-US" altLang="zh-TW" sz="1600" dirty="0"/>
              <a:t>use </a:t>
            </a:r>
            <a:r>
              <a:rPr lang="en-US" altLang="zh-TW" sz="1600" dirty="0" smtClean="0"/>
              <a:t>case6:</a:t>
            </a:r>
            <a:r>
              <a:rPr lang="zh-TW" altLang="en-US" sz="1600" dirty="0" smtClean="0"/>
              <a:t>玩家吃食物，</a:t>
            </a:r>
            <a:r>
              <a:rPr lang="zh-TW" altLang="en-US" sz="1600" dirty="0"/>
              <a:t>將資料送至伺服器</a:t>
            </a:r>
            <a:r>
              <a:rPr lang="zh-TW" altLang="en-US" sz="1600" dirty="0" smtClean="0"/>
              <a:t>存取所吃及獲得體力</a:t>
            </a:r>
            <a:endParaRPr lang="en-US" altLang="zh-TW" sz="1600" dirty="0" smtClean="0"/>
          </a:p>
          <a:p>
            <a:r>
              <a:rPr lang="en-US" altLang="zh-TW" sz="1600" dirty="0" smtClean="0"/>
              <a:t>2.</a:t>
            </a:r>
            <a:r>
              <a:rPr lang="zh-TW" altLang="en-US" sz="1600" dirty="0" smtClean="0"/>
              <a:t>    伺服器</a:t>
            </a:r>
            <a:endParaRPr lang="en-US" altLang="zh-TW" sz="1600" dirty="0" smtClean="0"/>
          </a:p>
          <a:p>
            <a:r>
              <a:rPr lang="zh-TW" altLang="en-US" sz="1600" dirty="0" smtClean="0"/>
              <a:t>       </a:t>
            </a:r>
            <a:r>
              <a:rPr lang="en-US" altLang="zh-TW" sz="1600" dirty="0"/>
              <a:t>use </a:t>
            </a:r>
            <a:r>
              <a:rPr lang="en-US" altLang="zh-TW" sz="1600" dirty="0" smtClean="0"/>
              <a:t>case1:</a:t>
            </a:r>
            <a:r>
              <a:rPr lang="zh-TW" altLang="en-US" sz="1600" dirty="0" smtClean="0"/>
              <a:t> 伺服器存取玩家資料並輸出給玩家</a:t>
            </a:r>
            <a:endParaRPr lang="en-US" altLang="zh-TW" sz="1600" dirty="0"/>
          </a:p>
          <a:p>
            <a:endParaRPr lang="en-US" altLang="zh-TW" sz="1600" dirty="0"/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2208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DFD</a:t>
            </a:r>
            <a:r>
              <a:rPr lang="zh-TW" altLang="en-US" dirty="0" smtClean="0"/>
              <a:t> 登錄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933" y="1247914"/>
            <a:ext cx="6625642" cy="3801165"/>
          </a:xfrm>
        </p:spPr>
      </p:pic>
    </p:spTree>
    <p:extLst>
      <p:ext uri="{BB962C8B-B14F-4D97-AF65-F5344CB8AC3E}">
        <p14:creationId xmlns:p14="http://schemas.microsoft.com/office/powerpoint/2010/main" val="30696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DFD</a:t>
            </a:r>
            <a:r>
              <a:rPr lang="zh-TW" altLang="en-US" dirty="0" smtClean="0"/>
              <a:t> 農場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687" y="774838"/>
            <a:ext cx="7459164" cy="4565788"/>
          </a:xfrm>
        </p:spPr>
      </p:pic>
    </p:spTree>
    <p:extLst>
      <p:ext uri="{BB962C8B-B14F-4D97-AF65-F5344CB8AC3E}">
        <p14:creationId xmlns:p14="http://schemas.microsoft.com/office/powerpoint/2010/main" val="287943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核心</a:t>
            </a:r>
            <a:r>
              <a:rPr lang="en-US" altLang="zh-TW" smtClean="0"/>
              <a:t>class</a:t>
            </a:r>
            <a:r>
              <a:rPr lang="zh-TW" altLang="en-US" smtClean="0"/>
              <a:t>設計</a:t>
            </a:r>
            <a:endParaRPr lang="zh-TW" alt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527" y="630410"/>
            <a:ext cx="4820500" cy="5588036"/>
          </a:xfrm>
        </p:spPr>
      </p:pic>
    </p:spTree>
    <p:extLst>
      <p:ext uri="{BB962C8B-B14F-4D97-AF65-F5344CB8AC3E}">
        <p14:creationId xmlns:p14="http://schemas.microsoft.com/office/powerpoint/2010/main" val="251741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600" b="1" dirty="0" smtClean="0"/>
              <a:t>現場玩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97480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123836"/>
            <a:ext cx="3404681" cy="4601183"/>
          </a:xfrm>
        </p:spPr>
        <p:txBody>
          <a:bodyPr/>
          <a:lstStyle/>
          <a:p>
            <a:r>
              <a:rPr lang="zh-TW" altLang="en-US" dirty="0" smtClean="0"/>
              <a:t>未來展望與計畫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69268" y="864109"/>
            <a:ext cx="7315200" cy="2945892"/>
          </a:xfrm>
        </p:spPr>
        <p:txBody>
          <a:bodyPr>
            <a:normAutofit/>
          </a:bodyPr>
          <a:lstStyle/>
          <a:p>
            <a:r>
              <a:rPr lang="zh-TW" altLang="en-US" sz="2400" b="1" dirty="0" smtClean="0"/>
              <a:t>短期</a:t>
            </a:r>
            <a:endParaRPr lang="en-US" altLang="zh-TW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增添遊戲內容</a:t>
            </a:r>
            <a:r>
              <a:rPr lang="en-US" altLang="zh-TW" dirty="0" smtClean="0"/>
              <a:t>(</a:t>
            </a:r>
            <a:r>
              <a:rPr lang="zh-TW" altLang="en-US" dirty="0" smtClean="0"/>
              <a:t>特色、目標族群、故事、關卡</a:t>
            </a:r>
            <a:r>
              <a:rPr lang="en-US" altLang="zh-TW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開發人員測試</a:t>
            </a:r>
            <a:r>
              <a:rPr lang="en-US" altLang="zh-TW" dirty="0" smtClean="0"/>
              <a:t>(</a:t>
            </a:r>
            <a:r>
              <a:rPr lang="zh-TW" altLang="en-US" dirty="0" smtClean="0"/>
              <a:t>封測</a:t>
            </a:r>
            <a:r>
              <a:rPr lang="en-US" altLang="zh-TW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硬體、作業平台、遊戲介面測試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循環</a:t>
            </a:r>
            <a:r>
              <a:rPr lang="en-US" altLang="zh-TW" dirty="0" smtClean="0"/>
              <a:t>:</a:t>
            </a:r>
            <a:r>
              <a:rPr lang="zh-TW" altLang="en-US" dirty="0" smtClean="0"/>
              <a:t>測試            紀錄            除錯             更新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上架</a:t>
            </a:r>
            <a:endParaRPr lang="en-US" altLang="zh-TW" dirty="0" smtClean="0"/>
          </a:p>
        </p:txBody>
      </p:sp>
      <p:sp>
        <p:nvSpPr>
          <p:cNvPr id="9" name="向右箭號 8"/>
          <p:cNvSpPr/>
          <p:nvPr/>
        </p:nvSpPr>
        <p:spPr>
          <a:xfrm>
            <a:off x="5325968" y="2839455"/>
            <a:ext cx="393031" cy="272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7648064" y="2839455"/>
            <a:ext cx="393031" cy="272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6525103" y="2839455"/>
            <a:ext cx="393031" cy="272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3906252" y="3729788"/>
            <a:ext cx="8085222" cy="231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zh-TW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長期</a:t>
            </a:r>
            <a:endParaRPr lang="en-US" altLang="zh-TW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發行後持續經營          維持遊戲水平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持續提供新版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本</a:t>
            </a:r>
            <a:r>
              <a:rPr lang="en-US" altLang="zh-TW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遊戲玩法、內容、關卡</a:t>
            </a:r>
            <a:r>
              <a:rPr lang="en-US" altLang="zh-TW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增加玩家間互動性</a:t>
            </a:r>
            <a:r>
              <a:rPr lang="en-US" altLang="zh-TW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幫忙採收、送愛心增強</a:t>
            </a:r>
            <a:r>
              <a:rPr lang="en-US" altLang="zh-TW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energy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、偷拔菜</a:t>
            </a:r>
            <a:r>
              <a:rPr lang="en-US" altLang="zh-TW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zh-TW" altLang="en-US" sz="2800" b="1" dirty="0" smtClean="0">
                <a:solidFill>
                  <a:srgbClr val="FF0000"/>
                </a:solidFill>
              </a:rPr>
              <a:t>           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6216292" y="4235840"/>
            <a:ext cx="385022" cy="294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5253788" y="5658930"/>
            <a:ext cx="621631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1200"/>
              </a:spcBef>
              <a:buClr>
                <a:srgbClr val="4F81BD"/>
              </a:buClr>
            </a:pPr>
            <a:r>
              <a:rPr lang="zh-TW" altLang="en-US" sz="3200" b="1" dirty="0" smtClean="0">
                <a:solidFill>
                  <a:srgbClr val="FF0000"/>
                </a:solidFill>
              </a:rPr>
              <a:t> 建立</a:t>
            </a:r>
            <a:r>
              <a:rPr lang="zh-TW" altLang="en-US" sz="3200" b="1" dirty="0">
                <a:solidFill>
                  <a:srgbClr val="FF0000"/>
                </a:solidFill>
              </a:rPr>
              <a:t>趣味休閒、耐玩的遊戲平台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17" name="向右箭號 16"/>
          <p:cNvSpPr/>
          <p:nvPr/>
        </p:nvSpPr>
        <p:spPr>
          <a:xfrm>
            <a:off x="4082715" y="5468633"/>
            <a:ext cx="1171073" cy="916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89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217" y="1326667"/>
            <a:ext cx="5640939" cy="4029242"/>
          </a:xfrm>
        </p:spPr>
      </p:pic>
    </p:spTree>
    <p:extLst>
      <p:ext uri="{BB962C8B-B14F-4D97-AF65-F5344CB8AC3E}">
        <p14:creationId xmlns:p14="http://schemas.microsoft.com/office/powerpoint/2010/main" val="219471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架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253</TotalTime>
  <Words>257</Words>
  <Application>Microsoft Office PowerPoint</Application>
  <PresentationFormat>自訂</PresentationFormat>
  <Paragraphs>37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框架</vt:lpstr>
      <vt:lpstr>軟工開心農場最終回</vt:lpstr>
      <vt:lpstr>組員名單</vt:lpstr>
      <vt:lpstr>USE CASE</vt:lpstr>
      <vt:lpstr>DFD 登錄</vt:lpstr>
      <vt:lpstr>DFD 農場</vt:lpstr>
      <vt:lpstr>核心class設計</vt:lpstr>
      <vt:lpstr>DEMO</vt:lpstr>
      <vt:lpstr>未來展望與計畫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公益服務(下)-新聞撰寫</dc:title>
  <dc:creator>顧晨生</dc:creator>
  <cp:lastModifiedBy>Windows User</cp:lastModifiedBy>
  <cp:revision>27</cp:revision>
  <dcterms:created xsi:type="dcterms:W3CDTF">2014-10-21T03:02:40Z</dcterms:created>
  <dcterms:modified xsi:type="dcterms:W3CDTF">2016-01-10T14:23:10Z</dcterms:modified>
</cp:coreProperties>
</file>